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3424-923E-4CA7-8EE8-1F3CC79C4A9C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B37C-66DE-439D-A14B-AFB38B96B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77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3424-923E-4CA7-8EE8-1F3CC79C4A9C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B37C-66DE-439D-A14B-AFB38B96B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83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3424-923E-4CA7-8EE8-1F3CC79C4A9C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B37C-66DE-439D-A14B-AFB38B96B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8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3424-923E-4CA7-8EE8-1F3CC79C4A9C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B37C-66DE-439D-A14B-AFB38B96B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64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3424-923E-4CA7-8EE8-1F3CC79C4A9C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B37C-66DE-439D-A14B-AFB38B96B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40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3424-923E-4CA7-8EE8-1F3CC79C4A9C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B37C-66DE-439D-A14B-AFB38B96B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9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3424-923E-4CA7-8EE8-1F3CC79C4A9C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B37C-66DE-439D-A14B-AFB38B96B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63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3424-923E-4CA7-8EE8-1F3CC79C4A9C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B37C-66DE-439D-A14B-AFB38B96B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98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3424-923E-4CA7-8EE8-1F3CC79C4A9C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B37C-66DE-439D-A14B-AFB38B96B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14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3424-923E-4CA7-8EE8-1F3CC79C4A9C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B37C-66DE-439D-A14B-AFB38B96B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21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3424-923E-4CA7-8EE8-1F3CC79C4A9C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B37C-66DE-439D-A14B-AFB38B96B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17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93424-923E-4CA7-8EE8-1F3CC79C4A9C}" type="datetimeFigureOut">
              <a:rPr lang="pt-BR" smtClean="0"/>
              <a:t>05/06/2018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4B37C-66DE-439D-A14B-AFB38B96B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56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– crie as 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0000FF"/>
                </a:solidFill>
              </a:rPr>
              <a:t>create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table</a:t>
            </a:r>
            <a:r>
              <a:rPr lang="pt-BR" dirty="0">
                <a:solidFill>
                  <a:prstClr val="black"/>
                </a:solidFill>
              </a:rPr>
              <a:t> cliente </a:t>
            </a:r>
            <a:r>
              <a:rPr lang="pt-BR" dirty="0">
                <a:solidFill>
                  <a:srgbClr val="808080"/>
                </a:solidFill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en-US" dirty="0" err="1">
                <a:solidFill>
                  <a:prstClr val="black"/>
                </a:solidFill>
              </a:rPr>
              <a:t>codCli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primary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key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identity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srgbClr val="808080"/>
                </a:solidFill>
              </a:rPr>
              <a:t>),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  nome </a:t>
            </a:r>
            <a:r>
              <a:rPr lang="pt-BR" dirty="0" err="1">
                <a:solidFill>
                  <a:srgbClr val="0000FF"/>
                </a:solidFill>
              </a:rPr>
              <a:t>varchar</a:t>
            </a:r>
            <a:r>
              <a:rPr lang="pt-BR" dirty="0">
                <a:solidFill>
                  <a:srgbClr val="808080"/>
                </a:solidFill>
              </a:rPr>
              <a:t>(</a:t>
            </a:r>
            <a:r>
              <a:rPr lang="pt-BR" dirty="0">
                <a:solidFill>
                  <a:prstClr val="black"/>
                </a:solidFill>
              </a:rPr>
              <a:t>50</a:t>
            </a:r>
            <a:r>
              <a:rPr lang="pt-BR" dirty="0">
                <a:solidFill>
                  <a:srgbClr val="808080"/>
                </a:solidFill>
              </a:rPr>
              <a:t>),</a:t>
            </a:r>
            <a:r>
              <a:rPr lang="pt-BR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  </a:t>
            </a:r>
            <a:r>
              <a:rPr lang="pt-BR" dirty="0" err="1">
                <a:solidFill>
                  <a:prstClr val="black"/>
                </a:solidFill>
              </a:rPr>
              <a:t>vl_acumulado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 smtClean="0">
                <a:solidFill>
                  <a:srgbClr val="0000FF"/>
                </a:solidFill>
              </a:rPr>
              <a:t>money</a:t>
            </a:r>
            <a:endParaRPr lang="pt-BR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808080"/>
                </a:solidFill>
              </a:rPr>
              <a:t>)</a:t>
            </a:r>
            <a:endParaRPr lang="pt-BR" dirty="0">
              <a:solidFill>
                <a:srgbClr val="808080"/>
              </a:solidFill>
            </a:endParaRPr>
          </a:p>
          <a:p>
            <a:pPr marL="0" indent="0">
              <a:buNone/>
            </a:pPr>
            <a:r>
              <a:rPr lang="pt-BR" dirty="0" err="1" smtClean="0">
                <a:solidFill>
                  <a:srgbClr val="0000FF"/>
                </a:solidFill>
              </a:rPr>
              <a:t>create</a:t>
            </a:r>
            <a:r>
              <a:rPr lang="pt-BR" dirty="0" smtClean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table</a:t>
            </a:r>
            <a:r>
              <a:rPr lang="pt-BR" dirty="0">
                <a:solidFill>
                  <a:prstClr val="black"/>
                </a:solidFill>
              </a:rPr>
              <a:t> venda </a:t>
            </a:r>
            <a:r>
              <a:rPr lang="pt-BR" dirty="0">
                <a:solidFill>
                  <a:srgbClr val="808080"/>
                </a:solidFill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en-US" dirty="0" err="1">
                <a:solidFill>
                  <a:prstClr val="black"/>
                </a:solidFill>
              </a:rPr>
              <a:t>codVenda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primary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key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identity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srgbClr val="808080"/>
                </a:solidFill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en-US" dirty="0" err="1">
                <a:solidFill>
                  <a:prstClr val="black"/>
                </a:solidFill>
              </a:rPr>
              <a:t>codCli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foreign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key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references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cliente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codCli</a:t>
            </a:r>
            <a:r>
              <a:rPr lang="en-US" dirty="0">
                <a:solidFill>
                  <a:srgbClr val="808080"/>
                </a:solidFill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  </a:t>
            </a:r>
            <a:r>
              <a:rPr lang="pt-BR" dirty="0" err="1">
                <a:solidFill>
                  <a:prstClr val="black"/>
                </a:solidFill>
              </a:rPr>
              <a:t>dt_venda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datetime</a:t>
            </a:r>
            <a:r>
              <a:rPr lang="pt-BR" dirty="0">
                <a:solidFill>
                  <a:srgbClr val="808080"/>
                </a:solidFill>
              </a:rPr>
              <a:t>,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  </a:t>
            </a:r>
            <a:r>
              <a:rPr lang="pt-BR" dirty="0" err="1">
                <a:solidFill>
                  <a:prstClr val="black"/>
                </a:solidFill>
              </a:rPr>
              <a:t>vl_total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money</a:t>
            </a:r>
            <a:r>
              <a:rPr lang="pt-BR" dirty="0">
                <a:solidFill>
                  <a:srgbClr val="808080"/>
                </a:solidFill>
              </a:rPr>
              <a:t>,</a:t>
            </a:r>
            <a:r>
              <a:rPr lang="pt-BR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  </a:t>
            </a:r>
            <a:r>
              <a:rPr lang="pt-BR" dirty="0" err="1">
                <a:solidFill>
                  <a:prstClr val="black"/>
                </a:solidFill>
              </a:rPr>
              <a:t>vl_imposto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money</a:t>
            </a: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808080"/>
                </a:solidFill>
              </a:rPr>
              <a:t>)</a:t>
            </a:r>
            <a:endParaRPr lang="pt-BR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– inserir clientes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dirty="0" err="1" smtClean="0">
                <a:solidFill>
                  <a:srgbClr val="0000FF"/>
                </a:solidFill>
              </a:rPr>
              <a:t>insert</a:t>
            </a:r>
            <a:r>
              <a:rPr lang="pt-BR" dirty="0" smtClean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into</a:t>
            </a:r>
            <a:r>
              <a:rPr lang="pt-BR" dirty="0">
                <a:solidFill>
                  <a:prstClr val="black"/>
                </a:solidFill>
              </a:rPr>
              <a:t> cliente </a:t>
            </a:r>
            <a:endParaRPr lang="pt-BR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prstClr val="black"/>
                </a:solidFill>
              </a:rPr>
              <a:t>      </a:t>
            </a:r>
            <a:r>
              <a:rPr lang="pt-BR" dirty="0" err="1" smtClean="0">
                <a:solidFill>
                  <a:srgbClr val="0000FF"/>
                </a:solidFill>
              </a:rPr>
              <a:t>values</a:t>
            </a:r>
            <a:r>
              <a:rPr lang="pt-BR" dirty="0" smtClean="0">
                <a:solidFill>
                  <a:prstClr val="black"/>
                </a:solidFill>
              </a:rPr>
              <a:t> </a:t>
            </a:r>
            <a:r>
              <a:rPr lang="pt-BR" dirty="0" smtClean="0">
                <a:solidFill>
                  <a:srgbClr val="808080"/>
                </a:solidFill>
              </a:rPr>
              <a:t>(</a:t>
            </a:r>
            <a:r>
              <a:rPr lang="pt-BR" dirty="0">
                <a:solidFill>
                  <a:srgbClr val="FF0000"/>
                </a:solidFill>
              </a:rPr>
              <a:t>'JOAO'</a:t>
            </a:r>
            <a:r>
              <a:rPr lang="pt-BR" dirty="0">
                <a:solidFill>
                  <a:srgbClr val="808080"/>
                </a:solidFill>
              </a:rPr>
              <a:t>,</a:t>
            </a:r>
            <a:r>
              <a:rPr lang="pt-BR" dirty="0">
                <a:solidFill>
                  <a:prstClr val="black"/>
                </a:solidFill>
              </a:rPr>
              <a:t>0</a:t>
            </a:r>
            <a:r>
              <a:rPr lang="pt-BR" dirty="0" smtClean="0">
                <a:solidFill>
                  <a:srgbClr val="808080"/>
                </a:solidFill>
              </a:rPr>
              <a:t>),</a:t>
            </a:r>
            <a:endParaRPr lang="pt-BR" dirty="0">
              <a:solidFill>
                <a:srgbClr val="80808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               </a:t>
            </a:r>
            <a:r>
              <a:rPr lang="en-US" dirty="0" smtClean="0">
                <a:solidFill>
                  <a:srgbClr val="80808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'JOSE'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rgbClr val="808080"/>
                </a:solidFill>
              </a:rPr>
              <a:t>),</a:t>
            </a:r>
            <a:endParaRPr lang="en-US" dirty="0">
              <a:solidFill>
                <a:srgbClr val="80808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                </a:t>
            </a:r>
            <a:r>
              <a:rPr lang="en-US" dirty="0" smtClean="0">
                <a:solidFill>
                  <a:srgbClr val="80808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'ANA'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</a:pPr>
            <a:endParaRPr lang="pt-BR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CREATE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TRIGGER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trgIns</a:t>
            </a:r>
            <a:endParaRPr lang="pt-B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</a:t>
            </a:r>
            <a:r>
              <a:rPr lang="pt-BR" dirty="0">
                <a:solidFill>
                  <a:srgbClr val="0000FF"/>
                </a:solidFill>
              </a:rPr>
              <a:t>ON</a:t>
            </a:r>
            <a:r>
              <a:rPr lang="pt-BR" dirty="0">
                <a:solidFill>
                  <a:prstClr val="black"/>
                </a:solidFill>
              </a:rPr>
              <a:t> venda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</a:t>
            </a:r>
            <a:r>
              <a:rPr lang="pt-BR" dirty="0">
                <a:solidFill>
                  <a:srgbClr val="0000FF"/>
                </a:solidFill>
              </a:rPr>
              <a:t>FOR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INSERT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</a:rPr>
              <a:t>AS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</a:t>
            </a:r>
            <a:r>
              <a:rPr lang="pt-BR" dirty="0">
                <a:solidFill>
                  <a:srgbClr val="0000FF"/>
                </a:solidFill>
              </a:rPr>
              <a:t>UPDATE</a:t>
            </a:r>
            <a:r>
              <a:rPr lang="pt-BR" dirty="0">
                <a:solidFill>
                  <a:prstClr val="black"/>
                </a:solidFill>
              </a:rPr>
              <a:t> cliente</a:t>
            </a: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 </a:t>
            </a:r>
            <a:r>
              <a:rPr lang="pt-BR" dirty="0">
                <a:solidFill>
                  <a:srgbClr val="0000FF"/>
                </a:solidFill>
              </a:rPr>
              <a:t>SET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vl_acumulado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=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vl_acumulado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+</a:t>
            </a:r>
            <a:r>
              <a:rPr lang="pt-BR" dirty="0">
                <a:solidFill>
                  <a:prstClr val="black"/>
                </a:solidFill>
              </a:rPr>
              <a:t> </a:t>
            </a:r>
            <a:endParaRPr lang="pt-BR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smtClean="0">
                <a:solidFill>
                  <a:prstClr val="black"/>
                </a:solidFill>
              </a:rPr>
              <a:t>        </a:t>
            </a:r>
            <a:r>
              <a:rPr lang="pt-BR" dirty="0" smtClean="0">
                <a:solidFill>
                  <a:srgbClr val="808080"/>
                </a:solidFill>
              </a:rPr>
              <a:t>(</a:t>
            </a:r>
            <a:r>
              <a:rPr lang="pt-BR" dirty="0">
                <a:solidFill>
                  <a:srgbClr val="0000FF"/>
                </a:solidFill>
              </a:rPr>
              <a:t>SELECT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vl_total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808080"/>
                </a:solidFill>
              </a:rPr>
              <a:t>-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vl_imposto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FROM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err="1">
                <a:solidFill>
                  <a:prstClr val="black"/>
                </a:solidFill>
              </a:rPr>
              <a:t>inserted</a:t>
            </a:r>
            <a:r>
              <a:rPr lang="pt-BR" dirty="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WHERE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codCli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SELECT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codCli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prstClr val="black"/>
                </a:solidFill>
              </a:rPr>
              <a:t> inserted</a:t>
            </a:r>
            <a:r>
              <a:rPr lang="en-US" dirty="0" smtClean="0">
                <a:solidFill>
                  <a:srgbClr val="808080"/>
                </a:solidFill>
              </a:rPr>
              <a:t>)</a:t>
            </a:r>
            <a:endParaRPr lang="pt-BR" dirty="0" smtClean="0"/>
          </a:p>
          <a:p>
            <a:pPr marL="0" indent="0">
              <a:buNone/>
            </a:pPr>
            <a:endParaRPr lang="pt-BR" dirty="0" smtClean="0">
              <a:solidFill>
                <a:srgbClr val="80808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808080"/>
              </a:solidFill>
            </a:endParaRPr>
          </a:p>
          <a:p>
            <a:pPr marL="0" indent="0" algn="ctr">
              <a:buNone/>
            </a:pPr>
            <a:r>
              <a:rPr lang="pt-BR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 que este trigger faz?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5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Exemplo – crie as tabelas</vt:lpstr>
      <vt:lpstr>Exemplo – inserir clientes</vt:lpstr>
      <vt:lpstr>Exemplo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Exemplo – crie as tabelas</dc:title>
  <dc:creator>CEP</dc:creator>
  <cp:lastModifiedBy>CEP</cp:lastModifiedBy>
  <cp:revision>1</cp:revision>
  <dcterms:created xsi:type="dcterms:W3CDTF">2018-06-05T22:52:40Z</dcterms:created>
  <dcterms:modified xsi:type="dcterms:W3CDTF">2018-06-05T22:52:49Z</dcterms:modified>
</cp:coreProperties>
</file>