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249911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262222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302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57519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0837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132281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732088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40132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48557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855222-DAE1-4DF5-B2C0-DE8345E7C2B4}" type="datetimeFigureOut">
              <a:rPr lang="en-US" smtClean="0"/>
              <a:t>11/29/2020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48422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855222-DAE1-4DF5-B2C0-DE8345E7C2B4}"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2194916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855222-DAE1-4DF5-B2C0-DE8345E7C2B4}" type="datetimeFigureOut">
              <a:rPr lang="en-US" smtClean="0"/>
              <a:t>11/29/2020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96021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855222-DAE1-4DF5-B2C0-DE8345E7C2B4}" type="datetimeFigureOut">
              <a:rPr lang="en-US" smtClean="0"/>
              <a:t>11/29/2020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18974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55222-DAE1-4DF5-B2C0-DE8345E7C2B4}" type="datetimeFigureOut">
              <a:rPr lang="en-US" smtClean="0"/>
              <a:t>11/29/2020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14299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855222-DAE1-4DF5-B2C0-DE8345E7C2B4}" type="datetimeFigureOut">
              <a:rPr lang="en-US" smtClean="0"/>
              <a:t>11/29/2020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Tree>
    <p:extLst>
      <p:ext uri="{BB962C8B-B14F-4D97-AF65-F5344CB8AC3E}">
        <p14:creationId xmlns:p14="http://schemas.microsoft.com/office/powerpoint/2010/main" val="3816249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51399-8A20-452B-A3D9-6459C5F58CC3}" type="slidenum">
              <a:rPr lang="en-US" smtClean="0"/>
              <a:t>‹#›</a:t>
            </a:fld>
            <a:endParaRPr lang="en-US"/>
          </a:p>
        </p:txBody>
      </p:sp>
      <p:sp>
        <p:nvSpPr>
          <p:cNvPr id="5" name="Date Placeholder 4"/>
          <p:cNvSpPr>
            <a:spLocks noGrp="1"/>
          </p:cNvSpPr>
          <p:nvPr>
            <p:ph type="dt" sz="half" idx="10"/>
          </p:nvPr>
        </p:nvSpPr>
        <p:spPr/>
        <p:txBody>
          <a:bodyPr/>
          <a:lstStyle/>
          <a:p>
            <a:fld id="{09855222-DAE1-4DF5-B2C0-DE8345E7C2B4}" type="datetimeFigureOut">
              <a:rPr lang="en-US" smtClean="0"/>
              <a:t>11/29/2020</a:t>
            </a:fld>
            <a:endParaRPr lang="en-US"/>
          </a:p>
        </p:txBody>
      </p:sp>
    </p:spTree>
    <p:extLst>
      <p:ext uri="{BB962C8B-B14F-4D97-AF65-F5344CB8AC3E}">
        <p14:creationId xmlns:p14="http://schemas.microsoft.com/office/powerpoint/2010/main" val="2858234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855222-DAE1-4DF5-B2C0-DE8345E7C2B4}" type="datetimeFigureOut">
              <a:rPr lang="en-US" smtClean="0"/>
              <a:t>11/29/2020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C51399-8A20-452B-A3D9-6459C5F58CC3}" type="slidenum">
              <a:rPr lang="en-US" smtClean="0"/>
              <a:t>‹#›</a:t>
            </a:fld>
            <a:endParaRPr lang="en-US"/>
          </a:p>
        </p:txBody>
      </p:sp>
    </p:spTree>
    <p:extLst>
      <p:ext uri="{BB962C8B-B14F-4D97-AF65-F5344CB8AC3E}">
        <p14:creationId xmlns:p14="http://schemas.microsoft.com/office/powerpoint/2010/main" val="374664144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a:extLst>
              <a:ext uri="{FF2B5EF4-FFF2-40B4-BE49-F238E27FC236}">
                <a16:creationId xmlns:a16="http://schemas.microsoft.com/office/drawing/2014/main" id="{9D143D0F-331B-43D8-B94A-4281572AA06C}"/>
              </a:ext>
            </a:extLst>
          </p:cNvPr>
          <p:cNvSpPr/>
          <p:nvPr/>
        </p:nvSpPr>
        <p:spPr>
          <a:xfrm>
            <a:off x="130628" y="87086"/>
            <a:ext cx="2098766" cy="9144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Nhu</a:t>
            </a:r>
            <a:r>
              <a:rPr lang="en-US" dirty="0"/>
              <a:t> </a:t>
            </a:r>
            <a:r>
              <a:rPr lang="en-US" dirty="0" err="1"/>
              <a:t>cầu</a:t>
            </a:r>
            <a:endParaRPr lang="en-US" dirty="0"/>
          </a:p>
        </p:txBody>
      </p:sp>
      <p:pic>
        <p:nvPicPr>
          <p:cNvPr id="5" name="Picture 4">
            <a:extLst>
              <a:ext uri="{FF2B5EF4-FFF2-40B4-BE49-F238E27FC236}">
                <a16:creationId xmlns:a16="http://schemas.microsoft.com/office/drawing/2014/main" id="{EE58B292-AE64-4208-A353-5495C369ACBB}"/>
              </a:ext>
            </a:extLst>
          </p:cNvPr>
          <p:cNvPicPr>
            <a:picLocks noChangeAspect="1"/>
          </p:cNvPicPr>
          <p:nvPr/>
        </p:nvPicPr>
        <p:blipFill>
          <a:blip r:embed="rId2"/>
          <a:stretch>
            <a:fillRect/>
          </a:stretch>
        </p:blipFill>
        <p:spPr>
          <a:xfrm>
            <a:off x="940530" y="1279752"/>
            <a:ext cx="1210487" cy="1190312"/>
          </a:xfrm>
          <a:prstGeom prst="rect">
            <a:avLst/>
          </a:prstGeom>
        </p:spPr>
      </p:pic>
      <p:sp>
        <p:nvSpPr>
          <p:cNvPr id="6" name="Lightning Bolt 5">
            <a:extLst>
              <a:ext uri="{FF2B5EF4-FFF2-40B4-BE49-F238E27FC236}">
                <a16:creationId xmlns:a16="http://schemas.microsoft.com/office/drawing/2014/main" id="{0D28B9C5-945C-4925-BE2A-49C970E01884}"/>
              </a:ext>
            </a:extLst>
          </p:cNvPr>
          <p:cNvSpPr/>
          <p:nvPr/>
        </p:nvSpPr>
        <p:spPr>
          <a:xfrm>
            <a:off x="1277301" y="905691"/>
            <a:ext cx="263163" cy="574766"/>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A75719A-8417-468A-8F20-5E00B96BDF0B}"/>
              </a:ext>
            </a:extLst>
          </p:cNvPr>
          <p:cNvSpPr txBox="1"/>
          <p:nvPr/>
        </p:nvSpPr>
        <p:spPr>
          <a:xfrm>
            <a:off x="2183406" y="645074"/>
            <a:ext cx="4391558" cy="923330"/>
          </a:xfrm>
          <a:prstGeom prst="rect">
            <a:avLst/>
          </a:prstGeom>
          <a:noFill/>
        </p:spPr>
        <p:txBody>
          <a:bodyPr wrap="square" rtlCol="0">
            <a:spAutoFit/>
          </a:bodyPr>
          <a:lstStyle/>
          <a:p>
            <a:r>
              <a:rPr lang="en-US" dirty="0" err="1"/>
              <a:t>Khách</a:t>
            </a:r>
            <a:r>
              <a:rPr lang="en-US" dirty="0"/>
              <a:t> </a:t>
            </a:r>
            <a:r>
              <a:rPr lang="en-US" dirty="0" err="1"/>
              <a:t>hàng</a:t>
            </a:r>
            <a:r>
              <a:rPr lang="en-US" dirty="0"/>
              <a:t> </a:t>
            </a:r>
            <a:r>
              <a:rPr lang="en-US" dirty="0" err="1"/>
              <a:t>gọi</a:t>
            </a:r>
            <a:r>
              <a:rPr lang="en-US" dirty="0"/>
              <a:t> </a:t>
            </a:r>
            <a:r>
              <a:rPr lang="en-US" dirty="0" err="1"/>
              <a:t>điện</a:t>
            </a:r>
            <a:r>
              <a:rPr lang="en-US" dirty="0"/>
              <a:t> –Email </a:t>
            </a:r>
            <a:r>
              <a:rPr lang="en-US" dirty="0" err="1"/>
              <a:t>chúng</a:t>
            </a:r>
            <a:r>
              <a:rPr lang="en-US" dirty="0"/>
              <a:t> tôi-SĐT:0935.485.726-huydatthanh@gmail.com</a:t>
            </a:r>
          </a:p>
        </p:txBody>
      </p:sp>
      <p:cxnSp>
        <p:nvCxnSpPr>
          <p:cNvPr id="9" name="Straight Connector 8">
            <a:extLst>
              <a:ext uri="{FF2B5EF4-FFF2-40B4-BE49-F238E27FC236}">
                <a16:creationId xmlns:a16="http://schemas.microsoft.com/office/drawing/2014/main" id="{3BFFD892-0A9B-491A-AD3B-44BAF7A41FE7}"/>
              </a:ext>
            </a:extLst>
          </p:cNvPr>
          <p:cNvCxnSpPr/>
          <p:nvPr/>
        </p:nvCxnSpPr>
        <p:spPr>
          <a:xfrm>
            <a:off x="6219828" y="676421"/>
            <a:ext cx="0" cy="5991497"/>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34E7F577-1700-4601-9770-B6A1734C584D}"/>
              </a:ext>
            </a:extLst>
          </p:cNvPr>
          <p:cNvSpPr/>
          <p:nvPr/>
        </p:nvSpPr>
        <p:spPr>
          <a:xfrm>
            <a:off x="5821689" y="1378015"/>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1" name="Oval 10">
            <a:extLst>
              <a:ext uri="{FF2B5EF4-FFF2-40B4-BE49-F238E27FC236}">
                <a16:creationId xmlns:a16="http://schemas.microsoft.com/office/drawing/2014/main" id="{37DDFC6A-C280-46CE-A040-E5B5C79FB15F}"/>
              </a:ext>
            </a:extLst>
          </p:cNvPr>
          <p:cNvSpPr/>
          <p:nvPr/>
        </p:nvSpPr>
        <p:spPr>
          <a:xfrm>
            <a:off x="6097908" y="1848004"/>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2" name="TextBox 11">
            <a:extLst>
              <a:ext uri="{FF2B5EF4-FFF2-40B4-BE49-F238E27FC236}">
                <a16:creationId xmlns:a16="http://schemas.microsoft.com/office/drawing/2014/main" id="{A5C98567-402A-480D-9888-2823EF1A238E}"/>
              </a:ext>
            </a:extLst>
          </p:cNvPr>
          <p:cNvSpPr txBox="1"/>
          <p:nvPr/>
        </p:nvSpPr>
        <p:spPr>
          <a:xfrm>
            <a:off x="6534820" y="1119013"/>
            <a:ext cx="3506162" cy="923330"/>
          </a:xfrm>
          <a:prstGeom prst="rect">
            <a:avLst/>
          </a:prstGeom>
          <a:noFill/>
        </p:spPr>
        <p:txBody>
          <a:bodyPr wrap="square" rtlCol="0">
            <a:spAutoFit/>
          </a:bodyPr>
          <a:lstStyle/>
          <a:p>
            <a:pPr algn="ctr"/>
            <a:r>
              <a:rPr lang="en-US" dirty="0" err="1"/>
              <a:t>Kỹ</a:t>
            </a:r>
            <a:r>
              <a:rPr lang="en-US" dirty="0"/>
              <a:t> s</a:t>
            </a:r>
            <a:r>
              <a:rPr lang="vi-VN" dirty="0"/>
              <a:t>ư</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đến</a:t>
            </a:r>
            <a:r>
              <a:rPr lang="en-US" dirty="0"/>
              <a:t> </a:t>
            </a:r>
            <a:r>
              <a:rPr lang="en-US" dirty="0" err="1"/>
              <a:t>nhà</a:t>
            </a:r>
            <a:r>
              <a:rPr lang="en-US" dirty="0"/>
              <a:t> x</a:t>
            </a:r>
            <a:r>
              <a:rPr lang="vi-VN" dirty="0"/>
              <a:t>ư</a:t>
            </a:r>
            <a:r>
              <a:rPr lang="en-US" dirty="0" err="1"/>
              <a:t>ởng</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để</a:t>
            </a:r>
            <a:r>
              <a:rPr lang="en-US" dirty="0"/>
              <a:t> </a:t>
            </a:r>
            <a:r>
              <a:rPr lang="en-US" dirty="0" err="1"/>
              <a:t>khảo</a:t>
            </a:r>
            <a:r>
              <a:rPr lang="en-US" dirty="0"/>
              <a:t> </a:t>
            </a:r>
            <a:r>
              <a:rPr lang="en-US" dirty="0" err="1"/>
              <a:t>sát</a:t>
            </a:r>
            <a:r>
              <a:rPr lang="en-US" dirty="0"/>
              <a:t>+ </a:t>
            </a:r>
            <a:r>
              <a:rPr lang="en-US" dirty="0" err="1"/>
              <a:t>lên</a:t>
            </a:r>
            <a:r>
              <a:rPr lang="en-US" dirty="0"/>
              <a:t> ý t</a:t>
            </a:r>
            <a:r>
              <a:rPr lang="vi-VN" dirty="0"/>
              <a:t>ư</a:t>
            </a:r>
            <a:r>
              <a:rPr lang="en-US" dirty="0" err="1"/>
              <a:t>ởng</a:t>
            </a:r>
            <a:r>
              <a:rPr lang="en-US" dirty="0"/>
              <a:t>(MIỄN PHÍ)</a:t>
            </a:r>
          </a:p>
        </p:txBody>
      </p:sp>
      <p:pic>
        <p:nvPicPr>
          <p:cNvPr id="1026" name="Picture 2" descr="Hình ảnh Mã Hóa Mã Hóa Máy Tính Danh Sách Trong Suốt Ba Ba Biểu Tượng Trên  Giấy Tờ, Chương Trình ứng Dụng., Ứng Dụng., Thương Hiệu. Vector và PNG với  nền">
            <a:extLst>
              <a:ext uri="{FF2B5EF4-FFF2-40B4-BE49-F238E27FC236}">
                <a16:creationId xmlns:a16="http://schemas.microsoft.com/office/drawing/2014/main" id="{A92530E7-8F62-4A16-956D-572B6910AD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0983" y="2530027"/>
            <a:ext cx="1802828" cy="151774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C37838A1-03C4-48BF-ADB5-09F1938F69F3}"/>
              </a:ext>
            </a:extLst>
          </p:cNvPr>
          <p:cNvCxnSpPr>
            <a:cxnSpLocks/>
            <a:endCxn id="10" idx="2"/>
          </p:cNvCxnSpPr>
          <p:nvPr/>
        </p:nvCxnSpPr>
        <p:spPr>
          <a:xfrm>
            <a:off x="2151017" y="1562681"/>
            <a:ext cx="367067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028" name="Picture 4" descr="Nhà máy Tinh bột sắn Sơn La: Đổi mới dây chuyền công nghệ, nâng cao hiệu  quả sản xuất">
            <a:extLst>
              <a:ext uri="{FF2B5EF4-FFF2-40B4-BE49-F238E27FC236}">
                <a16:creationId xmlns:a16="http://schemas.microsoft.com/office/drawing/2014/main" id="{0C836691-2AE0-4C3B-80B7-7635049B6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0983" y="1145231"/>
            <a:ext cx="1802827" cy="1204232"/>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E5D71863-8C0F-48F9-8A1F-C72F0FFFE9EB}"/>
              </a:ext>
            </a:extLst>
          </p:cNvPr>
          <p:cNvCxnSpPr>
            <a:cxnSpLocks/>
            <a:stCxn id="11" idx="6"/>
          </p:cNvCxnSpPr>
          <p:nvPr/>
        </p:nvCxnSpPr>
        <p:spPr>
          <a:xfrm>
            <a:off x="6609791" y="2032670"/>
            <a:ext cx="3431192"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827DA04-6F5C-4C34-8E52-1EADBB60B02C}"/>
              </a:ext>
            </a:extLst>
          </p:cNvPr>
          <p:cNvSpPr/>
          <p:nvPr/>
        </p:nvSpPr>
        <p:spPr>
          <a:xfrm>
            <a:off x="6103359" y="3433201"/>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22" name="Straight Connector 21">
            <a:extLst>
              <a:ext uri="{FF2B5EF4-FFF2-40B4-BE49-F238E27FC236}">
                <a16:creationId xmlns:a16="http://schemas.microsoft.com/office/drawing/2014/main" id="{9DB555E6-2B53-4188-9985-8F9D6416A3B5}"/>
              </a:ext>
            </a:extLst>
          </p:cNvPr>
          <p:cNvCxnSpPr>
            <a:cxnSpLocks/>
          </p:cNvCxnSpPr>
          <p:nvPr/>
        </p:nvCxnSpPr>
        <p:spPr>
          <a:xfrm>
            <a:off x="6616197" y="3669881"/>
            <a:ext cx="3422877"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08B9F35-BF88-473E-BD76-864ED3349A10}"/>
              </a:ext>
            </a:extLst>
          </p:cNvPr>
          <p:cNvSpPr txBox="1"/>
          <p:nvPr/>
        </p:nvSpPr>
        <p:spPr>
          <a:xfrm>
            <a:off x="6507615" y="2474821"/>
            <a:ext cx="3345993" cy="1200329"/>
          </a:xfrm>
          <a:prstGeom prst="rect">
            <a:avLst/>
          </a:prstGeom>
          <a:noFill/>
        </p:spPr>
        <p:txBody>
          <a:bodyPr wrap="square" rtlCol="0">
            <a:spAutoFit/>
          </a:bodyPr>
          <a:lstStyle/>
          <a:p>
            <a:pPr lvl="1" algn="ctr"/>
            <a:r>
              <a:rPr lang="en-US" dirty="0" err="1"/>
              <a:t>Chúng</a:t>
            </a:r>
            <a:r>
              <a:rPr lang="en-US" dirty="0"/>
              <a:t> </a:t>
            </a:r>
            <a:r>
              <a:rPr lang="en-US" dirty="0" err="1"/>
              <a:t>tôi</a:t>
            </a:r>
            <a:r>
              <a:rPr lang="en-US" dirty="0"/>
              <a:t> </a:t>
            </a:r>
            <a:r>
              <a:rPr lang="en-US" dirty="0" err="1"/>
              <a:t>tiến</a:t>
            </a:r>
            <a:r>
              <a:rPr lang="en-US" dirty="0"/>
              <a:t> </a:t>
            </a:r>
            <a:r>
              <a:rPr lang="en-US" dirty="0" err="1"/>
              <a:t>hành</a:t>
            </a:r>
            <a:r>
              <a:rPr lang="en-US" dirty="0"/>
              <a:t> </a:t>
            </a:r>
            <a:r>
              <a:rPr lang="en-US" dirty="0" err="1"/>
              <a:t>thiết</a:t>
            </a:r>
            <a:r>
              <a:rPr lang="en-US" dirty="0"/>
              <a:t> </a:t>
            </a:r>
            <a:r>
              <a:rPr lang="en-US" dirty="0" err="1"/>
              <a:t>kế</a:t>
            </a:r>
            <a:r>
              <a:rPr lang="en-US" dirty="0"/>
              <a:t> s</a:t>
            </a:r>
            <a:r>
              <a:rPr lang="vi-VN" dirty="0"/>
              <a:t>ơ</a:t>
            </a:r>
            <a:r>
              <a:rPr lang="en-US" dirty="0"/>
              <a:t> </a:t>
            </a:r>
            <a:r>
              <a:rPr lang="en-US" dirty="0" err="1"/>
              <a:t>bộ</a:t>
            </a:r>
            <a:r>
              <a:rPr lang="en-US" dirty="0"/>
              <a:t> </a:t>
            </a:r>
            <a:r>
              <a:rPr lang="en-US" dirty="0" err="1"/>
              <a:t>và</a:t>
            </a:r>
            <a:r>
              <a:rPr lang="en-US" dirty="0"/>
              <a:t> </a:t>
            </a:r>
            <a:r>
              <a:rPr lang="en-US" dirty="0" err="1"/>
              <a:t>gửi</a:t>
            </a:r>
            <a:r>
              <a:rPr lang="en-US" dirty="0"/>
              <a:t> </a:t>
            </a:r>
            <a:r>
              <a:rPr lang="en-US" dirty="0" err="1"/>
              <a:t>khách</a:t>
            </a:r>
            <a:r>
              <a:rPr lang="en-US" dirty="0"/>
              <a:t> </a:t>
            </a:r>
            <a:r>
              <a:rPr lang="en-US" dirty="0" err="1"/>
              <a:t>hàng</a:t>
            </a:r>
            <a:r>
              <a:rPr lang="en-US" dirty="0"/>
              <a:t> </a:t>
            </a:r>
            <a:r>
              <a:rPr lang="en-US" dirty="0" err="1"/>
              <a:t>để</a:t>
            </a:r>
            <a:r>
              <a:rPr lang="en-US" dirty="0"/>
              <a:t> </a:t>
            </a:r>
            <a:r>
              <a:rPr lang="en-US" dirty="0" err="1"/>
              <a:t>xem</a:t>
            </a:r>
            <a:r>
              <a:rPr lang="en-US" dirty="0"/>
              <a:t> </a:t>
            </a:r>
            <a:r>
              <a:rPr lang="en-US" dirty="0" err="1"/>
              <a:t>xét-sửa</a:t>
            </a:r>
            <a:r>
              <a:rPr lang="en-US" dirty="0"/>
              <a:t> </a:t>
            </a:r>
            <a:r>
              <a:rPr lang="en-US" dirty="0" err="1"/>
              <a:t>đổi</a:t>
            </a:r>
            <a:r>
              <a:rPr lang="en-US" dirty="0"/>
              <a:t> </a:t>
            </a:r>
            <a:r>
              <a:rPr lang="en-US" dirty="0" err="1"/>
              <a:t>nếu</a:t>
            </a:r>
            <a:r>
              <a:rPr lang="en-US" dirty="0"/>
              <a:t> </a:t>
            </a:r>
            <a:r>
              <a:rPr lang="en-US" dirty="0" err="1"/>
              <a:t>cần</a:t>
            </a:r>
            <a:r>
              <a:rPr lang="en-US" dirty="0"/>
              <a:t> </a:t>
            </a:r>
            <a:r>
              <a:rPr lang="en-US" dirty="0" err="1"/>
              <a:t>thiết</a:t>
            </a:r>
            <a:endParaRPr lang="en-US" dirty="0"/>
          </a:p>
        </p:txBody>
      </p:sp>
      <p:sp>
        <p:nvSpPr>
          <p:cNvPr id="25" name="TextBox 24">
            <a:extLst>
              <a:ext uri="{FF2B5EF4-FFF2-40B4-BE49-F238E27FC236}">
                <a16:creationId xmlns:a16="http://schemas.microsoft.com/office/drawing/2014/main" id="{645B90D8-B571-457F-8C46-0EC636AA61FB}"/>
              </a:ext>
            </a:extLst>
          </p:cNvPr>
          <p:cNvSpPr txBox="1"/>
          <p:nvPr/>
        </p:nvSpPr>
        <p:spPr>
          <a:xfrm>
            <a:off x="1928683" y="3401439"/>
            <a:ext cx="4391558" cy="646331"/>
          </a:xfrm>
          <a:prstGeom prst="rect">
            <a:avLst/>
          </a:prstGeom>
          <a:noFill/>
        </p:spPr>
        <p:txBody>
          <a:bodyPr wrap="square" rtlCol="0">
            <a:spAutoFit/>
          </a:bodyPr>
          <a:lstStyle/>
          <a:p>
            <a:pPr algn="ctr"/>
            <a:r>
              <a:rPr lang="en-US" dirty="0" err="1"/>
              <a:t>Khách</a:t>
            </a:r>
            <a:r>
              <a:rPr lang="en-US" dirty="0"/>
              <a:t> </a:t>
            </a:r>
            <a:r>
              <a:rPr lang="en-US" dirty="0" err="1"/>
              <a:t>hàng</a:t>
            </a:r>
            <a:r>
              <a:rPr lang="en-US" dirty="0"/>
              <a:t> </a:t>
            </a:r>
            <a:r>
              <a:rPr lang="en-US" dirty="0" err="1"/>
              <a:t>duyệt-ký</a:t>
            </a:r>
            <a:r>
              <a:rPr lang="en-US" dirty="0"/>
              <a:t> </a:t>
            </a:r>
            <a:r>
              <a:rPr lang="en-US" dirty="0" err="1"/>
              <a:t>hợp</a:t>
            </a:r>
            <a:r>
              <a:rPr lang="en-US" dirty="0"/>
              <a:t> </a:t>
            </a:r>
            <a:r>
              <a:rPr lang="en-US" dirty="0" err="1"/>
              <a:t>đồng</a:t>
            </a:r>
            <a:r>
              <a:rPr lang="en-US" dirty="0"/>
              <a:t> </a:t>
            </a:r>
            <a:r>
              <a:rPr lang="en-US" dirty="0" err="1"/>
              <a:t>và</a:t>
            </a:r>
            <a:r>
              <a:rPr lang="en-US" dirty="0"/>
              <a:t> </a:t>
            </a:r>
            <a:r>
              <a:rPr lang="en-US" dirty="0" err="1"/>
              <a:t>cọc</a:t>
            </a:r>
            <a:r>
              <a:rPr lang="en-US" dirty="0"/>
              <a:t> 30%-50% </a:t>
            </a:r>
            <a:r>
              <a:rPr lang="en-US" dirty="0" err="1"/>
              <a:t>giá</a:t>
            </a:r>
            <a:r>
              <a:rPr lang="en-US" dirty="0"/>
              <a:t> </a:t>
            </a:r>
            <a:r>
              <a:rPr lang="en-US" dirty="0" err="1"/>
              <a:t>trị</a:t>
            </a:r>
            <a:r>
              <a:rPr lang="en-US" dirty="0"/>
              <a:t> </a:t>
            </a:r>
            <a:r>
              <a:rPr lang="en-US" dirty="0" err="1"/>
              <a:t>của</a:t>
            </a:r>
            <a:r>
              <a:rPr lang="en-US" dirty="0"/>
              <a:t> </a:t>
            </a:r>
            <a:r>
              <a:rPr lang="en-US" dirty="0" err="1"/>
              <a:t>hợp</a:t>
            </a:r>
            <a:r>
              <a:rPr lang="en-US" dirty="0"/>
              <a:t> </a:t>
            </a:r>
            <a:r>
              <a:rPr lang="en-US" dirty="0" err="1"/>
              <a:t>đồng</a:t>
            </a:r>
            <a:endParaRPr lang="en-US" dirty="0"/>
          </a:p>
        </p:txBody>
      </p:sp>
      <p:cxnSp>
        <p:nvCxnSpPr>
          <p:cNvPr id="28" name="Straight Connector 27">
            <a:extLst>
              <a:ext uri="{FF2B5EF4-FFF2-40B4-BE49-F238E27FC236}">
                <a16:creationId xmlns:a16="http://schemas.microsoft.com/office/drawing/2014/main" id="{55BF64AD-0747-4CF2-96B6-9E6B4EAFF6DF}"/>
              </a:ext>
            </a:extLst>
          </p:cNvPr>
          <p:cNvCxnSpPr>
            <a:cxnSpLocks/>
          </p:cNvCxnSpPr>
          <p:nvPr/>
        </p:nvCxnSpPr>
        <p:spPr>
          <a:xfrm>
            <a:off x="2183406" y="4114292"/>
            <a:ext cx="3716651"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EAE0F36A-20D0-47AE-A94F-BCC6F0025867}"/>
              </a:ext>
            </a:extLst>
          </p:cNvPr>
          <p:cNvSpPr/>
          <p:nvPr/>
        </p:nvSpPr>
        <p:spPr>
          <a:xfrm>
            <a:off x="5840058" y="3902498"/>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pic>
        <p:nvPicPr>
          <p:cNvPr id="1030" name="Picture 6" descr="Thông báo tuyển dụng nhân viên Thiết Kế - Chế Bản (Mã tin tuyển dụng TD930)">
            <a:extLst>
              <a:ext uri="{FF2B5EF4-FFF2-40B4-BE49-F238E27FC236}">
                <a16:creationId xmlns:a16="http://schemas.microsoft.com/office/drawing/2014/main" id="{0E7AF75F-4CED-4B74-BF66-79B89D985F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5190" y="4174979"/>
            <a:ext cx="1802826" cy="1302712"/>
          </a:xfrm>
          <a:prstGeom prst="rect">
            <a:avLst/>
          </a:prstGeom>
          <a:noFill/>
          <a:extLst>
            <a:ext uri="{909E8E84-426E-40DD-AFC4-6F175D3DCCD1}">
              <a14:hiddenFill xmlns:a14="http://schemas.microsoft.com/office/drawing/2010/main">
                <a:solidFill>
                  <a:srgbClr val="FFFFFF"/>
                </a:solidFill>
              </a14:hiddenFill>
            </a:ext>
          </a:extLst>
        </p:spPr>
      </p:pic>
      <p:sp>
        <p:nvSpPr>
          <p:cNvPr id="31" name="Oval 30">
            <a:extLst>
              <a:ext uri="{FF2B5EF4-FFF2-40B4-BE49-F238E27FC236}">
                <a16:creationId xmlns:a16="http://schemas.microsoft.com/office/drawing/2014/main" id="{B855D06A-DC7E-4597-9DA0-0C0F53C1C164}"/>
              </a:ext>
            </a:extLst>
          </p:cNvPr>
          <p:cNvSpPr/>
          <p:nvPr/>
        </p:nvSpPr>
        <p:spPr>
          <a:xfrm>
            <a:off x="6095999" y="5047207"/>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32" name="Straight Connector 31">
            <a:extLst>
              <a:ext uri="{FF2B5EF4-FFF2-40B4-BE49-F238E27FC236}">
                <a16:creationId xmlns:a16="http://schemas.microsoft.com/office/drawing/2014/main" id="{DB4B4C8A-F287-4509-B83D-ED4A16D46E4C}"/>
              </a:ext>
            </a:extLst>
          </p:cNvPr>
          <p:cNvCxnSpPr>
            <a:cxnSpLocks/>
          </p:cNvCxnSpPr>
          <p:nvPr/>
        </p:nvCxnSpPr>
        <p:spPr>
          <a:xfrm>
            <a:off x="6616197" y="5231464"/>
            <a:ext cx="3422877"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1F3A4A1-E7F8-48EF-8BEB-A2C531C0341E}"/>
              </a:ext>
            </a:extLst>
          </p:cNvPr>
          <p:cNvSpPr txBox="1"/>
          <p:nvPr/>
        </p:nvSpPr>
        <p:spPr>
          <a:xfrm>
            <a:off x="6108293" y="4228036"/>
            <a:ext cx="3836067" cy="923330"/>
          </a:xfrm>
          <a:prstGeom prst="rect">
            <a:avLst/>
          </a:prstGeom>
          <a:noFill/>
        </p:spPr>
        <p:txBody>
          <a:bodyPr wrap="square" rtlCol="0">
            <a:spAutoFit/>
          </a:bodyPr>
          <a:lstStyle/>
          <a:p>
            <a:pPr lvl="1" algn="ctr"/>
            <a:r>
              <a:rPr lang="en-US" dirty="0" err="1"/>
              <a:t>Chúng</a:t>
            </a:r>
            <a:r>
              <a:rPr lang="en-US" dirty="0"/>
              <a:t> </a:t>
            </a:r>
            <a:r>
              <a:rPr lang="en-US" dirty="0" err="1"/>
              <a:t>tôi</a:t>
            </a:r>
            <a:r>
              <a:rPr lang="en-US" dirty="0"/>
              <a:t> </a:t>
            </a:r>
            <a:r>
              <a:rPr lang="en-US" dirty="0" err="1"/>
              <a:t>hoàn</a:t>
            </a:r>
            <a:r>
              <a:rPr lang="en-US" dirty="0"/>
              <a:t> </a:t>
            </a:r>
            <a:r>
              <a:rPr lang="en-US" dirty="0" err="1"/>
              <a:t>thiện</a:t>
            </a:r>
            <a:r>
              <a:rPr lang="en-US" dirty="0"/>
              <a:t> </a:t>
            </a:r>
            <a:r>
              <a:rPr lang="en-US" dirty="0" err="1"/>
              <a:t>thiết</a:t>
            </a:r>
            <a:r>
              <a:rPr lang="en-US" dirty="0"/>
              <a:t> </a:t>
            </a:r>
            <a:r>
              <a:rPr lang="en-US" dirty="0" err="1"/>
              <a:t>kế-tiến</a:t>
            </a:r>
            <a:r>
              <a:rPr lang="en-US" dirty="0"/>
              <a:t> </a:t>
            </a:r>
            <a:r>
              <a:rPr lang="en-US" dirty="0" err="1"/>
              <a:t>hành</a:t>
            </a:r>
            <a:r>
              <a:rPr lang="en-US" dirty="0"/>
              <a:t> </a:t>
            </a:r>
            <a:r>
              <a:rPr lang="en-US" dirty="0" err="1"/>
              <a:t>gia</a:t>
            </a:r>
            <a:r>
              <a:rPr lang="en-US" dirty="0"/>
              <a:t> </a:t>
            </a:r>
            <a:r>
              <a:rPr lang="en-US" dirty="0" err="1"/>
              <a:t>công</a:t>
            </a:r>
            <a:r>
              <a:rPr lang="en-US" dirty="0"/>
              <a:t> </a:t>
            </a:r>
            <a:r>
              <a:rPr lang="en-US" dirty="0" err="1"/>
              <a:t>chế</a:t>
            </a:r>
            <a:r>
              <a:rPr lang="en-US" dirty="0"/>
              <a:t> </a:t>
            </a:r>
            <a:r>
              <a:rPr lang="en-US" dirty="0" err="1"/>
              <a:t>tạo-lắp</a:t>
            </a:r>
            <a:r>
              <a:rPr lang="en-US" dirty="0"/>
              <a:t> </a:t>
            </a:r>
            <a:r>
              <a:rPr lang="en-US" dirty="0" err="1"/>
              <a:t>ráp</a:t>
            </a:r>
            <a:r>
              <a:rPr lang="en-US" dirty="0"/>
              <a:t> </a:t>
            </a:r>
            <a:r>
              <a:rPr lang="en-US" dirty="0" err="1"/>
              <a:t>hoàn</a:t>
            </a:r>
            <a:r>
              <a:rPr lang="en-US" dirty="0"/>
              <a:t> </a:t>
            </a:r>
            <a:r>
              <a:rPr lang="en-US" dirty="0" err="1"/>
              <a:t>chỉnh</a:t>
            </a:r>
            <a:r>
              <a:rPr lang="en-US" dirty="0"/>
              <a:t> </a:t>
            </a:r>
            <a:r>
              <a:rPr lang="en-US" dirty="0" err="1"/>
              <a:t>sản</a:t>
            </a:r>
            <a:r>
              <a:rPr lang="en-US" dirty="0"/>
              <a:t> </a:t>
            </a:r>
            <a:r>
              <a:rPr lang="en-US" dirty="0" err="1"/>
              <a:t>phẩm</a:t>
            </a:r>
            <a:r>
              <a:rPr lang="en-US" dirty="0"/>
              <a:t> </a:t>
            </a:r>
          </a:p>
        </p:txBody>
      </p:sp>
      <p:cxnSp>
        <p:nvCxnSpPr>
          <p:cNvPr id="34" name="Straight Connector 33">
            <a:extLst>
              <a:ext uri="{FF2B5EF4-FFF2-40B4-BE49-F238E27FC236}">
                <a16:creationId xmlns:a16="http://schemas.microsoft.com/office/drawing/2014/main" id="{27EA3E59-2F1F-4C79-A18A-2F409E25A735}"/>
              </a:ext>
            </a:extLst>
          </p:cNvPr>
          <p:cNvCxnSpPr>
            <a:cxnSpLocks/>
          </p:cNvCxnSpPr>
          <p:nvPr/>
        </p:nvCxnSpPr>
        <p:spPr>
          <a:xfrm>
            <a:off x="2169386" y="6274632"/>
            <a:ext cx="3670672" cy="0"/>
          </a:xfrm>
          <a:prstGeom prst="line">
            <a:avLst/>
          </a:prstGeom>
          <a:ln w="38100"/>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E37452F-BB2E-4524-85CD-BB7BC02A5D44}"/>
              </a:ext>
            </a:extLst>
          </p:cNvPr>
          <p:cNvSpPr/>
          <p:nvPr/>
        </p:nvSpPr>
        <p:spPr>
          <a:xfrm>
            <a:off x="5848846" y="6058470"/>
            <a:ext cx="511883"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pic>
        <p:nvPicPr>
          <p:cNvPr id="36" name="Picture 35">
            <a:extLst>
              <a:ext uri="{FF2B5EF4-FFF2-40B4-BE49-F238E27FC236}">
                <a16:creationId xmlns:a16="http://schemas.microsoft.com/office/drawing/2014/main" id="{1F55E385-B30B-4EF0-82BC-F25F41A5F39C}"/>
              </a:ext>
            </a:extLst>
          </p:cNvPr>
          <p:cNvPicPr>
            <a:picLocks noChangeAspect="1"/>
          </p:cNvPicPr>
          <p:nvPr/>
        </p:nvPicPr>
        <p:blipFill>
          <a:blip r:embed="rId6"/>
          <a:stretch>
            <a:fillRect/>
          </a:stretch>
        </p:blipFill>
        <p:spPr>
          <a:xfrm>
            <a:off x="824877" y="5510927"/>
            <a:ext cx="1358529" cy="1136693"/>
          </a:xfrm>
          <a:prstGeom prst="rect">
            <a:avLst/>
          </a:prstGeom>
        </p:spPr>
      </p:pic>
      <p:pic>
        <p:nvPicPr>
          <p:cNvPr id="1032" name="Picture 8" descr="Hợp đồng lao động có thời hạn được ký tối đa mấy lần">
            <a:extLst>
              <a:ext uri="{FF2B5EF4-FFF2-40B4-BE49-F238E27FC236}">
                <a16:creationId xmlns:a16="http://schemas.microsoft.com/office/drawing/2014/main" id="{844F7D09-F754-457D-AAB2-CFC57ED561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0530" y="2954300"/>
            <a:ext cx="1242876" cy="121669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319B265F-03ED-4EB6-8C40-7385F0795B7B}"/>
              </a:ext>
            </a:extLst>
          </p:cNvPr>
          <p:cNvSpPr txBox="1"/>
          <p:nvPr/>
        </p:nvSpPr>
        <p:spPr>
          <a:xfrm>
            <a:off x="2116260" y="5596805"/>
            <a:ext cx="3670672" cy="646331"/>
          </a:xfrm>
          <a:prstGeom prst="rect">
            <a:avLst/>
          </a:prstGeom>
          <a:noFill/>
        </p:spPr>
        <p:txBody>
          <a:bodyPr wrap="square" rtlCol="0">
            <a:spAutoFit/>
          </a:bodyPr>
          <a:lstStyle/>
          <a:p>
            <a:pPr algn="ctr"/>
            <a:r>
              <a:rPr lang="en-US" dirty="0" err="1"/>
              <a:t>Khách</a:t>
            </a:r>
            <a:r>
              <a:rPr lang="en-US" dirty="0"/>
              <a:t> </a:t>
            </a:r>
            <a:r>
              <a:rPr lang="en-US" dirty="0" err="1"/>
              <a:t>hàng</a:t>
            </a:r>
            <a:r>
              <a:rPr lang="en-US" dirty="0"/>
              <a:t> </a:t>
            </a:r>
            <a:r>
              <a:rPr lang="en-US" dirty="0" err="1"/>
              <a:t>thanh</a:t>
            </a:r>
            <a:r>
              <a:rPr lang="en-US" dirty="0"/>
              <a:t> </a:t>
            </a:r>
            <a:r>
              <a:rPr lang="en-US" dirty="0" err="1"/>
              <a:t>toán</a:t>
            </a:r>
            <a:r>
              <a:rPr lang="en-US" dirty="0"/>
              <a:t> </a:t>
            </a:r>
            <a:r>
              <a:rPr lang="en-US" dirty="0" err="1"/>
              <a:t>hết</a:t>
            </a:r>
            <a:r>
              <a:rPr lang="en-US" dirty="0"/>
              <a:t> </a:t>
            </a:r>
            <a:r>
              <a:rPr lang="en-US" dirty="0" err="1"/>
              <a:t>số</a:t>
            </a:r>
            <a:r>
              <a:rPr lang="en-US" dirty="0"/>
              <a:t> </a:t>
            </a:r>
            <a:r>
              <a:rPr lang="en-US" dirty="0" err="1"/>
              <a:t>tiền</a:t>
            </a:r>
            <a:r>
              <a:rPr lang="en-US" dirty="0"/>
              <a:t> </a:t>
            </a:r>
            <a:r>
              <a:rPr lang="en-US" dirty="0" err="1"/>
              <a:t>còn</a:t>
            </a:r>
            <a:r>
              <a:rPr lang="en-US" dirty="0"/>
              <a:t> </a:t>
            </a:r>
            <a:r>
              <a:rPr lang="en-US" dirty="0" err="1"/>
              <a:t>lại</a:t>
            </a:r>
            <a:r>
              <a:rPr lang="en-US" dirty="0"/>
              <a:t> </a:t>
            </a:r>
            <a:r>
              <a:rPr lang="en-US" dirty="0" err="1"/>
              <a:t>theo</a:t>
            </a:r>
            <a:r>
              <a:rPr lang="en-US" dirty="0"/>
              <a:t> </a:t>
            </a:r>
            <a:r>
              <a:rPr lang="en-US" dirty="0" err="1"/>
              <a:t>giá</a:t>
            </a:r>
            <a:r>
              <a:rPr lang="en-US" dirty="0"/>
              <a:t> </a:t>
            </a:r>
            <a:r>
              <a:rPr lang="en-US" dirty="0" err="1"/>
              <a:t>trị</a:t>
            </a:r>
            <a:r>
              <a:rPr lang="en-US" dirty="0"/>
              <a:t> </a:t>
            </a:r>
            <a:r>
              <a:rPr lang="en-US" dirty="0" err="1"/>
              <a:t>hợp</a:t>
            </a:r>
            <a:r>
              <a:rPr lang="en-US" dirty="0"/>
              <a:t> </a:t>
            </a:r>
            <a:r>
              <a:rPr lang="en-US" dirty="0" err="1"/>
              <a:t>đồng</a:t>
            </a:r>
            <a:r>
              <a:rPr lang="en-US" dirty="0"/>
              <a:t> </a:t>
            </a:r>
          </a:p>
        </p:txBody>
      </p:sp>
      <p:pic>
        <p:nvPicPr>
          <p:cNvPr id="1034" name="Picture 10" descr="kỹ sư lắp máy | Công ty cổ phần FUMEE TECH">
            <a:extLst>
              <a:ext uri="{FF2B5EF4-FFF2-40B4-BE49-F238E27FC236}">
                <a16:creationId xmlns:a16="http://schemas.microsoft.com/office/drawing/2014/main" id="{938CECF9-78E1-429A-82C9-9CE2832ECB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55900" y="5646086"/>
            <a:ext cx="1759659" cy="1131951"/>
          </a:xfrm>
          <a:prstGeom prst="rect">
            <a:avLst/>
          </a:prstGeom>
          <a:noFill/>
          <a:extLst>
            <a:ext uri="{909E8E84-426E-40DD-AFC4-6F175D3DCCD1}">
              <a14:hiddenFill xmlns:a14="http://schemas.microsoft.com/office/drawing/2010/main">
                <a:solidFill>
                  <a:srgbClr val="FFFFFF"/>
                </a:solidFill>
              </a14:hiddenFill>
            </a:ext>
          </a:extLst>
        </p:spPr>
      </p:pic>
      <p:sp>
        <p:nvSpPr>
          <p:cNvPr id="41" name="Oval 40">
            <a:extLst>
              <a:ext uri="{FF2B5EF4-FFF2-40B4-BE49-F238E27FC236}">
                <a16:creationId xmlns:a16="http://schemas.microsoft.com/office/drawing/2014/main" id="{2FDF4E65-133A-4D4D-AF84-E1131CC81B4F}"/>
              </a:ext>
            </a:extLst>
          </p:cNvPr>
          <p:cNvSpPr/>
          <p:nvPr/>
        </p:nvSpPr>
        <p:spPr>
          <a:xfrm>
            <a:off x="6159005" y="6414355"/>
            <a:ext cx="511883" cy="369332"/>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cxnSp>
        <p:nvCxnSpPr>
          <p:cNvPr id="42" name="Straight Connector 41">
            <a:extLst>
              <a:ext uri="{FF2B5EF4-FFF2-40B4-BE49-F238E27FC236}">
                <a16:creationId xmlns:a16="http://schemas.microsoft.com/office/drawing/2014/main" id="{231866F8-0B37-4FCF-8FF1-59F7CE241501}"/>
              </a:ext>
            </a:extLst>
          </p:cNvPr>
          <p:cNvCxnSpPr>
            <a:cxnSpLocks/>
          </p:cNvCxnSpPr>
          <p:nvPr/>
        </p:nvCxnSpPr>
        <p:spPr>
          <a:xfrm>
            <a:off x="6670888" y="6576338"/>
            <a:ext cx="3385012" cy="0"/>
          </a:xfrm>
          <a:prstGeom prst="line">
            <a:avLst/>
          </a:prstGeom>
          <a:ln w="38100">
            <a:solidFill>
              <a:srgbClr val="FFC000"/>
            </a:solidFill>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3C26032B-70F3-4158-9DCD-0C138C19E6E0}"/>
              </a:ext>
            </a:extLst>
          </p:cNvPr>
          <p:cNvSpPr txBox="1"/>
          <p:nvPr/>
        </p:nvSpPr>
        <p:spPr>
          <a:xfrm>
            <a:off x="6318722" y="5376009"/>
            <a:ext cx="3638284" cy="1200329"/>
          </a:xfrm>
          <a:prstGeom prst="rect">
            <a:avLst/>
          </a:prstGeom>
          <a:noFill/>
        </p:spPr>
        <p:txBody>
          <a:bodyPr wrap="square" rtlCol="0">
            <a:spAutoFit/>
          </a:bodyPr>
          <a:lstStyle/>
          <a:p>
            <a:pPr lvl="1" algn="ctr"/>
            <a:r>
              <a:rPr lang="en-US" dirty="0" err="1"/>
              <a:t>Vận</a:t>
            </a:r>
            <a:r>
              <a:rPr lang="en-US" dirty="0"/>
              <a:t> </a:t>
            </a:r>
            <a:r>
              <a:rPr lang="en-US" dirty="0" err="1"/>
              <a:t>chuyển-lắp</a:t>
            </a:r>
            <a:r>
              <a:rPr lang="en-US" dirty="0"/>
              <a:t> </a:t>
            </a:r>
            <a:r>
              <a:rPr lang="en-US" dirty="0" err="1"/>
              <a:t>đặt</a:t>
            </a:r>
            <a:r>
              <a:rPr lang="en-US" dirty="0"/>
              <a:t> </a:t>
            </a:r>
            <a:r>
              <a:rPr lang="en-US" dirty="0" err="1"/>
              <a:t>máy</a:t>
            </a:r>
            <a:r>
              <a:rPr lang="en-US" dirty="0"/>
              <a:t> -</a:t>
            </a:r>
            <a:r>
              <a:rPr lang="en-US" dirty="0" err="1"/>
              <a:t>chạy</a:t>
            </a:r>
            <a:r>
              <a:rPr lang="en-US" dirty="0"/>
              <a:t> </a:t>
            </a:r>
            <a:r>
              <a:rPr lang="en-US" dirty="0" err="1"/>
              <a:t>thử</a:t>
            </a:r>
            <a:r>
              <a:rPr lang="en-US" dirty="0"/>
              <a:t> </a:t>
            </a:r>
            <a:r>
              <a:rPr lang="en-US" dirty="0" err="1"/>
              <a:t>nghiệm</a:t>
            </a:r>
            <a:r>
              <a:rPr lang="en-US" dirty="0"/>
              <a:t> -</a:t>
            </a:r>
            <a:r>
              <a:rPr lang="en-US" dirty="0" err="1"/>
              <a:t>bàn</a:t>
            </a:r>
            <a:r>
              <a:rPr lang="en-US" dirty="0"/>
              <a:t> </a:t>
            </a:r>
            <a:r>
              <a:rPr lang="en-US" dirty="0" err="1"/>
              <a:t>giao</a:t>
            </a:r>
            <a:r>
              <a:rPr lang="en-US" dirty="0"/>
              <a:t> </a:t>
            </a:r>
            <a:r>
              <a:rPr lang="en-US" dirty="0" err="1"/>
              <a:t>sản</a:t>
            </a:r>
            <a:r>
              <a:rPr lang="en-US" dirty="0"/>
              <a:t> </a:t>
            </a:r>
            <a:r>
              <a:rPr lang="en-US" dirty="0" err="1"/>
              <a:t>phẩm</a:t>
            </a:r>
            <a:r>
              <a:rPr lang="en-US" dirty="0"/>
              <a:t>- </a:t>
            </a:r>
            <a:r>
              <a:rPr lang="en-US" dirty="0" err="1"/>
              <a:t>máy</a:t>
            </a:r>
            <a:r>
              <a:rPr lang="en-US" dirty="0"/>
              <a:t> </a:t>
            </a:r>
            <a:r>
              <a:rPr lang="en-US" dirty="0" err="1"/>
              <a:t>móc</a:t>
            </a:r>
            <a:r>
              <a:rPr lang="en-US" dirty="0"/>
              <a:t>  </a:t>
            </a:r>
            <a:r>
              <a:rPr lang="en-US" dirty="0" err="1"/>
              <a:t>cho</a:t>
            </a:r>
            <a:r>
              <a:rPr lang="en-US" dirty="0"/>
              <a:t>  </a:t>
            </a:r>
            <a:r>
              <a:rPr lang="en-US" dirty="0" err="1"/>
              <a:t>khách</a:t>
            </a:r>
            <a:r>
              <a:rPr lang="en-US" dirty="0"/>
              <a:t> </a:t>
            </a:r>
            <a:r>
              <a:rPr lang="en-US" dirty="0" err="1"/>
              <a:t>hàng</a:t>
            </a:r>
            <a:endParaRPr lang="en-US" dirty="0"/>
          </a:p>
        </p:txBody>
      </p:sp>
      <p:sp>
        <p:nvSpPr>
          <p:cNvPr id="30" name="TextBox 29">
            <a:extLst>
              <a:ext uri="{FF2B5EF4-FFF2-40B4-BE49-F238E27FC236}">
                <a16:creationId xmlns:a16="http://schemas.microsoft.com/office/drawing/2014/main" id="{B4C56C5A-CCC4-4EE3-9DF3-63989AA5FB1B}"/>
              </a:ext>
            </a:extLst>
          </p:cNvPr>
          <p:cNvSpPr txBox="1"/>
          <p:nvPr/>
        </p:nvSpPr>
        <p:spPr>
          <a:xfrm>
            <a:off x="2694654" y="66021"/>
            <a:ext cx="6928701" cy="646331"/>
          </a:xfrm>
          <a:prstGeom prst="rect">
            <a:avLst/>
          </a:prstGeom>
          <a:noFill/>
        </p:spPr>
        <p:txBody>
          <a:bodyPr wrap="square" rtlCol="0">
            <a:spAutoFit/>
          </a:bodyPr>
          <a:lstStyle/>
          <a:p>
            <a:pPr algn="ctr"/>
            <a:r>
              <a:rPr lang="en-US" b="1" dirty="0"/>
              <a:t>	QUY TRÌNH ĐẶT HÀNG THIẾT KẾ MÁY MÓC-C</a:t>
            </a:r>
            <a:r>
              <a:rPr lang="vi-VN" b="1" dirty="0"/>
              <a:t>Ơ</a:t>
            </a:r>
            <a:r>
              <a:rPr lang="en-US" b="1" dirty="0"/>
              <a:t> CẤU-ĐỒ GÁ…THEO YÊU CẦU KHÁCH HÀNG</a:t>
            </a:r>
          </a:p>
        </p:txBody>
      </p:sp>
    </p:spTree>
    <p:extLst>
      <p:ext uri="{BB962C8B-B14F-4D97-AF65-F5344CB8AC3E}">
        <p14:creationId xmlns:p14="http://schemas.microsoft.com/office/powerpoint/2010/main" val="4079391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FDD6-0B66-44B8-A585-E1FEE0FE76F4}"/>
              </a:ext>
            </a:extLst>
          </p:cNvPr>
          <p:cNvSpPr>
            <a:spLocks noGrp="1"/>
          </p:cNvSpPr>
          <p:nvPr>
            <p:ph type="title"/>
          </p:nvPr>
        </p:nvSpPr>
        <p:spPr/>
        <p:txBody>
          <a:bodyPr/>
          <a:lstStyle/>
          <a:p>
            <a:r>
              <a:rPr lang="en-US" dirty="0"/>
              <a:t>ĐIỀU GÌ XÃY RA TRONG 10 NĂM TỚI TRONG LĨNH VỰC KINH TẾ-ĐỜI SỐNG?</a:t>
            </a:r>
          </a:p>
        </p:txBody>
      </p:sp>
      <p:sp>
        <p:nvSpPr>
          <p:cNvPr id="3" name="Content Placeholder 2">
            <a:extLst>
              <a:ext uri="{FF2B5EF4-FFF2-40B4-BE49-F238E27FC236}">
                <a16:creationId xmlns:a16="http://schemas.microsoft.com/office/drawing/2014/main" id="{24CE932E-A7DC-41D1-AB89-7FA0410AD67F}"/>
              </a:ext>
            </a:extLst>
          </p:cNvPr>
          <p:cNvSpPr>
            <a:spLocks noGrp="1"/>
          </p:cNvSpPr>
          <p:nvPr>
            <p:ph idx="1"/>
          </p:nvPr>
        </p:nvSpPr>
        <p:spPr/>
        <p:txBody>
          <a:bodyPr/>
          <a:lstStyle/>
          <a:p>
            <a:r>
              <a:rPr lang="en-US" dirty="0"/>
              <a:t>1.5G </a:t>
            </a:r>
            <a:r>
              <a:rPr lang="en-US" dirty="0" err="1"/>
              <a:t>phát</a:t>
            </a:r>
            <a:r>
              <a:rPr lang="en-US" dirty="0"/>
              <a:t> </a:t>
            </a:r>
            <a:r>
              <a:rPr lang="en-US" dirty="0" err="1"/>
              <a:t>triển</a:t>
            </a:r>
            <a:r>
              <a:rPr lang="en-US" dirty="0"/>
              <a:t> &gt;&gt;&gt;</a:t>
            </a:r>
            <a:r>
              <a:rPr lang="en-US" dirty="0" err="1"/>
              <a:t>Những</a:t>
            </a:r>
            <a:r>
              <a:rPr lang="en-US" dirty="0"/>
              <a:t> </a:t>
            </a:r>
            <a:r>
              <a:rPr lang="en-US" dirty="0" err="1"/>
              <a:t>thứ</a:t>
            </a:r>
            <a:r>
              <a:rPr lang="en-US" dirty="0"/>
              <a:t> ko </a:t>
            </a:r>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trên</a:t>
            </a:r>
            <a:r>
              <a:rPr lang="en-US" dirty="0"/>
              <a:t> </a:t>
            </a:r>
            <a:r>
              <a:rPr lang="en-US" dirty="0" err="1"/>
              <a:t>mạng</a:t>
            </a:r>
            <a:r>
              <a:rPr lang="en-US" dirty="0"/>
              <a:t> </a:t>
            </a:r>
            <a:r>
              <a:rPr lang="en-US" dirty="0" err="1"/>
              <a:t>hiện</a:t>
            </a:r>
            <a:r>
              <a:rPr lang="en-US" dirty="0"/>
              <a:t> nay </a:t>
            </a:r>
            <a:r>
              <a:rPr lang="en-US" dirty="0" err="1"/>
              <a:t>sẽ</a:t>
            </a:r>
            <a:r>
              <a:rPr lang="en-US" dirty="0"/>
              <a:t> </a:t>
            </a:r>
            <a:r>
              <a:rPr lang="en-US" dirty="0" err="1"/>
              <a:t>thực</a:t>
            </a:r>
            <a:r>
              <a:rPr lang="en-US" dirty="0"/>
              <a:t> </a:t>
            </a:r>
            <a:r>
              <a:rPr lang="en-US" dirty="0" err="1"/>
              <a:t>hiện</a:t>
            </a:r>
            <a:r>
              <a:rPr lang="en-US" dirty="0"/>
              <a:t> đ</a:t>
            </a:r>
            <a:r>
              <a:rPr lang="vi-VN" dirty="0"/>
              <a:t>ư</a:t>
            </a:r>
            <a:r>
              <a:rPr lang="en-US" dirty="0" err="1"/>
              <a:t>ợc</a:t>
            </a:r>
            <a:r>
              <a:rPr lang="en-US" dirty="0"/>
              <a:t> </a:t>
            </a:r>
            <a:r>
              <a:rPr lang="en-US" dirty="0" err="1"/>
              <a:t>với</a:t>
            </a:r>
            <a:r>
              <a:rPr lang="en-US" dirty="0"/>
              <a:t> 5G:</a:t>
            </a:r>
          </a:p>
          <a:p>
            <a:endParaRPr lang="en-US" dirty="0"/>
          </a:p>
          <a:p>
            <a:endParaRPr lang="en-US" dirty="0"/>
          </a:p>
          <a:p>
            <a:r>
              <a:rPr lang="en-US" dirty="0"/>
              <a:t>2.Xe </a:t>
            </a:r>
            <a:r>
              <a:rPr lang="en-US" dirty="0" err="1"/>
              <a:t>ôto</a:t>
            </a:r>
            <a:r>
              <a:rPr lang="en-US" dirty="0"/>
              <a:t> </a:t>
            </a:r>
            <a:r>
              <a:rPr lang="en-US" dirty="0" err="1"/>
              <a:t>sẽ</a:t>
            </a:r>
            <a:r>
              <a:rPr lang="en-US" dirty="0"/>
              <a:t> </a:t>
            </a:r>
            <a:r>
              <a:rPr lang="en-US" dirty="0" err="1"/>
              <a:t>nhiều</a:t>
            </a:r>
            <a:r>
              <a:rPr lang="en-US" dirty="0"/>
              <a:t> h</a:t>
            </a:r>
            <a:r>
              <a:rPr lang="vi-VN" dirty="0"/>
              <a:t>ơ</a:t>
            </a:r>
            <a:r>
              <a:rPr lang="en-US" dirty="0"/>
              <a:t>n</a:t>
            </a:r>
          </a:p>
          <a:p>
            <a:endParaRPr lang="en-US" dirty="0"/>
          </a:p>
          <a:p>
            <a:r>
              <a:rPr lang="en-US" dirty="0"/>
              <a:t>3.</a:t>
            </a:r>
          </a:p>
          <a:p>
            <a:r>
              <a:rPr lang="en-US" dirty="0"/>
              <a:t>4.</a:t>
            </a:r>
          </a:p>
          <a:p>
            <a:r>
              <a:rPr lang="en-US" dirty="0"/>
              <a:t>5.</a:t>
            </a:r>
          </a:p>
          <a:p>
            <a:endParaRPr lang="en-US" dirty="0"/>
          </a:p>
        </p:txBody>
      </p:sp>
    </p:spTree>
    <p:extLst>
      <p:ext uri="{BB962C8B-B14F-4D97-AF65-F5344CB8AC3E}">
        <p14:creationId xmlns:p14="http://schemas.microsoft.com/office/powerpoint/2010/main" val="3410192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651</TotalTime>
  <Words>207</Words>
  <Application>Microsoft Office PowerPoint</Application>
  <PresentationFormat>Widescreen</PresentationFormat>
  <Paragraphs>25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Trebuchet MS</vt:lpstr>
      <vt:lpstr>Wingdings 3</vt:lpstr>
      <vt:lpstr>Facet</vt:lpstr>
      <vt:lpstr>PowerPoint Presentation</vt:lpstr>
      <vt:lpstr>ĐIỀU GÌ XÃY RA TRONG 10 NĂM TỚI TRONG LĨNH VỰC KINH TẾ-ĐỜI SỐNG?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thuat thai</dc:creator>
  <cp:lastModifiedBy>thuat thai</cp:lastModifiedBy>
  <cp:revision>12</cp:revision>
  <dcterms:created xsi:type="dcterms:W3CDTF">2020-11-29T04:21:36Z</dcterms:created>
  <dcterms:modified xsi:type="dcterms:W3CDTF">2020-11-29T15:12:47Z</dcterms:modified>
</cp:coreProperties>
</file>