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2" autoAdjust="0"/>
  </p:normalViewPr>
  <p:slideViewPr>
    <p:cSldViewPr>
      <p:cViewPr>
        <p:scale>
          <a:sx n="118" d="100"/>
          <a:sy n="118" d="100"/>
        </p:scale>
        <p:origin x="-846" y="422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2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4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3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9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76A4-8ADE-4AB5-BBF1-4EC09005979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>
            <a:stCxn id="42" idx="0"/>
          </p:cNvCxnSpPr>
          <p:nvPr/>
        </p:nvCxnSpPr>
        <p:spPr>
          <a:xfrm>
            <a:off x="158565" y="3388175"/>
            <a:ext cx="0" cy="10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" y="0"/>
            <a:ext cx="2590800" cy="990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" y="2200514"/>
            <a:ext cx="2590800" cy="77054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24637" y="2971800"/>
            <a:ext cx="1779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THÔNG TIN CÁ NHÂN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" y="3260973"/>
            <a:ext cx="2819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19/07/2000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0389793148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damthucmobile@gmail.com</a:t>
            </a:r>
            <a:endParaRPr lang="en-US" sz="11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https://www.facebook.com/thucpoly1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165 </a:t>
            </a:r>
            <a:r>
              <a:rPr lang="en-US" sz="1100" dirty="0" err="1" smtClean="0">
                <a:solidFill>
                  <a:schemeClr val="bg1"/>
                </a:solidFill>
              </a:rPr>
              <a:t>Dương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Quảng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Hàm</a:t>
            </a:r>
            <a:r>
              <a:rPr lang="en-US" sz="1100" dirty="0" smtClean="0">
                <a:solidFill>
                  <a:schemeClr val="bg1"/>
                </a:solidFill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</a:rPr>
              <a:t>Quan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Hoa</a:t>
            </a:r>
            <a:r>
              <a:rPr lang="en-US" sz="1100" dirty="0" smtClean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100" dirty="0" err="1" smtClean="0">
                <a:solidFill>
                  <a:schemeClr val="bg1"/>
                </a:solidFill>
              </a:rPr>
              <a:t>Cầu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Giấy</a:t>
            </a:r>
            <a:r>
              <a:rPr lang="en-US" sz="1100" dirty="0" smtClean="0">
                <a:solidFill>
                  <a:schemeClr val="bg1"/>
                </a:solidFill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</a:rPr>
              <a:t>Hà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Nội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9896" y="4953000"/>
            <a:ext cx="2190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QUAN ĐIỂM NGHỀ NGHIỆP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19896" y="6400800"/>
            <a:ext cx="2139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HOẠT ĐỘNG NGOẠI KHÓA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7617023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SỞ THÍCH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7883604"/>
            <a:ext cx="24962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bg1"/>
                </a:solidFill>
              </a:rPr>
              <a:t>Thích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giao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lưu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học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hỏi</a:t>
            </a:r>
            <a:r>
              <a:rPr lang="en-US" sz="1100" dirty="0" smtClean="0">
                <a:solidFill>
                  <a:schemeClr val="bg1"/>
                </a:solidFill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</a:rPr>
              <a:t>trao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đổi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kiến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thức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với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mọi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người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" y="6715945"/>
            <a:ext cx="2524970" cy="827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bg1"/>
                </a:solidFill>
              </a:rPr>
              <a:t>Hiến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máu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tình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nguyện</a:t>
            </a:r>
            <a:r>
              <a:rPr lang="en-US" sz="1100" dirty="0" smtClean="0">
                <a:solidFill>
                  <a:schemeClr val="bg1"/>
                </a:solidFill>
              </a:rPr>
              <a:t> 2019 – BCĐ </a:t>
            </a:r>
            <a:r>
              <a:rPr lang="en-US" sz="1100" dirty="0" err="1" smtClean="0">
                <a:solidFill>
                  <a:schemeClr val="bg1"/>
                </a:solidFill>
              </a:rPr>
              <a:t>vận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động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hiến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máu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tình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nguyện</a:t>
            </a:r>
            <a:r>
              <a:rPr lang="en-US" sz="1100" dirty="0" smtClean="0">
                <a:solidFill>
                  <a:schemeClr val="bg1"/>
                </a:solidFill>
              </a:rPr>
              <a:t> TP </a:t>
            </a:r>
            <a:r>
              <a:rPr lang="en-US" sz="1100" dirty="0" err="1" smtClean="0">
                <a:solidFill>
                  <a:schemeClr val="bg1"/>
                </a:solidFill>
              </a:rPr>
              <a:t>Hà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Nội</a:t>
            </a:r>
            <a:r>
              <a:rPr lang="en-US" sz="11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8" y="5219581"/>
            <a:ext cx="2495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bg1"/>
                </a:solidFill>
              </a:rPr>
              <a:t>Lấy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hiệu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quả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của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công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việc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đánh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giá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năng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lực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và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trình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độ</a:t>
            </a:r>
            <a:r>
              <a:rPr lang="en-US" sz="1100" dirty="0" smtClean="0">
                <a:solidFill>
                  <a:schemeClr val="bg1"/>
                </a:solidFill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bg1"/>
                </a:solidFill>
              </a:rPr>
              <a:t>Đặt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tiêu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chí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và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lợi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ích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của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doanh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nghiệp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lên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hàng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đầu</a:t>
            </a:r>
            <a:r>
              <a:rPr lang="en-US" sz="11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8" y="3388175"/>
            <a:ext cx="107214" cy="10721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" y="3571589"/>
            <a:ext cx="213914" cy="2286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8" y="3876389"/>
            <a:ext cx="135028" cy="13502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0" y="4130525"/>
            <a:ext cx="156696" cy="15669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8" y="4353139"/>
            <a:ext cx="159307" cy="21886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971800" y="193651"/>
            <a:ext cx="1665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TRÌNH ĐỘ HỌC VẤN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34890" y="543383"/>
            <a:ext cx="3946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/>
              <a:t>    CAO ĐẲNG THỰC HÀNH FPT POLYTECHNIC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Chuyên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ngành</a:t>
            </a:r>
            <a:r>
              <a:rPr lang="en-US" sz="1100" dirty="0" smtClean="0"/>
              <a:t>: </a:t>
            </a:r>
            <a:r>
              <a:rPr lang="en-US" sz="1100" dirty="0" err="1" smtClean="0"/>
              <a:t>Lập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 </a:t>
            </a:r>
            <a:r>
              <a:rPr lang="en-US" sz="1100" dirty="0" err="1" smtClean="0"/>
              <a:t>máy</a:t>
            </a:r>
            <a:r>
              <a:rPr lang="en-US" sz="1100" dirty="0" smtClean="0"/>
              <a:t> </a:t>
            </a:r>
            <a:r>
              <a:rPr lang="en-US" sz="1100" dirty="0" err="1" smtClean="0"/>
              <a:t>tính</a:t>
            </a:r>
            <a:r>
              <a:rPr lang="en-US" sz="1100" dirty="0" smtClean="0"/>
              <a:t> – </a:t>
            </a:r>
            <a:r>
              <a:rPr lang="en-US" sz="1100" dirty="0" err="1" smtClean="0"/>
              <a:t>Thiết</a:t>
            </a:r>
            <a:r>
              <a:rPr lang="en-US" sz="1100" dirty="0" smtClean="0"/>
              <a:t> </a:t>
            </a:r>
            <a:r>
              <a:rPr lang="en-US" sz="1100" dirty="0" err="1" smtClean="0"/>
              <a:t>bị</a:t>
            </a:r>
            <a:r>
              <a:rPr lang="en-US" sz="1100" dirty="0" smtClean="0"/>
              <a:t> di </a:t>
            </a:r>
            <a:r>
              <a:rPr lang="en-US" sz="1100" dirty="0" err="1" smtClean="0"/>
              <a:t>động</a:t>
            </a:r>
            <a:r>
              <a:rPr lang="en-US" sz="1100" dirty="0" smtClean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Tốt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nghiệp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loại</a:t>
            </a:r>
            <a:r>
              <a:rPr lang="en-US" sz="1100" b="1" dirty="0" smtClean="0"/>
              <a:t>: </a:t>
            </a:r>
            <a:r>
              <a:rPr lang="en-US" sz="1100" dirty="0" err="1" smtClean="0"/>
              <a:t>Khá</a:t>
            </a:r>
            <a:endParaRPr lang="en-US" sz="1100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Chứng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chỉ</a:t>
            </a:r>
            <a:r>
              <a:rPr lang="en-US" sz="1100" b="1" dirty="0" smtClean="0"/>
              <a:t>: </a:t>
            </a:r>
            <a:r>
              <a:rPr lang="en-US" sz="1100" dirty="0" smtClean="0"/>
              <a:t>English Topnotch 2.2 </a:t>
            </a:r>
            <a:r>
              <a:rPr lang="en-US" sz="1100" dirty="0" err="1" smtClean="0"/>
              <a:t>tại</a:t>
            </a:r>
            <a:r>
              <a:rPr lang="en-US" sz="1100" dirty="0" smtClean="0"/>
              <a:t> </a:t>
            </a:r>
            <a:r>
              <a:rPr lang="en-US" sz="1100" dirty="0" err="1" smtClean="0"/>
              <a:t>trường</a:t>
            </a:r>
            <a:r>
              <a:rPr lang="en-US" sz="1100" dirty="0" smtClean="0"/>
              <a:t> Cao </a:t>
            </a:r>
            <a:r>
              <a:rPr lang="en-US" sz="1100" dirty="0" err="1" smtClean="0"/>
              <a:t>đẳng</a:t>
            </a:r>
            <a:r>
              <a:rPr lang="en-US" sz="1100" dirty="0" smtClean="0"/>
              <a:t> </a:t>
            </a:r>
            <a:r>
              <a:rPr lang="en-US" sz="1100" dirty="0" err="1" smtClean="0"/>
              <a:t>Thực</a:t>
            </a:r>
            <a:r>
              <a:rPr lang="en-US" sz="1100" dirty="0" smtClean="0"/>
              <a:t> </a:t>
            </a:r>
            <a:r>
              <a:rPr lang="en-US" sz="1100" dirty="0" err="1" smtClean="0"/>
              <a:t>hành</a:t>
            </a:r>
            <a:r>
              <a:rPr lang="en-US" sz="1100" dirty="0" smtClean="0"/>
              <a:t> FPT Polytechnic (</a:t>
            </a:r>
            <a:r>
              <a:rPr lang="en-US" sz="1100" dirty="0" err="1" smtClean="0"/>
              <a:t>Tương</a:t>
            </a:r>
            <a:r>
              <a:rPr lang="en-US" sz="1100" dirty="0" smtClean="0"/>
              <a:t> </a:t>
            </a:r>
            <a:r>
              <a:rPr lang="en-US" sz="1100" dirty="0" err="1" smtClean="0"/>
              <a:t>đương</a:t>
            </a:r>
            <a:r>
              <a:rPr lang="en-US" sz="1100" dirty="0" smtClean="0"/>
              <a:t> </a:t>
            </a:r>
            <a:r>
              <a:rPr lang="en-US" sz="1100" dirty="0" err="1" smtClean="0"/>
              <a:t>Ielts</a:t>
            </a:r>
            <a:r>
              <a:rPr lang="en-US" sz="1100" dirty="0" smtClean="0"/>
              <a:t> 4.5).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56663" y="501428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11/2018 – 04/2023</a:t>
            </a:r>
            <a:endParaRPr lang="en-US" sz="900" dirty="0">
              <a:solidFill>
                <a:srgbClr val="00B0F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048000" y="4572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021" y="209341"/>
            <a:ext cx="258579" cy="25857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964180" y="1554397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MỤC TIÊU NGHỀ NGHIỆP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3040380" y="1817946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10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01" y="1527394"/>
            <a:ext cx="334779" cy="33477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834890" y="1905000"/>
            <a:ext cx="3939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Ngắn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hạn</a:t>
            </a:r>
            <a:r>
              <a:rPr lang="en-US" sz="1100" b="1" dirty="0" smtClean="0"/>
              <a:t>: </a:t>
            </a:r>
            <a:r>
              <a:rPr lang="en-US" sz="1100" dirty="0" err="1" smtClean="0"/>
              <a:t>Trở</a:t>
            </a:r>
            <a:r>
              <a:rPr lang="en-US" sz="1100" dirty="0" smtClean="0"/>
              <a:t> </a:t>
            </a:r>
            <a:r>
              <a:rPr lang="en-US" sz="1100" dirty="0" err="1" smtClean="0"/>
              <a:t>thành</a:t>
            </a:r>
            <a:r>
              <a:rPr lang="en-US" sz="1100" dirty="0" smtClean="0"/>
              <a:t> </a:t>
            </a:r>
            <a:r>
              <a:rPr lang="en-US" sz="1100" dirty="0" err="1" smtClean="0"/>
              <a:t>nhân</a:t>
            </a:r>
            <a:r>
              <a:rPr lang="en-US" sz="1100" dirty="0" smtClean="0"/>
              <a:t> </a:t>
            </a:r>
            <a:r>
              <a:rPr lang="en-US" sz="1100" dirty="0" err="1" smtClean="0"/>
              <a:t>viên</a:t>
            </a:r>
            <a:r>
              <a:rPr lang="en-US" sz="1100" dirty="0" smtClean="0"/>
              <a:t> </a:t>
            </a:r>
            <a:r>
              <a:rPr lang="en-US" sz="1100" dirty="0" err="1" smtClean="0"/>
              <a:t>chính</a:t>
            </a:r>
            <a:r>
              <a:rPr lang="en-US" sz="1100" dirty="0" smtClean="0"/>
              <a:t> </a:t>
            </a:r>
            <a:r>
              <a:rPr lang="en-US" sz="1100" dirty="0" err="1" smtClean="0"/>
              <a:t>thức</a:t>
            </a:r>
            <a:r>
              <a:rPr lang="en-US" sz="1100" dirty="0" smtClean="0"/>
              <a:t> </a:t>
            </a:r>
            <a:r>
              <a:rPr lang="en-US" sz="1100" dirty="0" err="1" smtClean="0"/>
              <a:t>của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ty </a:t>
            </a:r>
            <a:r>
              <a:rPr lang="en-US" sz="1100" dirty="0" err="1" smtClean="0"/>
              <a:t>sau</a:t>
            </a:r>
            <a:r>
              <a:rPr lang="en-US" sz="1100" dirty="0" smtClean="0"/>
              <a:t> </a:t>
            </a:r>
            <a:r>
              <a:rPr lang="en-US" sz="1100" dirty="0" err="1" smtClean="0"/>
              <a:t>thời</a:t>
            </a:r>
            <a:r>
              <a:rPr lang="en-US" sz="1100" dirty="0" smtClean="0"/>
              <a:t> </a:t>
            </a:r>
            <a:r>
              <a:rPr lang="en-US" sz="1100" dirty="0" err="1" smtClean="0"/>
              <a:t>gian</a:t>
            </a:r>
            <a:r>
              <a:rPr lang="en-US" sz="1100" dirty="0" smtClean="0"/>
              <a:t> </a:t>
            </a:r>
            <a:r>
              <a:rPr lang="en-US" sz="1100" dirty="0" err="1" smtClean="0"/>
              <a:t>thử</a:t>
            </a:r>
            <a:r>
              <a:rPr lang="en-US" sz="1100" dirty="0" smtClean="0"/>
              <a:t> </a:t>
            </a:r>
            <a:r>
              <a:rPr lang="en-US" sz="1100" dirty="0" err="1" smtClean="0"/>
              <a:t>việc</a:t>
            </a:r>
            <a:r>
              <a:rPr lang="en-US" sz="1100" dirty="0" smtClean="0"/>
              <a:t> </a:t>
            </a:r>
            <a:r>
              <a:rPr lang="en-US" sz="1100" dirty="0" err="1" smtClean="0"/>
              <a:t>và</a:t>
            </a:r>
            <a:r>
              <a:rPr lang="en-US" sz="1100" dirty="0" smtClean="0"/>
              <a:t> </a:t>
            </a:r>
            <a:r>
              <a:rPr lang="en-US" sz="1100" dirty="0" err="1" smtClean="0"/>
              <a:t>luôn</a:t>
            </a:r>
            <a:r>
              <a:rPr lang="en-US" sz="1100" dirty="0" smtClean="0"/>
              <a:t> </a:t>
            </a:r>
            <a:r>
              <a:rPr lang="en-US" sz="1100" dirty="0" err="1" smtClean="0"/>
              <a:t>hoàn</a:t>
            </a:r>
            <a:r>
              <a:rPr lang="en-US" sz="1100" dirty="0" smtClean="0"/>
              <a:t> </a:t>
            </a:r>
            <a:r>
              <a:rPr lang="en-US" sz="1100" dirty="0" err="1" smtClean="0"/>
              <a:t>thành</a:t>
            </a:r>
            <a:r>
              <a:rPr lang="en-US" sz="1100" dirty="0" smtClean="0"/>
              <a:t> </a:t>
            </a:r>
            <a:r>
              <a:rPr lang="en-US" sz="1100" dirty="0" err="1" smtClean="0"/>
              <a:t>tốt</a:t>
            </a:r>
            <a:r>
              <a:rPr lang="en-US" sz="1100" dirty="0" smtClean="0"/>
              <a:t> </a:t>
            </a:r>
            <a:r>
              <a:rPr lang="en-US" sz="1100" dirty="0" err="1" smtClean="0"/>
              <a:t>các</a:t>
            </a:r>
            <a:r>
              <a:rPr lang="en-US" sz="1100" dirty="0" smtClean="0"/>
              <a:t> </a:t>
            </a:r>
            <a:r>
              <a:rPr lang="en-US" sz="1100" dirty="0" err="1" smtClean="0"/>
              <a:t>nhiệm</a:t>
            </a:r>
            <a:r>
              <a:rPr lang="en-US" sz="1100" dirty="0" smtClean="0"/>
              <a:t> </a:t>
            </a:r>
            <a:r>
              <a:rPr lang="en-US" sz="1100" dirty="0" err="1" smtClean="0"/>
              <a:t>vụ</a:t>
            </a:r>
            <a:r>
              <a:rPr lang="en-US" sz="1100" dirty="0" smtClean="0"/>
              <a:t> </a:t>
            </a:r>
            <a:r>
              <a:rPr lang="en-US" sz="1100" dirty="0" err="1" smtClean="0"/>
              <a:t>được</a:t>
            </a:r>
            <a:r>
              <a:rPr lang="en-US" sz="1100" dirty="0" smtClean="0"/>
              <a:t> </a:t>
            </a:r>
            <a:r>
              <a:rPr lang="en-US" sz="1100" dirty="0" err="1" smtClean="0"/>
              <a:t>giao</a:t>
            </a:r>
            <a:r>
              <a:rPr lang="en-US" sz="1100" dirty="0" smtClean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Dài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hạn</a:t>
            </a:r>
            <a:r>
              <a:rPr lang="en-US" sz="1100" b="1" dirty="0" smtClean="0"/>
              <a:t>: </a:t>
            </a:r>
            <a:r>
              <a:rPr lang="en-US" sz="1100" dirty="0" err="1"/>
              <a:t>N</a:t>
            </a:r>
            <a:r>
              <a:rPr lang="en-US" sz="1100" dirty="0" err="1" smtClean="0"/>
              <a:t>âng</a:t>
            </a:r>
            <a:r>
              <a:rPr lang="en-US" sz="1100" dirty="0" smtClean="0"/>
              <a:t> </a:t>
            </a:r>
            <a:r>
              <a:rPr lang="en-US" sz="1100" dirty="0" err="1" smtClean="0"/>
              <a:t>cao</a:t>
            </a:r>
            <a:r>
              <a:rPr lang="en-US" sz="1100" dirty="0" smtClean="0"/>
              <a:t> </a:t>
            </a:r>
            <a:r>
              <a:rPr lang="en-US" sz="1100" dirty="0" err="1" smtClean="0"/>
              <a:t>kiến</a:t>
            </a:r>
            <a:r>
              <a:rPr lang="en-US" sz="1100" dirty="0" smtClean="0"/>
              <a:t> </a:t>
            </a:r>
            <a:r>
              <a:rPr lang="en-US" sz="1100" dirty="0" err="1" smtClean="0"/>
              <a:t>thức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</a:t>
            </a:r>
            <a:r>
              <a:rPr lang="en-US" sz="1100" dirty="0" err="1" smtClean="0"/>
              <a:t>việc</a:t>
            </a:r>
            <a:r>
              <a:rPr lang="en-US" sz="1100" dirty="0"/>
              <a:t> </a:t>
            </a:r>
            <a:r>
              <a:rPr lang="en-US" sz="1100" dirty="0" err="1" smtClean="0"/>
              <a:t>và</a:t>
            </a:r>
            <a:r>
              <a:rPr lang="en-US" sz="1100" dirty="0" smtClean="0"/>
              <a:t> </a:t>
            </a:r>
            <a:r>
              <a:rPr lang="en-US" sz="1100" dirty="0" err="1" smtClean="0"/>
              <a:t>hoàn</a:t>
            </a:r>
            <a:r>
              <a:rPr lang="en-US" sz="1100" dirty="0" smtClean="0"/>
              <a:t> </a:t>
            </a:r>
            <a:r>
              <a:rPr lang="en-US" sz="1100" dirty="0" err="1" smtClean="0"/>
              <a:t>thành</a:t>
            </a:r>
            <a:r>
              <a:rPr lang="en-US" sz="1100" dirty="0" smtClean="0"/>
              <a:t> </a:t>
            </a:r>
            <a:r>
              <a:rPr lang="en-US" sz="1100" dirty="0" err="1" smtClean="0"/>
              <a:t>suất</a:t>
            </a:r>
            <a:r>
              <a:rPr lang="en-US" sz="1100" dirty="0" smtClean="0"/>
              <a:t> </a:t>
            </a:r>
            <a:r>
              <a:rPr lang="en-US" sz="1100" dirty="0" err="1" smtClean="0"/>
              <a:t>sắc</a:t>
            </a:r>
            <a:r>
              <a:rPr lang="en-US" sz="1100" dirty="0" smtClean="0"/>
              <a:t> </a:t>
            </a:r>
            <a:r>
              <a:rPr lang="en-US" sz="1100" dirty="0" err="1" smtClean="0"/>
              <a:t>các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</a:t>
            </a:r>
            <a:r>
              <a:rPr lang="en-US" sz="1100" dirty="0" err="1" smtClean="0"/>
              <a:t>việc</a:t>
            </a:r>
            <a:r>
              <a:rPr lang="en-US" sz="1100" dirty="0" smtClean="0"/>
              <a:t> </a:t>
            </a:r>
            <a:r>
              <a:rPr lang="en-US" sz="1100" dirty="0" err="1" smtClean="0"/>
              <a:t>được</a:t>
            </a:r>
            <a:r>
              <a:rPr lang="en-US" sz="1100" dirty="0" smtClean="0"/>
              <a:t> </a:t>
            </a:r>
            <a:r>
              <a:rPr lang="en-US" sz="1100" dirty="0" err="1" smtClean="0"/>
              <a:t>giao</a:t>
            </a:r>
            <a:r>
              <a:rPr lang="en-US" sz="1100" dirty="0" smtClean="0"/>
              <a:t>. </a:t>
            </a:r>
            <a:r>
              <a:rPr lang="en-US" sz="1100" dirty="0" err="1" smtClean="0"/>
              <a:t>Gắn</a:t>
            </a:r>
            <a:r>
              <a:rPr lang="en-US" sz="1100" dirty="0" smtClean="0"/>
              <a:t> </a:t>
            </a:r>
            <a:r>
              <a:rPr lang="en-US" sz="1100" dirty="0" err="1" smtClean="0"/>
              <a:t>bó</a:t>
            </a:r>
            <a:r>
              <a:rPr lang="en-US" sz="1100" dirty="0" smtClean="0"/>
              <a:t>, </a:t>
            </a:r>
            <a:r>
              <a:rPr lang="en-US" sz="1100" dirty="0" err="1" smtClean="0"/>
              <a:t>phát</a:t>
            </a:r>
            <a:r>
              <a:rPr lang="en-US" sz="1100" dirty="0" smtClean="0"/>
              <a:t> </a:t>
            </a:r>
            <a:r>
              <a:rPr lang="en-US" sz="1100" dirty="0" err="1" smtClean="0"/>
              <a:t>huy</a:t>
            </a:r>
            <a:r>
              <a:rPr lang="en-US" sz="1100" dirty="0" smtClean="0"/>
              <a:t> </a:t>
            </a:r>
            <a:r>
              <a:rPr lang="en-US" sz="1100" dirty="0" err="1" smtClean="0"/>
              <a:t>tối</a:t>
            </a:r>
            <a:r>
              <a:rPr lang="en-US" sz="1100" dirty="0" smtClean="0"/>
              <a:t> </a:t>
            </a:r>
            <a:r>
              <a:rPr lang="en-US" sz="1100" dirty="0" err="1" smtClean="0"/>
              <a:t>đa</a:t>
            </a:r>
            <a:r>
              <a:rPr lang="en-US" sz="1100" dirty="0" smtClean="0"/>
              <a:t> </a:t>
            </a:r>
            <a:r>
              <a:rPr lang="en-US" sz="1100" dirty="0" err="1" smtClean="0"/>
              <a:t>năng</a:t>
            </a:r>
            <a:r>
              <a:rPr lang="en-US" sz="1100" dirty="0" smtClean="0"/>
              <a:t> </a:t>
            </a:r>
            <a:r>
              <a:rPr lang="en-US" sz="1100" dirty="0" err="1" smtClean="0"/>
              <a:t>lực</a:t>
            </a:r>
            <a:r>
              <a:rPr lang="en-US" sz="1100" dirty="0" smtClean="0"/>
              <a:t> </a:t>
            </a:r>
            <a:r>
              <a:rPr lang="en-US" sz="1100" dirty="0" err="1" smtClean="0"/>
              <a:t>để</a:t>
            </a:r>
            <a:r>
              <a:rPr lang="en-US" sz="1100" dirty="0" smtClean="0"/>
              <a:t> </a:t>
            </a:r>
            <a:r>
              <a:rPr lang="en-US" sz="1100" dirty="0" err="1" smtClean="0"/>
              <a:t>phát</a:t>
            </a:r>
            <a:r>
              <a:rPr lang="en-US" sz="1100" dirty="0" smtClean="0"/>
              <a:t> </a:t>
            </a:r>
            <a:r>
              <a:rPr lang="en-US" sz="1100" dirty="0" err="1" smtClean="0"/>
              <a:t>triển</a:t>
            </a:r>
            <a:r>
              <a:rPr lang="en-US" sz="1100" dirty="0" smtClean="0"/>
              <a:t> </a:t>
            </a:r>
            <a:r>
              <a:rPr lang="en-US" sz="1100" dirty="0" err="1" smtClean="0"/>
              <a:t>cùng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ty. Sau 5 </a:t>
            </a:r>
            <a:r>
              <a:rPr lang="en-US" sz="1100" dirty="0" err="1" smtClean="0"/>
              <a:t>năm</a:t>
            </a:r>
            <a:r>
              <a:rPr lang="en-US" sz="1100" dirty="0" smtClean="0"/>
              <a:t> </a:t>
            </a:r>
            <a:r>
              <a:rPr lang="en-US" sz="1100" dirty="0" err="1" smtClean="0"/>
              <a:t>trở</a:t>
            </a:r>
            <a:r>
              <a:rPr lang="en-US" sz="1100" dirty="0" smtClean="0"/>
              <a:t> </a:t>
            </a:r>
            <a:r>
              <a:rPr lang="en-US" sz="1100" dirty="0" err="1" smtClean="0"/>
              <a:t>thành</a:t>
            </a:r>
            <a:r>
              <a:rPr lang="en-US" sz="1100" dirty="0" smtClean="0"/>
              <a:t> </a:t>
            </a:r>
            <a:r>
              <a:rPr lang="en-US" sz="1100" dirty="0" err="1" smtClean="0"/>
              <a:t>một</a:t>
            </a:r>
            <a:r>
              <a:rPr lang="en-US" sz="1100" dirty="0" smtClean="0"/>
              <a:t> </a:t>
            </a:r>
            <a:r>
              <a:rPr lang="en-US" sz="1100" dirty="0" err="1" smtClean="0"/>
              <a:t>lập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 </a:t>
            </a:r>
            <a:r>
              <a:rPr lang="en-US" sz="1100" dirty="0" err="1" smtClean="0"/>
              <a:t>viên</a:t>
            </a:r>
            <a:r>
              <a:rPr lang="en-US" sz="1100" dirty="0" smtClean="0"/>
              <a:t> </a:t>
            </a:r>
            <a:r>
              <a:rPr lang="en-US" sz="1100" dirty="0" err="1" smtClean="0"/>
              <a:t>chuyên</a:t>
            </a:r>
            <a:r>
              <a:rPr lang="en-US" sz="1100" dirty="0" smtClean="0"/>
              <a:t> </a:t>
            </a:r>
            <a:r>
              <a:rPr lang="en-US" sz="1100" dirty="0" err="1" smtClean="0"/>
              <a:t>nghiệp</a:t>
            </a:r>
            <a:r>
              <a:rPr lang="en-US" sz="1100" dirty="0" smtClean="0"/>
              <a:t>. 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2956060" y="3091697"/>
            <a:ext cx="1998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KINH NGHIỆM LÀM VIỆC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3032260" y="3355246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Logo Icon Túi Xách, Balo, Bóp ví hình PNG cho thiết kế và Viết Bài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1" y="3093645"/>
            <a:ext cx="319258" cy="33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826769" y="4654168"/>
            <a:ext cx="3939291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/>
              <a:t>CÔNG TYCP SMILETECH CÔNG NGHỆ SỐ</a:t>
            </a: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en-US" sz="1000" dirty="0" err="1" smtClean="0"/>
              <a:t>Vị</a:t>
            </a:r>
            <a:r>
              <a:rPr lang="en-US" sz="1000" dirty="0" smtClean="0"/>
              <a:t> </a:t>
            </a:r>
            <a:r>
              <a:rPr lang="en-US" sz="1000" dirty="0" err="1" smtClean="0"/>
              <a:t>trí</a:t>
            </a:r>
            <a:r>
              <a:rPr lang="en-US" sz="1000" dirty="0" smtClean="0"/>
              <a:t> </a:t>
            </a:r>
            <a:r>
              <a:rPr lang="en-US" sz="1000" dirty="0" err="1" smtClean="0"/>
              <a:t>tại</a:t>
            </a:r>
            <a:r>
              <a:rPr lang="en-US" sz="1000" dirty="0" smtClean="0"/>
              <a:t> </a:t>
            </a:r>
            <a:r>
              <a:rPr lang="en-US" sz="1000" dirty="0" err="1" smtClean="0"/>
              <a:t>công</a:t>
            </a:r>
            <a:r>
              <a:rPr lang="en-US" sz="1000" dirty="0" smtClean="0"/>
              <a:t> </a:t>
            </a:r>
            <a:r>
              <a:rPr lang="en-US" sz="1000" dirty="0" err="1" smtClean="0"/>
              <a:t>ty</a:t>
            </a:r>
            <a:r>
              <a:rPr lang="en-US" sz="1000" dirty="0" smtClean="0"/>
              <a:t> </a:t>
            </a:r>
            <a:r>
              <a:rPr lang="en-US" sz="1000" dirty="0" err="1" smtClean="0"/>
              <a:t>từ</a:t>
            </a:r>
            <a:r>
              <a:rPr lang="en-US" sz="1000" dirty="0" smtClean="0"/>
              <a:t> </a:t>
            </a:r>
            <a:r>
              <a:rPr lang="en-US" sz="1000" dirty="0" err="1" smtClean="0"/>
              <a:t>thực</a:t>
            </a:r>
            <a:r>
              <a:rPr lang="en-US" sz="1000" dirty="0" smtClean="0"/>
              <a:t> </a:t>
            </a:r>
            <a:r>
              <a:rPr lang="en-US" sz="1000" dirty="0" err="1" smtClean="0"/>
              <a:t>tập</a:t>
            </a:r>
            <a:r>
              <a:rPr lang="en-US" sz="1000" dirty="0" smtClean="0"/>
              <a:t> </a:t>
            </a:r>
            <a:r>
              <a:rPr lang="en-US" sz="1000" dirty="0" err="1" smtClean="0"/>
              <a:t>sinh</a:t>
            </a:r>
            <a:r>
              <a:rPr lang="en-US" sz="1000" dirty="0" smtClean="0"/>
              <a:t> </a:t>
            </a:r>
            <a:r>
              <a:rPr lang="en-US" sz="1000" dirty="0" err="1" smtClean="0"/>
              <a:t>sau</a:t>
            </a:r>
            <a:r>
              <a:rPr lang="en-US" sz="1000" dirty="0" smtClean="0"/>
              <a:t> 1.5 </a:t>
            </a:r>
            <a:r>
              <a:rPr lang="en-US" sz="1000" dirty="0" err="1" smtClean="0"/>
              <a:t>năm</a:t>
            </a:r>
            <a:r>
              <a:rPr lang="en-US" sz="1000" dirty="0" smtClean="0"/>
              <a:t> </a:t>
            </a:r>
            <a:r>
              <a:rPr lang="en-US" sz="1000" dirty="0" err="1" smtClean="0"/>
              <a:t>trở</a:t>
            </a:r>
            <a:r>
              <a:rPr lang="en-US" sz="1000" dirty="0" smtClean="0"/>
              <a:t> </a:t>
            </a:r>
            <a:r>
              <a:rPr lang="en-US" sz="1000" dirty="0" err="1" smtClean="0"/>
              <a:t>thành</a:t>
            </a:r>
            <a:r>
              <a:rPr lang="en-US" sz="1000" dirty="0" smtClean="0"/>
              <a:t> sub leader</a:t>
            </a: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en-US" sz="1000" dirty="0" err="1" smtClean="0"/>
              <a:t>Công</a:t>
            </a:r>
            <a:r>
              <a:rPr lang="en-US" sz="1000" dirty="0" smtClean="0"/>
              <a:t> </a:t>
            </a:r>
            <a:r>
              <a:rPr lang="en-US" sz="1000" dirty="0" err="1" smtClean="0"/>
              <a:t>việc</a:t>
            </a:r>
            <a:r>
              <a:rPr lang="en-US" sz="1000" dirty="0" smtClean="0"/>
              <a:t> : </a:t>
            </a:r>
          </a:p>
          <a:p>
            <a:pPr algn="just">
              <a:lnSpc>
                <a:spcPct val="150000"/>
              </a:lnSpc>
            </a:pPr>
            <a:r>
              <a:rPr lang="en-US" sz="1000" dirty="0" smtClean="0"/>
              <a:t>       +  </a:t>
            </a:r>
            <a:r>
              <a:rPr lang="en-US" sz="1000" dirty="0" err="1" smtClean="0"/>
              <a:t>Tham</a:t>
            </a:r>
            <a:r>
              <a:rPr lang="en-US" sz="1000" dirty="0" smtClean="0"/>
              <a:t> </a:t>
            </a:r>
            <a:r>
              <a:rPr lang="en-US" sz="1000" dirty="0" err="1" smtClean="0"/>
              <a:t>gia</a:t>
            </a:r>
            <a:r>
              <a:rPr lang="en-US" sz="1000" dirty="0" smtClean="0"/>
              <a:t> </a:t>
            </a:r>
            <a:r>
              <a:rPr lang="en-US" sz="1000" dirty="0" err="1" smtClean="0"/>
              <a:t>phân</a:t>
            </a:r>
            <a:r>
              <a:rPr lang="en-US" sz="1000" dirty="0" smtClean="0"/>
              <a:t> </a:t>
            </a:r>
            <a:r>
              <a:rPr lang="en-US" sz="1000" dirty="0" err="1" smtClean="0"/>
              <a:t>tích</a:t>
            </a:r>
            <a:r>
              <a:rPr lang="en-US" sz="1000" dirty="0" smtClean="0"/>
              <a:t> </a:t>
            </a:r>
            <a:r>
              <a:rPr lang="en-US" sz="1000" dirty="0" err="1" smtClean="0"/>
              <a:t>và</a:t>
            </a:r>
            <a:r>
              <a:rPr lang="en-US" sz="1000" dirty="0" smtClean="0"/>
              <a:t> </a:t>
            </a:r>
            <a:r>
              <a:rPr lang="en-US" sz="1000" dirty="0" err="1" smtClean="0"/>
              <a:t>phát</a:t>
            </a:r>
            <a:r>
              <a:rPr lang="en-US" sz="1000" dirty="0" smtClean="0"/>
              <a:t>  </a:t>
            </a:r>
            <a:r>
              <a:rPr lang="en-US" sz="1000" dirty="0" err="1" smtClean="0"/>
              <a:t>triển</a:t>
            </a:r>
            <a:r>
              <a:rPr lang="en-US" sz="1000" dirty="0" smtClean="0"/>
              <a:t> </a:t>
            </a:r>
            <a:r>
              <a:rPr lang="en-US" sz="1000" dirty="0" err="1" smtClean="0"/>
              <a:t>các</a:t>
            </a:r>
            <a:r>
              <a:rPr lang="en-US" sz="1000" dirty="0" smtClean="0"/>
              <a:t> </a:t>
            </a:r>
            <a:r>
              <a:rPr lang="en-US" sz="1000" dirty="0" err="1" smtClean="0"/>
              <a:t>hệ</a:t>
            </a:r>
            <a:r>
              <a:rPr lang="en-US" sz="1000" dirty="0" smtClean="0"/>
              <a:t> </a:t>
            </a:r>
            <a:r>
              <a:rPr lang="en-US" sz="1000" dirty="0" err="1" smtClean="0"/>
              <a:t>thống</a:t>
            </a:r>
            <a:r>
              <a:rPr lang="en-US" sz="1000" dirty="0" smtClean="0"/>
              <a:t> </a:t>
            </a:r>
            <a:r>
              <a:rPr lang="en-US" sz="1000" dirty="0" err="1" smtClean="0"/>
              <a:t>thương</a:t>
            </a:r>
            <a:r>
              <a:rPr lang="en-US" sz="1000" dirty="0" smtClean="0"/>
              <a:t> </a:t>
            </a:r>
            <a:r>
              <a:rPr lang="en-US" sz="1000" dirty="0" err="1" smtClean="0"/>
              <a:t>mại</a:t>
            </a:r>
            <a:r>
              <a:rPr lang="en-US" sz="1000" dirty="0" smtClean="0"/>
              <a:t> </a:t>
            </a:r>
            <a:r>
              <a:rPr lang="en-US" sz="1000" dirty="0" err="1" smtClean="0"/>
              <a:t>điện</a:t>
            </a:r>
            <a:r>
              <a:rPr lang="en-US" sz="1000" dirty="0" smtClean="0"/>
              <a:t> </a:t>
            </a:r>
            <a:r>
              <a:rPr lang="en-US" sz="1000" dirty="0" err="1" smtClean="0"/>
              <a:t>tử</a:t>
            </a:r>
            <a:endParaRPr lang="en-US" sz="1000" dirty="0" smtClean="0"/>
          </a:p>
          <a:p>
            <a:pPr algn="just">
              <a:lnSpc>
                <a:spcPct val="150000"/>
              </a:lnSpc>
            </a:pPr>
            <a:r>
              <a:rPr lang="en-US" sz="1000" dirty="0"/>
              <a:t> </a:t>
            </a:r>
            <a:r>
              <a:rPr lang="en-US" sz="1000" dirty="0" smtClean="0"/>
              <a:t>           </a:t>
            </a:r>
            <a:r>
              <a:rPr lang="en-US" sz="1000" dirty="0" err="1" smtClean="0"/>
              <a:t>như</a:t>
            </a:r>
            <a:r>
              <a:rPr lang="en-US" sz="1000" dirty="0" smtClean="0"/>
              <a:t> </a:t>
            </a:r>
            <a:r>
              <a:rPr lang="en-US" sz="1000" dirty="0" err="1" smtClean="0"/>
              <a:t>Sàn</a:t>
            </a:r>
            <a:r>
              <a:rPr lang="en-US" sz="1000" dirty="0" smtClean="0"/>
              <a:t> </a:t>
            </a:r>
            <a:r>
              <a:rPr lang="en-US" sz="1000" dirty="0" err="1" smtClean="0"/>
              <a:t>Công</a:t>
            </a:r>
            <a:r>
              <a:rPr lang="en-US" sz="1000" dirty="0" smtClean="0"/>
              <a:t> </a:t>
            </a:r>
            <a:r>
              <a:rPr lang="en-US" sz="1000" dirty="0" err="1" smtClean="0"/>
              <a:t>Nghiệp</a:t>
            </a:r>
            <a:r>
              <a:rPr lang="en-US" sz="1000" dirty="0" smtClean="0"/>
              <a:t> </a:t>
            </a:r>
            <a:r>
              <a:rPr lang="en-US" sz="1000" dirty="0" err="1" smtClean="0"/>
              <a:t>Hóa</a:t>
            </a:r>
            <a:r>
              <a:rPr lang="en-US" sz="1000" dirty="0" smtClean="0"/>
              <a:t> </a:t>
            </a:r>
            <a:r>
              <a:rPr lang="en-US" sz="1000" dirty="0" err="1" smtClean="0"/>
              <a:t>Chất</a:t>
            </a:r>
            <a:r>
              <a:rPr lang="en-US" sz="1000" dirty="0" smtClean="0"/>
              <a:t>, </a:t>
            </a:r>
            <a:r>
              <a:rPr lang="en-US" sz="1000" dirty="0" err="1" smtClean="0"/>
              <a:t>Sàn</a:t>
            </a:r>
            <a:r>
              <a:rPr lang="en-US" sz="1000" dirty="0" smtClean="0"/>
              <a:t> </a:t>
            </a:r>
            <a:r>
              <a:rPr lang="en-US" sz="1000" dirty="0" err="1" smtClean="0"/>
              <a:t>Thương</a:t>
            </a:r>
            <a:r>
              <a:rPr lang="en-US" sz="1000" dirty="0" smtClean="0"/>
              <a:t> </a:t>
            </a:r>
            <a:r>
              <a:rPr lang="en-US" sz="1000" dirty="0" err="1" smtClean="0"/>
              <a:t>Mại</a:t>
            </a:r>
            <a:r>
              <a:rPr lang="en-US" sz="1000" dirty="0" smtClean="0"/>
              <a:t> </a:t>
            </a:r>
            <a:r>
              <a:rPr lang="en-US" sz="1000" dirty="0" err="1" smtClean="0"/>
              <a:t>Điện</a:t>
            </a:r>
            <a:r>
              <a:rPr lang="en-US" sz="1000" dirty="0" smtClean="0"/>
              <a:t> </a:t>
            </a:r>
            <a:r>
              <a:rPr lang="en-US" sz="1000" dirty="0" err="1" smtClean="0"/>
              <a:t>Tử</a:t>
            </a:r>
            <a:r>
              <a:rPr lang="en-US" sz="1000" dirty="0" smtClean="0"/>
              <a:t> </a:t>
            </a:r>
            <a:r>
              <a:rPr lang="en-US" sz="1000" dirty="0" err="1" smtClean="0"/>
              <a:t>Eplaza</a:t>
            </a:r>
            <a:r>
              <a:rPr lang="en-US" sz="1000" dirty="0" smtClean="0"/>
              <a:t>, 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 </a:t>
            </a:r>
            <a:r>
              <a:rPr lang="en-US" sz="1000" dirty="0" smtClean="0"/>
              <a:t>           </a:t>
            </a:r>
            <a:r>
              <a:rPr lang="en-US" sz="1000" dirty="0" err="1" smtClean="0"/>
              <a:t>Sàn</a:t>
            </a:r>
            <a:r>
              <a:rPr lang="en-US" sz="1000" dirty="0" smtClean="0"/>
              <a:t> </a:t>
            </a:r>
            <a:r>
              <a:rPr lang="en-US" sz="1000" dirty="0" err="1" smtClean="0"/>
              <a:t>Nội</a:t>
            </a:r>
            <a:r>
              <a:rPr lang="en-US" sz="1000" dirty="0" smtClean="0"/>
              <a:t> </a:t>
            </a:r>
            <a:r>
              <a:rPr lang="en-US" sz="1000" dirty="0" err="1" smtClean="0"/>
              <a:t>Thất</a:t>
            </a:r>
            <a:r>
              <a:rPr lang="en-US" sz="1000" dirty="0" smtClean="0"/>
              <a:t> </a:t>
            </a:r>
            <a:r>
              <a:rPr lang="en-US" sz="1000" dirty="0" err="1" smtClean="0"/>
              <a:t>MegaStore</a:t>
            </a:r>
            <a:r>
              <a:rPr lang="en-US" sz="1000" dirty="0" smtClean="0"/>
              <a:t>,…</a:t>
            </a:r>
            <a:endParaRPr lang="en-US" sz="1000" dirty="0"/>
          </a:p>
          <a:p>
            <a:pPr algn="just">
              <a:lnSpc>
                <a:spcPct val="150000"/>
              </a:lnSpc>
            </a:pPr>
            <a:r>
              <a:rPr lang="en-US" sz="1000" dirty="0" smtClean="0"/>
              <a:t>       +  </a:t>
            </a:r>
            <a:r>
              <a:rPr lang="en-US" sz="1000" dirty="0" err="1" smtClean="0"/>
              <a:t>Công</a:t>
            </a:r>
            <a:r>
              <a:rPr lang="en-US" sz="1000" dirty="0" smtClean="0"/>
              <a:t> </a:t>
            </a:r>
            <a:r>
              <a:rPr lang="en-US" sz="1000" dirty="0" err="1" smtClean="0"/>
              <a:t>nghệ</a:t>
            </a:r>
            <a:r>
              <a:rPr lang="en-US" sz="1000" dirty="0" smtClean="0"/>
              <a:t> </a:t>
            </a:r>
            <a:r>
              <a:rPr lang="en-US" sz="1000" dirty="0" err="1" smtClean="0"/>
              <a:t>chuyển</a:t>
            </a:r>
            <a:r>
              <a:rPr lang="en-US" sz="1000" dirty="0" smtClean="0"/>
              <a:t> </a:t>
            </a:r>
            <a:r>
              <a:rPr lang="en-US" sz="1000" dirty="0" err="1" smtClean="0"/>
              <a:t>đổi</a:t>
            </a:r>
            <a:r>
              <a:rPr lang="en-US" sz="1000" dirty="0" smtClean="0"/>
              <a:t> </a:t>
            </a:r>
            <a:r>
              <a:rPr lang="en-US" sz="1000" dirty="0" err="1" smtClean="0"/>
              <a:t>số</a:t>
            </a:r>
            <a:r>
              <a:rPr lang="en-US" sz="1000" dirty="0" smtClean="0"/>
              <a:t> </a:t>
            </a:r>
            <a:r>
              <a:rPr lang="en-US" sz="1000" dirty="0" err="1" smtClean="0"/>
              <a:t>như</a:t>
            </a:r>
            <a:r>
              <a:rPr lang="en-US" sz="1000" dirty="0" smtClean="0"/>
              <a:t>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</a:t>
            </a:r>
            <a:r>
              <a:rPr lang="en-US" sz="1000" dirty="0"/>
              <a:t>Du </a:t>
            </a:r>
            <a:r>
              <a:rPr lang="en-US" sz="1000" dirty="0" err="1"/>
              <a:t>Lịch</a:t>
            </a:r>
            <a:r>
              <a:rPr lang="en-US" sz="1000" dirty="0"/>
              <a:t> </a:t>
            </a:r>
            <a:r>
              <a:rPr lang="en-US" sz="1000" dirty="0" err="1"/>
              <a:t>HanoiTourism</a:t>
            </a:r>
            <a:r>
              <a:rPr lang="en-US" sz="1000" dirty="0" smtClean="0"/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 </a:t>
            </a:r>
            <a:r>
              <a:rPr lang="en-US" sz="1000" dirty="0" smtClean="0"/>
              <a:t>         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/>
              <a:t>Mềm</a:t>
            </a:r>
            <a:r>
              <a:rPr lang="en-US" sz="1000" dirty="0"/>
              <a:t>  </a:t>
            </a:r>
            <a:r>
              <a:rPr lang="en-US" sz="1000" dirty="0" err="1"/>
              <a:t>Đặt</a:t>
            </a:r>
            <a:r>
              <a:rPr lang="en-US" sz="1000" dirty="0"/>
              <a:t> </a:t>
            </a:r>
            <a:r>
              <a:rPr lang="en-US" sz="1000" dirty="0" err="1"/>
              <a:t>Lịch</a:t>
            </a:r>
            <a:r>
              <a:rPr lang="en-US" sz="1000" dirty="0"/>
              <a:t> </a:t>
            </a:r>
            <a:r>
              <a:rPr lang="en-US" sz="1000" dirty="0" err="1" smtClean="0"/>
              <a:t>BeautySalon</a:t>
            </a:r>
            <a:r>
              <a:rPr lang="en-US" sz="1000" dirty="0" smtClean="0"/>
              <a:t>,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Y </a:t>
            </a:r>
            <a:r>
              <a:rPr lang="en-US" sz="1000" dirty="0" err="1" smtClean="0"/>
              <a:t>Tế</a:t>
            </a:r>
            <a:r>
              <a:rPr lang="en-US" sz="1000" dirty="0" smtClean="0"/>
              <a:t> </a:t>
            </a:r>
            <a:r>
              <a:rPr lang="en-US" sz="1000" dirty="0" err="1" smtClean="0"/>
              <a:t>HomeDoctor</a:t>
            </a:r>
            <a:r>
              <a:rPr lang="en-US" sz="1000" dirty="0" smtClean="0"/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 </a:t>
            </a:r>
            <a:r>
              <a:rPr lang="en-US" sz="1000" dirty="0" smtClean="0"/>
              <a:t>          Medical Care,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</a:t>
            </a:r>
            <a:r>
              <a:rPr lang="en-US" sz="1000" dirty="0" err="1" smtClean="0"/>
              <a:t>Khóa</a:t>
            </a:r>
            <a:r>
              <a:rPr lang="en-US" sz="1000" dirty="0" smtClean="0"/>
              <a:t> </a:t>
            </a:r>
            <a:r>
              <a:rPr lang="en-US" sz="1000" dirty="0" err="1" smtClean="0"/>
              <a:t>Học</a:t>
            </a:r>
            <a:r>
              <a:rPr lang="en-US" sz="1000" dirty="0" smtClean="0"/>
              <a:t> CES Talk chia </a:t>
            </a:r>
            <a:r>
              <a:rPr lang="en-US" sz="1000" dirty="0" err="1" smtClean="0"/>
              <a:t>sẻ</a:t>
            </a:r>
            <a:r>
              <a:rPr lang="en-US" sz="1000" dirty="0" smtClean="0"/>
              <a:t> </a:t>
            </a:r>
            <a:r>
              <a:rPr lang="en-US" sz="1000" dirty="0" err="1" smtClean="0"/>
              <a:t>kiến</a:t>
            </a:r>
            <a:r>
              <a:rPr lang="en-US" sz="1000" dirty="0" smtClean="0"/>
              <a:t> </a:t>
            </a:r>
            <a:r>
              <a:rPr lang="en-US" sz="1000" dirty="0" err="1" smtClean="0"/>
              <a:t>thức</a:t>
            </a:r>
            <a:r>
              <a:rPr lang="en-US" sz="1000" dirty="0"/>
              <a:t> </a:t>
            </a:r>
            <a:r>
              <a:rPr lang="en-US" sz="1000" dirty="0" smtClean="0"/>
              <a:t>…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 </a:t>
            </a:r>
            <a:r>
              <a:rPr lang="en-US" sz="1000" dirty="0" smtClean="0"/>
              <a:t>      +  </a:t>
            </a:r>
            <a:r>
              <a:rPr lang="en-US" sz="1000" dirty="0" err="1" smtClean="0"/>
              <a:t>Công</a:t>
            </a:r>
            <a:r>
              <a:rPr lang="en-US" sz="1000" dirty="0" smtClean="0"/>
              <a:t> </a:t>
            </a:r>
            <a:r>
              <a:rPr lang="en-US" sz="1000" dirty="0" err="1" smtClean="0"/>
              <a:t>Nghệ</a:t>
            </a:r>
            <a:r>
              <a:rPr lang="en-US" sz="1000" dirty="0" smtClean="0"/>
              <a:t>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</a:t>
            </a:r>
            <a:r>
              <a:rPr lang="en-US" sz="1000" dirty="0" err="1" smtClean="0"/>
              <a:t>Cảm</a:t>
            </a:r>
            <a:r>
              <a:rPr lang="en-US" sz="1000" dirty="0" smtClean="0"/>
              <a:t> </a:t>
            </a:r>
            <a:r>
              <a:rPr lang="en-US" sz="1000" dirty="0" err="1" smtClean="0"/>
              <a:t>Biến</a:t>
            </a:r>
            <a:r>
              <a:rPr lang="en-US" sz="1000" dirty="0" smtClean="0"/>
              <a:t> </a:t>
            </a:r>
            <a:r>
              <a:rPr lang="en-US" sz="1000" dirty="0" err="1" smtClean="0"/>
              <a:t>Áp</a:t>
            </a:r>
            <a:r>
              <a:rPr lang="en-US" sz="1000" dirty="0" smtClean="0"/>
              <a:t> </a:t>
            </a:r>
            <a:r>
              <a:rPr lang="en-US" sz="1000" dirty="0" err="1" smtClean="0"/>
              <a:t>Suất</a:t>
            </a:r>
            <a:r>
              <a:rPr lang="en-US" sz="1000" dirty="0" smtClean="0"/>
              <a:t> </a:t>
            </a:r>
            <a:r>
              <a:rPr lang="en-US" sz="1000" dirty="0" err="1" smtClean="0"/>
              <a:t>Lốp</a:t>
            </a:r>
            <a:r>
              <a:rPr lang="en-US" sz="1000" dirty="0" smtClean="0"/>
              <a:t>.</a:t>
            </a: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en-US" sz="1000" dirty="0" err="1" smtClean="0"/>
              <a:t>Kinh</a:t>
            </a:r>
            <a:r>
              <a:rPr lang="en-US" sz="1000" dirty="0" smtClean="0"/>
              <a:t> </a:t>
            </a:r>
            <a:r>
              <a:rPr lang="en-US" sz="1000" dirty="0" err="1" smtClean="0"/>
              <a:t>nghiệm</a:t>
            </a:r>
            <a:r>
              <a:rPr lang="en-US" sz="1000" dirty="0" smtClean="0"/>
              <a:t> </a:t>
            </a:r>
            <a:r>
              <a:rPr lang="en-US" sz="1000" dirty="0" err="1" smtClean="0"/>
              <a:t>làm</a:t>
            </a:r>
            <a:r>
              <a:rPr lang="en-US" sz="1000" dirty="0" smtClean="0"/>
              <a:t> </a:t>
            </a:r>
            <a:r>
              <a:rPr lang="en-US" sz="1000" dirty="0" err="1" smtClean="0"/>
              <a:t>việc</a:t>
            </a:r>
            <a:r>
              <a:rPr lang="en-US" sz="1000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 </a:t>
            </a:r>
            <a:r>
              <a:rPr lang="en-US" sz="1000" dirty="0" smtClean="0"/>
              <a:t>      +  </a:t>
            </a:r>
            <a:r>
              <a:rPr lang="en-US" sz="1000" dirty="0" err="1" smtClean="0"/>
              <a:t>Quản</a:t>
            </a:r>
            <a:r>
              <a:rPr lang="en-US" sz="1000" dirty="0" smtClean="0"/>
              <a:t> </a:t>
            </a:r>
            <a:r>
              <a:rPr lang="en-US" sz="1000" dirty="0" err="1" smtClean="0"/>
              <a:t>lý</a:t>
            </a:r>
            <a:r>
              <a:rPr lang="en-US" sz="1000" dirty="0" smtClean="0"/>
              <a:t> </a:t>
            </a:r>
            <a:r>
              <a:rPr lang="en-US" sz="1000" dirty="0" err="1" smtClean="0"/>
              <a:t>dự</a:t>
            </a:r>
            <a:r>
              <a:rPr lang="en-US" sz="1000" dirty="0" smtClean="0"/>
              <a:t> </a:t>
            </a:r>
            <a:r>
              <a:rPr lang="en-US" sz="1000" dirty="0" err="1" smtClean="0"/>
              <a:t>án</a:t>
            </a:r>
            <a:r>
              <a:rPr lang="en-US" sz="1000" dirty="0" smtClean="0"/>
              <a:t> </a:t>
            </a:r>
            <a:r>
              <a:rPr lang="en-US" sz="1000" dirty="0" err="1" smtClean="0"/>
              <a:t>với</a:t>
            </a:r>
            <a:r>
              <a:rPr lang="en-US" sz="1000" dirty="0" smtClean="0"/>
              <a:t> </a:t>
            </a:r>
            <a:r>
              <a:rPr lang="en-US" sz="1000" dirty="0" err="1" smtClean="0"/>
              <a:t>Clickup</a:t>
            </a:r>
            <a:r>
              <a:rPr lang="en-US" sz="1000" dirty="0" smtClean="0"/>
              <a:t>.</a:t>
            </a:r>
            <a:r>
              <a:rPr lang="en-US" sz="1000" dirty="0"/>
              <a:t> </a:t>
            </a:r>
            <a:r>
              <a:rPr lang="en-US" sz="1000" dirty="0" err="1"/>
              <a:t>Phân</a:t>
            </a:r>
            <a:r>
              <a:rPr lang="en-US" sz="1000" dirty="0"/>
              <a:t> </a:t>
            </a:r>
            <a:r>
              <a:rPr lang="en-US" sz="1000" dirty="0" err="1"/>
              <a:t>tích</a:t>
            </a:r>
            <a:r>
              <a:rPr lang="en-US" sz="1000" dirty="0"/>
              <a:t> </a:t>
            </a:r>
            <a:r>
              <a:rPr lang="en-US" sz="1000" dirty="0" err="1"/>
              <a:t>luồng</a:t>
            </a:r>
            <a:r>
              <a:rPr lang="en-US" sz="1000" dirty="0"/>
              <a:t> </a:t>
            </a:r>
            <a:r>
              <a:rPr lang="en-US" sz="1000" dirty="0" err="1"/>
              <a:t>và</a:t>
            </a:r>
            <a:r>
              <a:rPr lang="en-US" sz="1000" dirty="0"/>
              <a:t> </a:t>
            </a:r>
            <a:r>
              <a:rPr lang="en-US" sz="1000" dirty="0" err="1"/>
              <a:t>cấu</a:t>
            </a:r>
            <a:r>
              <a:rPr lang="en-US" sz="1000" dirty="0"/>
              <a:t> </a:t>
            </a:r>
            <a:r>
              <a:rPr lang="en-US" sz="1000" dirty="0" err="1"/>
              <a:t>trúc</a:t>
            </a:r>
            <a:r>
              <a:rPr lang="en-US" sz="1000" dirty="0"/>
              <a:t> </a:t>
            </a:r>
            <a:r>
              <a:rPr lang="en-US" sz="1000" dirty="0" err="1"/>
              <a:t>dự</a:t>
            </a:r>
            <a:r>
              <a:rPr lang="en-US" sz="1000" dirty="0"/>
              <a:t> </a:t>
            </a:r>
            <a:r>
              <a:rPr lang="en-US" sz="1000" dirty="0" err="1"/>
              <a:t>án</a:t>
            </a:r>
            <a:r>
              <a:rPr lang="en-US" sz="1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 </a:t>
            </a:r>
            <a:r>
              <a:rPr lang="en-US" sz="1000" dirty="0" smtClean="0"/>
              <a:t>      +  Sub lead </a:t>
            </a:r>
            <a:r>
              <a:rPr lang="en-US" sz="1000" dirty="0" err="1" smtClean="0"/>
              <a:t>quản</a:t>
            </a:r>
            <a:r>
              <a:rPr lang="en-US" sz="1000" dirty="0" smtClean="0"/>
              <a:t> </a:t>
            </a:r>
            <a:r>
              <a:rPr lang="en-US" sz="1000" dirty="0" err="1" smtClean="0"/>
              <a:t>lý</a:t>
            </a:r>
            <a:r>
              <a:rPr lang="en-US" sz="1000" dirty="0" smtClean="0"/>
              <a:t> </a:t>
            </a:r>
            <a:r>
              <a:rPr lang="en-US" sz="1000" dirty="0" err="1" smtClean="0"/>
              <a:t>đội</a:t>
            </a:r>
            <a:r>
              <a:rPr lang="en-US" sz="1000" dirty="0" smtClean="0"/>
              <a:t> </a:t>
            </a:r>
            <a:r>
              <a:rPr lang="en-US" sz="1000" dirty="0" err="1" smtClean="0"/>
              <a:t>nhóm</a:t>
            </a:r>
            <a:r>
              <a:rPr lang="en-US" sz="1000" dirty="0" smtClean="0"/>
              <a:t>, </a:t>
            </a:r>
            <a:r>
              <a:rPr lang="en-US" sz="1000" dirty="0" err="1" smtClean="0"/>
              <a:t>phân</a:t>
            </a:r>
            <a:r>
              <a:rPr lang="en-US" sz="1000" dirty="0" smtClean="0"/>
              <a:t> chia </a:t>
            </a:r>
            <a:r>
              <a:rPr lang="en-US" sz="1000" dirty="0" err="1" smtClean="0"/>
              <a:t>công</a:t>
            </a:r>
            <a:r>
              <a:rPr lang="en-US" sz="1000" dirty="0" smtClean="0"/>
              <a:t> </a:t>
            </a:r>
            <a:r>
              <a:rPr lang="en-US" sz="1000" dirty="0" err="1" smtClean="0"/>
              <a:t>việc</a:t>
            </a:r>
            <a:r>
              <a:rPr lang="en-US" sz="1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000" dirty="0" err="1" smtClean="0"/>
              <a:t>Khóa</a:t>
            </a:r>
            <a:r>
              <a:rPr lang="en-US" sz="1000" dirty="0" smtClean="0"/>
              <a:t> </a:t>
            </a:r>
            <a:r>
              <a:rPr lang="en-US" sz="1000" dirty="0" err="1" smtClean="0"/>
              <a:t>tìm</a:t>
            </a:r>
            <a:r>
              <a:rPr lang="en-US" sz="1000" dirty="0" smtClean="0"/>
              <a:t> </a:t>
            </a:r>
            <a:r>
              <a:rPr lang="en-US" sz="1000" dirty="0" err="1" smtClean="0"/>
              <a:t>kiếm</a:t>
            </a:r>
            <a:r>
              <a:rPr lang="en-US" sz="1000" dirty="0" smtClean="0"/>
              <a:t> </a:t>
            </a:r>
            <a:r>
              <a:rPr lang="en-US" sz="1000" dirty="0" err="1" smtClean="0"/>
              <a:t>trên</a:t>
            </a:r>
            <a:r>
              <a:rPr lang="en-US" sz="1000" dirty="0" smtClean="0"/>
              <a:t> </a:t>
            </a:r>
            <a:r>
              <a:rPr lang="en-US" sz="1000" dirty="0" err="1" smtClean="0"/>
              <a:t>GooglePlay</a:t>
            </a:r>
            <a:r>
              <a:rPr lang="en-US" sz="1000" dirty="0" smtClean="0"/>
              <a:t>: </a:t>
            </a:r>
            <a:r>
              <a:rPr lang="en-US" sz="1000" i="1" dirty="0" smtClean="0"/>
              <a:t>“pub: </a:t>
            </a:r>
            <a:r>
              <a:rPr lang="en-US" sz="1000" i="1" dirty="0" err="1" smtClean="0"/>
              <a:t>Công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ty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Cổ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phần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Smiletech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Công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nghệ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số</a:t>
            </a:r>
            <a:r>
              <a:rPr lang="en-US" sz="1000" i="1" dirty="0" smtClean="0"/>
              <a:t>”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94763" y="4648200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06/2021 – </a:t>
            </a:r>
            <a:r>
              <a:rPr lang="en-US" sz="900" dirty="0" err="1" smtClean="0">
                <a:solidFill>
                  <a:srgbClr val="00B0F0"/>
                </a:solidFill>
              </a:rPr>
              <a:t>Đến</a:t>
            </a:r>
            <a:r>
              <a:rPr lang="en-US" sz="900" dirty="0" smtClean="0">
                <a:solidFill>
                  <a:srgbClr val="00B0F0"/>
                </a:solidFill>
              </a:rPr>
              <a:t> nay</a:t>
            </a:r>
            <a:endParaRPr lang="en-US" sz="900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DamVanThuc\Desktop\rp70qk4gsAalBvIQKUH5_5f75a376bfd0d_cvtp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100174"/>
            <a:ext cx="2281257" cy="230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2074" y="2590800"/>
            <a:ext cx="2170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 smtClean="0">
                <a:solidFill>
                  <a:schemeClr val="bg1"/>
                </a:solidFill>
              </a:rPr>
              <a:t>Vị</a:t>
            </a:r>
            <a:r>
              <a:rPr lang="en-US" sz="1400" i="1" dirty="0" smtClean="0">
                <a:solidFill>
                  <a:schemeClr val="bg1"/>
                </a:solidFill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</a:rPr>
              <a:t>trí</a:t>
            </a:r>
            <a:r>
              <a:rPr lang="en-US" sz="1400" i="1" dirty="0" smtClean="0">
                <a:solidFill>
                  <a:schemeClr val="bg1"/>
                </a:solidFill>
              </a:rPr>
              <a:t>: Junior React Native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47" y="2312313"/>
            <a:ext cx="1569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ĐÀM VĂN THỨC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19400" y="3429000"/>
            <a:ext cx="3939291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/>
              <a:t>DỰ ÁN OUTSOURCING</a:t>
            </a: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en-US" sz="1000" dirty="0" err="1" smtClean="0"/>
              <a:t>Dự</a:t>
            </a:r>
            <a:r>
              <a:rPr lang="en-US" sz="1000" dirty="0" smtClean="0"/>
              <a:t> </a:t>
            </a:r>
            <a:r>
              <a:rPr lang="en-US" sz="1000" dirty="0" err="1" smtClean="0"/>
              <a:t>án</a:t>
            </a:r>
            <a:r>
              <a:rPr lang="en-US" sz="1000" dirty="0" smtClean="0"/>
              <a:t> </a:t>
            </a:r>
            <a:r>
              <a:rPr lang="en-US" sz="1000" dirty="0" err="1"/>
              <a:t>p</a:t>
            </a:r>
            <a:r>
              <a:rPr lang="en-US" sz="1000" dirty="0" err="1" smtClean="0"/>
              <a:t>hần</a:t>
            </a:r>
            <a:r>
              <a:rPr lang="en-US" sz="1000" dirty="0" smtClean="0"/>
              <a:t> </a:t>
            </a:r>
            <a:r>
              <a:rPr lang="en-US" sz="1000" dirty="0" err="1" smtClean="0"/>
              <a:t>m</a:t>
            </a:r>
            <a:r>
              <a:rPr lang="en-US" sz="1000" dirty="0" err="1"/>
              <a:t>ề</a:t>
            </a:r>
            <a:r>
              <a:rPr lang="en-US" sz="1000" dirty="0" err="1" smtClean="0"/>
              <a:t>m</a:t>
            </a:r>
            <a:r>
              <a:rPr lang="en-US" sz="1000" dirty="0" smtClean="0"/>
              <a:t> </a:t>
            </a:r>
            <a:r>
              <a:rPr lang="en-US" sz="1000" dirty="0" err="1" smtClean="0"/>
              <a:t>theo</a:t>
            </a:r>
            <a:r>
              <a:rPr lang="en-US" sz="1000" dirty="0" smtClean="0"/>
              <a:t> </a:t>
            </a:r>
            <a:r>
              <a:rPr lang="en-US" sz="1000" dirty="0" err="1"/>
              <a:t>d</a:t>
            </a:r>
            <a:r>
              <a:rPr lang="en-US" sz="1000" dirty="0" err="1" smtClean="0"/>
              <a:t>õi</a:t>
            </a:r>
            <a:r>
              <a:rPr lang="en-US" sz="1000" dirty="0" smtClean="0"/>
              <a:t> </a:t>
            </a:r>
            <a:r>
              <a:rPr lang="en-US" sz="1000" dirty="0" err="1"/>
              <a:t>t</a:t>
            </a:r>
            <a:r>
              <a:rPr lang="en-US" sz="1000" dirty="0" err="1" smtClean="0"/>
              <a:t>hân</a:t>
            </a:r>
            <a:r>
              <a:rPr lang="en-US" sz="1000" dirty="0" smtClean="0"/>
              <a:t> </a:t>
            </a:r>
            <a:r>
              <a:rPr lang="en-US" sz="1000" dirty="0" err="1"/>
              <a:t>n</a:t>
            </a:r>
            <a:r>
              <a:rPr lang="en-US" sz="1000" dirty="0" err="1" smtClean="0"/>
              <a:t>hiệt</a:t>
            </a:r>
            <a:r>
              <a:rPr lang="en-US" sz="1000" dirty="0" smtClean="0"/>
              <a:t> </a:t>
            </a:r>
            <a:r>
              <a:rPr lang="en-US" sz="1000" dirty="0" err="1" smtClean="0"/>
              <a:t>trẻ</a:t>
            </a:r>
            <a:r>
              <a:rPr lang="en-US" sz="1000" dirty="0" smtClean="0"/>
              <a:t> </a:t>
            </a:r>
            <a:r>
              <a:rPr lang="en-US" sz="1000" dirty="0" err="1" smtClean="0"/>
              <a:t>em</a:t>
            </a:r>
            <a:r>
              <a:rPr lang="en-US" sz="1000" dirty="0" smtClean="0"/>
              <a:t> </a:t>
            </a:r>
            <a:r>
              <a:rPr lang="en-US" sz="1000" dirty="0" err="1" smtClean="0"/>
              <a:t>SmartTemp</a:t>
            </a:r>
            <a:r>
              <a:rPr lang="en-US" sz="1000" dirty="0" smtClean="0"/>
              <a:t>,</a:t>
            </a:r>
            <a:r>
              <a:rPr lang="en-US" sz="1000" dirty="0"/>
              <a:t> </a:t>
            </a:r>
            <a:r>
              <a:rPr lang="en-US" sz="1000" dirty="0" err="1" smtClean="0"/>
              <a:t>Sử</a:t>
            </a:r>
            <a:r>
              <a:rPr lang="en-US" sz="1000" dirty="0" smtClean="0"/>
              <a:t> </a:t>
            </a:r>
            <a:r>
              <a:rPr lang="en-US" sz="1000" dirty="0" err="1" smtClean="0"/>
              <a:t>dụng</a:t>
            </a:r>
            <a:r>
              <a:rPr lang="en-US" sz="1000" dirty="0" smtClean="0"/>
              <a:t> </a:t>
            </a:r>
            <a:r>
              <a:rPr lang="en-US" sz="1000" dirty="0" err="1" smtClean="0"/>
              <a:t>thiết</a:t>
            </a:r>
            <a:r>
              <a:rPr lang="en-US" sz="1000" dirty="0" smtClean="0"/>
              <a:t> </a:t>
            </a:r>
            <a:r>
              <a:rPr lang="en-US" sz="1000" dirty="0" err="1" smtClean="0"/>
              <a:t>bị</a:t>
            </a:r>
            <a:r>
              <a:rPr lang="en-US" sz="1000" dirty="0" smtClean="0"/>
              <a:t> </a:t>
            </a:r>
            <a:r>
              <a:rPr lang="en-US" sz="1000" dirty="0" err="1" smtClean="0"/>
              <a:t>cảm</a:t>
            </a:r>
            <a:r>
              <a:rPr lang="en-US" sz="1000" dirty="0" smtClean="0"/>
              <a:t> </a:t>
            </a:r>
            <a:r>
              <a:rPr lang="en-US" sz="1000" dirty="0" err="1" smtClean="0"/>
              <a:t>biến</a:t>
            </a:r>
            <a:r>
              <a:rPr lang="en-US" sz="1000" dirty="0" smtClean="0"/>
              <a:t> </a:t>
            </a:r>
            <a:r>
              <a:rPr lang="en-US" sz="1000" dirty="0" err="1" smtClean="0"/>
              <a:t>bluetooth</a:t>
            </a:r>
            <a:r>
              <a:rPr lang="en-US" sz="1000" dirty="0" smtClean="0"/>
              <a:t> </a:t>
            </a:r>
            <a:r>
              <a:rPr lang="en-US" sz="1000" dirty="0" err="1" smtClean="0"/>
              <a:t>theo</a:t>
            </a:r>
            <a:r>
              <a:rPr lang="en-US" sz="1000" dirty="0" smtClean="0"/>
              <a:t> </a:t>
            </a:r>
            <a:r>
              <a:rPr lang="en-US" sz="1000" dirty="0" err="1" smtClean="0"/>
              <a:t>dõi</a:t>
            </a:r>
            <a:r>
              <a:rPr lang="en-US" sz="1000" dirty="0" smtClean="0"/>
              <a:t> </a:t>
            </a:r>
            <a:r>
              <a:rPr lang="en-US" sz="1000" dirty="0" err="1" smtClean="0"/>
              <a:t>thân</a:t>
            </a:r>
            <a:r>
              <a:rPr lang="en-US" sz="1000" dirty="0" smtClean="0"/>
              <a:t> </a:t>
            </a:r>
            <a:r>
              <a:rPr lang="en-US" sz="1000" dirty="0" err="1" smtClean="0"/>
              <a:t>nhiệt</a:t>
            </a:r>
            <a:r>
              <a:rPr lang="en-US" sz="1000" dirty="0" smtClean="0"/>
              <a:t>, </a:t>
            </a:r>
            <a:r>
              <a:rPr lang="en-US" sz="1000" dirty="0" err="1" smtClean="0"/>
              <a:t>khi</a:t>
            </a:r>
            <a:r>
              <a:rPr lang="en-US" sz="1000" dirty="0" smtClean="0"/>
              <a:t> </a:t>
            </a:r>
            <a:r>
              <a:rPr lang="en-US" sz="1000" dirty="0" err="1" smtClean="0"/>
              <a:t>vượt</a:t>
            </a:r>
            <a:r>
              <a:rPr lang="en-US" sz="1000" dirty="0" smtClean="0"/>
              <a:t> </a:t>
            </a:r>
            <a:r>
              <a:rPr lang="en-US" sz="1000" dirty="0" err="1" smtClean="0"/>
              <a:t>ngưỡng</a:t>
            </a:r>
            <a:r>
              <a:rPr lang="en-US" sz="1000" dirty="0" smtClean="0"/>
              <a:t> </a:t>
            </a:r>
            <a:r>
              <a:rPr lang="en-US" sz="1000" dirty="0" err="1" smtClean="0"/>
              <a:t>cảnh</a:t>
            </a:r>
            <a:r>
              <a:rPr lang="en-US" sz="1000" dirty="0" smtClean="0"/>
              <a:t> </a:t>
            </a:r>
            <a:r>
              <a:rPr lang="en-US" sz="1000" dirty="0" err="1" smtClean="0"/>
              <a:t>bảo</a:t>
            </a:r>
            <a:r>
              <a:rPr lang="en-US" sz="1000" dirty="0" smtClean="0"/>
              <a:t> </a:t>
            </a:r>
            <a:r>
              <a:rPr lang="en-US" sz="1000" dirty="0" err="1" smtClean="0"/>
              <a:t>được</a:t>
            </a:r>
            <a:r>
              <a:rPr lang="en-US" sz="1000" dirty="0" smtClean="0"/>
              <a:t> </a:t>
            </a:r>
            <a:r>
              <a:rPr lang="en-US" sz="1000" dirty="0" err="1" smtClean="0"/>
              <a:t>người</a:t>
            </a:r>
            <a:r>
              <a:rPr lang="en-US" sz="1000" dirty="0" smtClean="0"/>
              <a:t> </a:t>
            </a:r>
            <a:r>
              <a:rPr lang="en-US" sz="1000" dirty="0" err="1" smtClean="0"/>
              <a:t>dùng</a:t>
            </a:r>
            <a:r>
              <a:rPr lang="en-US" sz="1000" dirty="0" smtClean="0"/>
              <a:t> </a:t>
            </a:r>
            <a:r>
              <a:rPr lang="en-US" sz="1000" dirty="0" err="1" smtClean="0"/>
              <a:t>thiết</a:t>
            </a:r>
            <a:r>
              <a:rPr lang="en-US" sz="1000" dirty="0" smtClean="0"/>
              <a:t> </a:t>
            </a:r>
            <a:r>
              <a:rPr lang="en-US" sz="1000" dirty="0" err="1" smtClean="0"/>
              <a:t>lập</a:t>
            </a:r>
            <a:r>
              <a:rPr lang="en-US" sz="1000" dirty="0" smtClean="0"/>
              <a:t> </a:t>
            </a:r>
            <a:r>
              <a:rPr lang="en-US" sz="1000" dirty="0" err="1" smtClean="0"/>
              <a:t>trên</a:t>
            </a:r>
            <a:r>
              <a:rPr lang="en-US" sz="1000" dirty="0" smtClean="0"/>
              <a:t> </a:t>
            </a:r>
            <a:r>
              <a:rPr lang="en-US" sz="1000" dirty="0" err="1" smtClean="0"/>
              <a:t>ứng</a:t>
            </a:r>
            <a:r>
              <a:rPr lang="en-US" sz="1000" dirty="0" smtClean="0"/>
              <a:t> </a:t>
            </a:r>
            <a:r>
              <a:rPr lang="en-US" sz="1000" dirty="0" err="1" smtClean="0"/>
              <a:t>dụng</a:t>
            </a:r>
            <a:r>
              <a:rPr lang="en-US" sz="1000" dirty="0" smtClean="0"/>
              <a:t> </a:t>
            </a:r>
            <a:r>
              <a:rPr lang="en-US" sz="1000" dirty="0" err="1" smtClean="0"/>
              <a:t>điện</a:t>
            </a:r>
            <a:r>
              <a:rPr lang="en-US" sz="1000" dirty="0" smtClean="0"/>
              <a:t> </a:t>
            </a:r>
            <a:r>
              <a:rPr lang="en-US" sz="1000" dirty="0" err="1" smtClean="0"/>
              <a:t>thoại</a:t>
            </a:r>
            <a:r>
              <a:rPr lang="en-US" sz="1000" dirty="0" smtClean="0"/>
              <a:t>, </a:t>
            </a:r>
            <a:r>
              <a:rPr lang="en-US" sz="1000" dirty="0" err="1" smtClean="0"/>
              <a:t>Điện</a:t>
            </a:r>
            <a:r>
              <a:rPr lang="en-US" sz="1000" dirty="0" smtClean="0"/>
              <a:t> </a:t>
            </a:r>
            <a:r>
              <a:rPr lang="en-US" sz="1000" dirty="0" err="1" smtClean="0"/>
              <a:t>thoại</a:t>
            </a:r>
            <a:r>
              <a:rPr lang="en-US" sz="1000" dirty="0" smtClean="0"/>
              <a:t> </a:t>
            </a:r>
            <a:r>
              <a:rPr lang="en-US" sz="1000" dirty="0" err="1" smtClean="0"/>
              <a:t>sẽ</a:t>
            </a:r>
            <a:r>
              <a:rPr lang="en-US" sz="1000" dirty="0" smtClean="0"/>
              <a:t> </a:t>
            </a:r>
            <a:r>
              <a:rPr lang="en-US" sz="1000" dirty="0" err="1" smtClean="0"/>
              <a:t>cảnh</a:t>
            </a:r>
            <a:r>
              <a:rPr lang="en-US" sz="1000" dirty="0" smtClean="0"/>
              <a:t> </a:t>
            </a:r>
            <a:r>
              <a:rPr lang="en-US" sz="1000" dirty="0" err="1" smtClean="0"/>
              <a:t>báo</a:t>
            </a:r>
            <a:r>
              <a:rPr lang="en-US" sz="1000" dirty="0" smtClean="0"/>
              <a:t> </a:t>
            </a:r>
            <a:r>
              <a:rPr lang="en-US" sz="1000" dirty="0" err="1" smtClean="0"/>
              <a:t>với</a:t>
            </a:r>
            <a:r>
              <a:rPr lang="en-US" sz="1000" dirty="0" smtClean="0"/>
              <a:t> </a:t>
            </a:r>
            <a:r>
              <a:rPr lang="en-US" sz="1000" dirty="0" err="1" smtClean="0"/>
              <a:t>người</a:t>
            </a:r>
            <a:r>
              <a:rPr lang="en-US" sz="1000" dirty="0" smtClean="0"/>
              <a:t> </a:t>
            </a:r>
            <a:r>
              <a:rPr lang="en-US" sz="1000" dirty="0" err="1" smtClean="0"/>
              <a:t>dùng</a:t>
            </a:r>
            <a:r>
              <a:rPr lang="en-US" sz="1000" dirty="0" smtClean="0"/>
              <a:t> </a:t>
            </a:r>
            <a:r>
              <a:rPr lang="en-US" sz="1000" dirty="0" err="1" smtClean="0"/>
              <a:t>mức</a:t>
            </a:r>
            <a:r>
              <a:rPr lang="en-US" sz="1000" dirty="0" smtClean="0"/>
              <a:t> </a:t>
            </a:r>
            <a:r>
              <a:rPr lang="en-US" sz="1000" dirty="0" err="1" smtClean="0"/>
              <a:t>nhiệt</a:t>
            </a:r>
            <a:r>
              <a:rPr lang="en-US" sz="1000" dirty="0" smtClean="0"/>
              <a:t> </a:t>
            </a:r>
            <a:r>
              <a:rPr lang="en-US" sz="1000" dirty="0" err="1" smtClean="0"/>
              <a:t>vượt</a:t>
            </a:r>
            <a:r>
              <a:rPr lang="en-US" sz="1000" dirty="0" smtClean="0"/>
              <a:t> </a:t>
            </a:r>
            <a:r>
              <a:rPr lang="en-US" sz="1000" dirty="0" err="1" smtClean="0"/>
              <a:t>ngưỡng</a:t>
            </a:r>
            <a:r>
              <a:rPr lang="en-US" sz="1000" dirty="0" smtClean="0"/>
              <a:t> </a:t>
            </a:r>
            <a:r>
              <a:rPr lang="en-US" sz="1000" dirty="0" err="1" smtClean="0"/>
              <a:t>cho</a:t>
            </a:r>
            <a:r>
              <a:rPr lang="en-US" sz="1000" dirty="0" smtClean="0"/>
              <a:t> </a:t>
            </a:r>
            <a:r>
              <a:rPr lang="en-US" sz="1000" dirty="0" err="1" smtClean="0"/>
              <a:t>phép</a:t>
            </a:r>
            <a:r>
              <a:rPr lang="en-US" sz="1000" dirty="0" smtClean="0"/>
              <a:t>.</a:t>
            </a:r>
            <a:endParaRPr lang="en-US" sz="10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2971800" y="8391689"/>
            <a:ext cx="388620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Ngôn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ngữ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và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framwork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: Java,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Javascript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, React Native,</a:t>
            </a:r>
          </a:p>
          <a:p>
            <a:pPr>
              <a:lnSpc>
                <a:spcPct val="150000"/>
              </a:lnSpc>
            </a:pP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Công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cụ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sử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dụng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Webstorm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VisualStudio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Code,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Figma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, Android studio,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Xcode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Công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nghệ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sử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dụng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GoogleMap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OnePay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, Firebase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, BLE,…</a:t>
            </a:r>
            <a:endParaRPr lang="en-US" sz="11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Deploy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phần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mềm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trên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Apple Store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và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Google Play Store.</a:t>
            </a:r>
          </a:p>
        </p:txBody>
      </p:sp>
      <p:pic>
        <p:nvPicPr>
          <p:cNvPr id="2" name="Picture 4" descr="Human Head Icon Images - Free Download on Freepik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879" y="8157044"/>
            <a:ext cx="258062" cy="25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2928952" y="8119945"/>
            <a:ext cx="22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KIẾN THỨC CHUYÊN NGÀNH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3005152" y="8383494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8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526</Words>
  <Application>Microsoft Office PowerPoint</Application>
  <PresentationFormat>A4 Paper (210x297 mm)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DamVanThuc</dc:creator>
  <cp:lastModifiedBy>84389</cp:lastModifiedBy>
  <cp:revision>62</cp:revision>
  <dcterms:created xsi:type="dcterms:W3CDTF">2021-03-24T07:39:33Z</dcterms:created>
  <dcterms:modified xsi:type="dcterms:W3CDTF">2023-02-14T13:50:06Z</dcterms:modified>
</cp:coreProperties>
</file>