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0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22" autoAdjust="0"/>
  </p:normalViewPr>
  <p:slideViewPr>
    <p:cSldViewPr>
      <p:cViewPr>
        <p:scale>
          <a:sx n="118" d="100"/>
          <a:sy n="118" d="100"/>
        </p:scale>
        <p:origin x="-846" y="76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3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64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82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2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5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42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19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4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3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9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A76A4-8ADE-4AB5-BBF1-4EC090059790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22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/>
          <p:cNvCxnSpPr>
            <a:stCxn id="42" idx="0"/>
          </p:cNvCxnSpPr>
          <p:nvPr/>
        </p:nvCxnSpPr>
        <p:spPr>
          <a:xfrm>
            <a:off x="158565" y="3388175"/>
            <a:ext cx="0" cy="1097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" y="0"/>
            <a:ext cx="2590800" cy="990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" y="2200514"/>
            <a:ext cx="2590800" cy="77054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-24637" y="2971800"/>
            <a:ext cx="1779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</a:rPr>
              <a:t>THÔNG TIN CÁ NHÂN</a:t>
            </a:r>
            <a:endParaRPr lang="en-US" sz="1400" b="1" dirty="0">
              <a:solidFill>
                <a:srgbClr val="00B0F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8600" y="3260973"/>
            <a:ext cx="28194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</a:rPr>
              <a:t>19/07/2000</a:t>
            </a:r>
          </a:p>
          <a:p>
            <a:pPr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</a:rPr>
              <a:t>0389793148</a:t>
            </a:r>
          </a:p>
          <a:p>
            <a:pPr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</a:rPr>
              <a:t>damthucmobile</a:t>
            </a:r>
            <a:r>
              <a:rPr lang="en-US" sz="1100" dirty="0" smtClean="0">
                <a:solidFill>
                  <a:schemeClr val="bg1"/>
                </a:solidFill>
              </a:rPr>
              <a:t>@gmail.com</a:t>
            </a:r>
            <a:endParaRPr lang="en-US" sz="11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</a:rPr>
              <a:t>https://www.facebook.com/thucpoly1</a:t>
            </a:r>
          </a:p>
          <a:p>
            <a:pPr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</a:rPr>
              <a:t>165 </a:t>
            </a:r>
            <a:r>
              <a:rPr lang="en-US" sz="1100" dirty="0" err="1" smtClean="0">
                <a:solidFill>
                  <a:schemeClr val="bg1"/>
                </a:solidFill>
              </a:rPr>
              <a:t>Dương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Quảng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Hàm</a:t>
            </a:r>
            <a:r>
              <a:rPr lang="en-US" sz="1100" dirty="0" smtClean="0">
                <a:solidFill>
                  <a:schemeClr val="bg1"/>
                </a:solidFill>
              </a:rPr>
              <a:t>, </a:t>
            </a:r>
            <a:r>
              <a:rPr lang="en-US" sz="1100" dirty="0" err="1" smtClean="0">
                <a:solidFill>
                  <a:schemeClr val="bg1"/>
                </a:solidFill>
              </a:rPr>
              <a:t>Quan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Hoa</a:t>
            </a:r>
            <a:r>
              <a:rPr lang="en-US" sz="1100" dirty="0" smtClean="0">
                <a:solidFill>
                  <a:schemeClr val="bg1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sz="1100" dirty="0" err="1" smtClean="0">
                <a:solidFill>
                  <a:schemeClr val="bg1"/>
                </a:solidFill>
              </a:rPr>
              <a:t>Cầu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Giấy</a:t>
            </a:r>
            <a:r>
              <a:rPr lang="en-US" sz="1100" dirty="0" smtClean="0">
                <a:solidFill>
                  <a:schemeClr val="bg1"/>
                </a:solidFill>
              </a:rPr>
              <a:t>, </a:t>
            </a:r>
            <a:r>
              <a:rPr lang="en-US" sz="1100" dirty="0" err="1" smtClean="0">
                <a:solidFill>
                  <a:schemeClr val="bg1"/>
                </a:solidFill>
              </a:rPr>
              <a:t>Hà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Nội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-19896" y="4953000"/>
            <a:ext cx="2190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</a:rPr>
              <a:t>QUAN ĐIỂM NGHỀ NGHIỆP</a:t>
            </a:r>
            <a:endParaRPr lang="en-US" sz="1400" b="1" dirty="0">
              <a:solidFill>
                <a:srgbClr val="00B0F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19896" y="6400800"/>
            <a:ext cx="21398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</a:rPr>
              <a:t>HOẠT ĐỘNG NGOẠI KHÓA</a:t>
            </a:r>
            <a:endParaRPr lang="en-US" sz="1400" b="1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0" y="7617023"/>
            <a:ext cx="893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</a:rPr>
              <a:t>SỞ THÍCH</a:t>
            </a:r>
            <a:endParaRPr lang="en-US" sz="1400" b="1" dirty="0">
              <a:solidFill>
                <a:srgbClr val="00B0F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0" y="7883604"/>
            <a:ext cx="24962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 err="1" smtClean="0">
                <a:solidFill>
                  <a:schemeClr val="bg1"/>
                </a:solidFill>
              </a:rPr>
              <a:t>Thích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giao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lưu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học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hỏi</a:t>
            </a:r>
            <a:r>
              <a:rPr lang="en-US" sz="1100" dirty="0" smtClean="0">
                <a:solidFill>
                  <a:schemeClr val="bg1"/>
                </a:solidFill>
              </a:rPr>
              <a:t>, </a:t>
            </a:r>
            <a:r>
              <a:rPr lang="en-US" sz="1100" dirty="0" err="1" smtClean="0">
                <a:solidFill>
                  <a:schemeClr val="bg1"/>
                </a:solidFill>
              </a:rPr>
              <a:t>trao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đổi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kiến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thức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với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mọi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người</a:t>
            </a:r>
            <a:r>
              <a:rPr lang="en-US" sz="1100" dirty="0">
                <a:solidFill>
                  <a:schemeClr val="bg1"/>
                </a:solidFill>
              </a:rPr>
              <a:t>.</a:t>
            </a:r>
            <a:endParaRPr lang="en-US" sz="1100" dirty="0" smtClean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" y="6715945"/>
            <a:ext cx="2524970" cy="827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 err="1" smtClean="0">
                <a:solidFill>
                  <a:schemeClr val="bg1"/>
                </a:solidFill>
              </a:rPr>
              <a:t>Hiến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máu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tình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nguyện</a:t>
            </a:r>
            <a:r>
              <a:rPr lang="en-US" sz="1100" dirty="0" smtClean="0">
                <a:solidFill>
                  <a:schemeClr val="bg1"/>
                </a:solidFill>
              </a:rPr>
              <a:t> 2019 – BCĐ </a:t>
            </a:r>
            <a:r>
              <a:rPr lang="en-US" sz="1100" dirty="0" err="1" smtClean="0">
                <a:solidFill>
                  <a:schemeClr val="bg1"/>
                </a:solidFill>
              </a:rPr>
              <a:t>vận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động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hiến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máu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tình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nguyện</a:t>
            </a:r>
            <a:r>
              <a:rPr lang="en-US" sz="1100" dirty="0" smtClean="0">
                <a:solidFill>
                  <a:schemeClr val="bg1"/>
                </a:solidFill>
              </a:rPr>
              <a:t> TP </a:t>
            </a:r>
            <a:r>
              <a:rPr lang="en-US" sz="1100" dirty="0" err="1" smtClean="0">
                <a:solidFill>
                  <a:schemeClr val="bg1"/>
                </a:solidFill>
              </a:rPr>
              <a:t>Hà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Nội</a:t>
            </a:r>
            <a:r>
              <a:rPr lang="en-US" sz="11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28" y="5219581"/>
            <a:ext cx="24953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 err="1" smtClean="0">
                <a:solidFill>
                  <a:schemeClr val="bg1"/>
                </a:solidFill>
              </a:rPr>
              <a:t>Lấy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hiệu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quả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của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công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việc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đánh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giá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năng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lực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và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trình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độ</a:t>
            </a:r>
            <a:r>
              <a:rPr lang="en-US" sz="1100" dirty="0" smtClean="0">
                <a:solidFill>
                  <a:schemeClr val="bg1"/>
                </a:solidFill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 err="1" smtClean="0">
                <a:solidFill>
                  <a:schemeClr val="bg1"/>
                </a:solidFill>
              </a:rPr>
              <a:t>Đặt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tiêu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chí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và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lợi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ích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của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doanh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nghiệp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lên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hàng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đầu</a:t>
            </a:r>
            <a:r>
              <a:rPr lang="en-US" sz="1100" dirty="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8" y="3388175"/>
            <a:ext cx="107214" cy="10721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8" y="3571589"/>
            <a:ext cx="213914" cy="2286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8" y="3876389"/>
            <a:ext cx="135028" cy="13502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0" y="4130525"/>
            <a:ext cx="156696" cy="156696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8" y="4353139"/>
            <a:ext cx="159307" cy="218861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2971800" y="193651"/>
            <a:ext cx="1665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</a:rPr>
              <a:t>TRÌNH ĐỘ HỌC VẤN</a:t>
            </a:r>
            <a:endParaRPr lang="en-US" sz="1400" b="1" dirty="0">
              <a:solidFill>
                <a:srgbClr val="00B0F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34890" y="543383"/>
            <a:ext cx="39469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 smtClean="0"/>
              <a:t>    CAO ĐẲNG THỰC HÀNH FPT POLYTECHNIC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 err="1" smtClean="0"/>
              <a:t>Chuyên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ngành</a:t>
            </a:r>
            <a:r>
              <a:rPr lang="en-US" sz="1100" dirty="0" smtClean="0"/>
              <a:t>: </a:t>
            </a:r>
            <a:r>
              <a:rPr lang="en-US" sz="1100" dirty="0" err="1" smtClean="0"/>
              <a:t>Lập</a:t>
            </a:r>
            <a:r>
              <a:rPr lang="en-US" sz="1100" dirty="0" smtClean="0"/>
              <a:t> </a:t>
            </a:r>
            <a:r>
              <a:rPr lang="en-US" sz="1100" dirty="0" err="1" smtClean="0"/>
              <a:t>trình</a:t>
            </a:r>
            <a:r>
              <a:rPr lang="en-US" sz="1100" dirty="0" smtClean="0"/>
              <a:t> </a:t>
            </a:r>
            <a:r>
              <a:rPr lang="en-US" sz="1100" dirty="0" err="1" smtClean="0"/>
              <a:t>máy</a:t>
            </a:r>
            <a:r>
              <a:rPr lang="en-US" sz="1100" dirty="0" smtClean="0"/>
              <a:t> </a:t>
            </a:r>
            <a:r>
              <a:rPr lang="en-US" sz="1100" dirty="0" err="1" smtClean="0"/>
              <a:t>tính</a:t>
            </a:r>
            <a:r>
              <a:rPr lang="en-US" sz="1100" dirty="0" smtClean="0"/>
              <a:t> – </a:t>
            </a:r>
            <a:r>
              <a:rPr lang="en-US" sz="1100" dirty="0" err="1" smtClean="0"/>
              <a:t>Thiết</a:t>
            </a:r>
            <a:r>
              <a:rPr lang="en-US" sz="1100" dirty="0" smtClean="0"/>
              <a:t> </a:t>
            </a:r>
            <a:r>
              <a:rPr lang="en-US" sz="1100" dirty="0" err="1" smtClean="0"/>
              <a:t>bị</a:t>
            </a:r>
            <a:r>
              <a:rPr lang="en-US" sz="1100" dirty="0" smtClean="0"/>
              <a:t> di </a:t>
            </a:r>
            <a:r>
              <a:rPr lang="en-US" sz="1100" dirty="0" err="1" smtClean="0"/>
              <a:t>động</a:t>
            </a:r>
            <a:r>
              <a:rPr lang="en-US" sz="1100" dirty="0" smtClean="0"/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 smtClean="0"/>
              <a:t>Tốt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nghiệp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loại</a:t>
            </a:r>
            <a:r>
              <a:rPr lang="en-US" sz="1100" b="1" dirty="0" smtClean="0"/>
              <a:t>: </a:t>
            </a:r>
            <a:r>
              <a:rPr lang="en-US" sz="1100" dirty="0" err="1" smtClean="0"/>
              <a:t>Khá</a:t>
            </a:r>
            <a:endParaRPr lang="en-US" sz="1100" dirty="0" smtClean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 smtClean="0"/>
              <a:t>Chứng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chỉ</a:t>
            </a:r>
            <a:r>
              <a:rPr lang="en-US" sz="1100" b="1" dirty="0" smtClean="0"/>
              <a:t>: </a:t>
            </a:r>
            <a:r>
              <a:rPr lang="en-US" sz="1100" dirty="0" smtClean="0"/>
              <a:t>English Topnotch 2.2 </a:t>
            </a:r>
            <a:r>
              <a:rPr lang="en-US" sz="1100" dirty="0" err="1" smtClean="0"/>
              <a:t>tại</a:t>
            </a:r>
            <a:r>
              <a:rPr lang="en-US" sz="1100" dirty="0" smtClean="0"/>
              <a:t> </a:t>
            </a:r>
            <a:r>
              <a:rPr lang="en-US" sz="1100" dirty="0" err="1" smtClean="0"/>
              <a:t>trường</a:t>
            </a:r>
            <a:r>
              <a:rPr lang="en-US" sz="1100" dirty="0" smtClean="0"/>
              <a:t> Cao </a:t>
            </a:r>
            <a:r>
              <a:rPr lang="en-US" sz="1100" dirty="0" err="1" smtClean="0"/>
              <a:t>đẳng</a:t>
            </a:r>
            <a:r>
              <a:rPr lang="en-US" sz="1100" dirty="0" smtClean="0"/>
              <a:t> </a:t>
            </a:r>
            <a:r>
              <a:rPr lang="en-US" sz="1100" dirty="0" err="1" smtClean="0"/>
              <a:t>Thực</a:t>
            </a:r>
            <a:r>
              <a:rPr lang="en-US" sz="1100" dirty="0" smtClean="0"/>
              <a:t> </a:t>
            </a:r>
            <a:r>
              <a:rPr lang="en-US" sz="1100" dirty="0" err="1" smtClean="0"/>
              <a:t>hành</a:t>
            </a:r>
            <a:r>
              <a:rPr lang="en-US" sz="1100" dirty="0" smtClean="0"/>
              <a:t> FPT Polytechnic (</a:t>
            </a:r>
            <a:r>
              <a:rPr lang="en-US" sz="1100" dirty="0" err="1" smtClean="0"/>
              <a:t>Tương</a:t>
            </a:r>
            <a:r>
              <a:rPr lang="en-US" sz="1100" dirty="0" smtClean="0"/>
              <a:t> </a:t>
            </a:r>
            <a:r>
              <a:rPr lang="en-US" sz="1100" dirty="0" err="1" smtClean="0"/>
              <a:t>đương</a:t>
            </a:r>
            <a:r>
              <a:rPr lang="en-US" sz="1100" dirty="0" smtClean="0"/>
              <a:t> </a:t>
            </a:r>
            <a:r>
              <a:rPr lang="en-US" sz="1100" dirty="0" err="1" smtClean="0"/>
              <a:t>Ielts</a:t>
            </a:r>
            <a:r>
              <a:rPr lang="en-US" sz="1100" dirty="0" smtClean="0"/>
              <a:t> 4.5).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756663" y="501428"/>
            <a:ext cx="113347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smtClean="0">
                <a:solidFill>
                  <a:srgbClr val="00B0F0"/>
                </a:solidFill>
              </a:rPr>
              <a:t>11/2018 – </a:t>
            </a:r>
            <a:r>
              <a:rPr lang="en-US" sz="900" dirty="0" smtClean="0">
                <a:solidFill>
                  <a:srgbClr val="00B0F0"/>
                </a:solidFill>
              </a:rPr>
              <a:t>04/2023</a:t>
            </a:r>
            <a:endParaRPr lang="en-US" sz="900" dirty="0">
              <a:solidFill>
                <a:srgbClr val="00B0F0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3048000" y="45720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021" y="209341"/>
            <a:ext cx="258579" cy="258579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2964180" y="1554397"/>
            <a:ext cx="2028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</a:rPr>
              <a:t>MỤC TIÊU NGHỀ NGHIỆP</a:t>
            </a:r>
            <a:endParaRPr lang="en-US" sz="1400" b="1" dirty="0">
              <a:solidFill>
                <a:srgbClr val="00B0F0"/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3040380" y="1817946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10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401" y="1527394"/>
            <a:ext cx="334779" cy="334779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2834890" y="1905000"/>
            <a:ext cx="39392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 smtClean="0"/>
              <a:t>Ngắn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hạn</a:t>
            </a:r>
            <a:r>
              <a:rPr lang="en-US" sz="1100" b="1" dirty="0" smtClean="0"/>
              <a:t>: </a:t>
            </a:r>
            <a:r>
              <a:rPr lang="en-US" sz="1100" dirty="0" err="1" smtClean="0"/>
              <a:t>Trở</a:t>
            </a:r>
            <a:r>
              <a:rPr lang="en-US" sz="1100" dirty="0" smtClean="0"/>
              <a:t> </a:t>
            </a:r>
            <a:r>
              <a:rPr lang="en-US" sz="1100" dirty="0" err="1" smtClean="0"/>
              <a:t>thành</a:t>
            </a:r>
            <a:r>
              <a:rPr lang="en-US" sz="1100" dirty="0" smtClean="0"/>
              <a:t> </a:t>
            </a:r>
            <a:r>
              <a:rPr lang="en-US" sz="1100" dirty="0" err="1" smtClean="0"/>
              <a:t>nhân</a:t>
            </a:r>
            <a:r>
              <a:rPr lang="en-US" sz="1100" dirty="0" smtClean="0"/>
              <a:t> </a:t>
            </a:r>
            <a:r>
              <a:rPr lang="en-US" sz="1100" dirty="0" err="1" smtClean="0"/>
              <a:t>viên</a:t>
            </a:r>
            <a:r>
              <a:rPr lang="en-US" sz="1100" dirty="0" smtClean="0"/>
              <a:t> </a:t>
            </a:r>
            <a:r>
              <a:rPr lang="en-US" sz="1100" dirty="0" err="1" smtClean="0"/>
              <a:t>chính</a:t>
            </a:r>
            <a:r>
              <a:rPr lang="en-US" sz="1100" dirty="0" smtClean="0"/>
              <a:t> </a:t>
            </a:r>
            <a:r>
              <a:rPr lang="en-US" sz="1100" dirty="0" err="1" smtClean="0"/>
              <a:t>thức</a:t>
            </a:r>
            <a:r>
              <a:rPr lang="en-US" sz="1100" dirty="0" smtClean="0"/>
              <a:t> </a:t>
            </a:r>
            <a:r>
              <a:rPr lang="en-US" sz="1100" dirty="0" err="1" smtClean="0"/>
              <a:t>của</a:t>
            </a:r>
            <a:r>
              <a:rPr lang="en-US" sz="1100" dirty="0" smtClean="0"/>
              <a:t> </a:t>
            </a:r>
            <a:r>
              <a:rPr lang="en-US" sz="1100" dirty="0" err="1" smtClean="0"/>
              <a:t>công</a:t>
            </a:r>
            <a:r>
              <a:rPr lang="en-US" sz="1100" dirty="0" smtClean="0"/>
              <a:t> ty </a:t>
            </a:r>
            <a:r>
              <a:rPr lang="en-US" sz="1100" dirty="0" err="1" smtClean="0"/>
              <a:t>sau</a:t>
            </a:r>
            <a:r>
              <a:rPr lang="en-US" sz="1100" dirty="0" smtClean="0"/>
              <a:t> </a:t>
            </a:r>
            <a:r>
              <a:rPr lang="en-US" sz="1100" dirty="0" err="1" smtClean="0"/>
              <a:t>thời</a:t>
            </a:r>
            <a:r>
              <a:rPr lang="en-US" sz="1100" dirty="0" smtClean="0"/>
              <a:t> </a:t>
            </a:r>
            <a:r>
              <a:rPr lang="en-US" sz="1100" dirty="0" err="1" smtClean="0"/>
              <a:t>gian</a:t>
            </a:r>
            <a:r>
              <a:rPr lang="en-US" sz="1100" dirty="0" smtClean="0"/>
              <a:t> </a:t>
            </a:r>
            <a:r>
              <a:rPr lang="en-US" sz="1100" dirty="0" err="1" smtClean="0"/>
              <a:t>thử</a:t>
            </a:r>
            <a:r>
              <a:rPr lang="en-US" sz="1100" dirty="0" smtClean="0"/>
              <a:t> </a:t>
            </a:r>
            <a:r>
              <a:rPr lang="en-US" sz="1100" dirty="0" err="1" smtClean="0"/>
              <a:t>việc</a:t>
            </a:r>
            <a:r>
              <a:rPr lang="en-US" sz="1100" dirty="0" smtClean="0"/>
              <a:t> </a:t>
            </a:r>
            <a:r>
              <a:rPr lang="en-US" sz="1100" dirty="0" err="1" smtClean="0"/>
              <a:t>và</a:t>
            </a:r>
            <a:r>
              <a:rPr lang="en-US" sz="1100" dirty="0" smtClean="0"/>
              <a:t> </a:t>
            </a:r>
            <a:r>
              <a:rPr lang="en-US" sz="1100" dirty="0" err="1" smtClean="0"/>
              <a:t>luôn</a:t>
            </a:r>
            <a:r>
              <a:rPr lang="en-US" sz="1100" dirty="0" smtClean="0"/>
              <a:t> </a:t>
            </a:r>
            <a:r>
              <a:rPr lang="en-US" sz="1100" dirty="0" err="1" smtClean="0"/>
              <a:t>hoàn</a:t>
            </a:r>
            <a:r>
              <a:rPr lang="en-US" sz="1100" dirty="0" smtClean="0"/>
              <a:t> </a:t>
            </a:r>
            <a:r>
              <a:rPr lang="en-US" sz="1100" dirty="0" err="1" smtClean="0"/>
              <a:t>thành</a:t>
            </a:r>
            <a:r>
              <a:rPr lang="en-US" sz="1100" dirty="0" smtClean="0"/>
              <a:t> </a:t>
            </a:r>
            <a:r>
              <a:rPr lang="en-US" sz="1100" dirty="0" err="1" smtClean="0"/>
              <a:t>tốt</a:t>
            </a:r>
            <a:r>
              <a:rPr lang="en-US" sz="1100" dirty="0" smtClean="0"/>
              <a:t> </a:t>
            </a:r>
            <a:r>
              <a:rPr lang="en-US" sz="1100" dirty="0" err="1" smtClean="0"/>
              <a:t>các</a:t>
            </a:r>
            <a:r>
              <a:rPr lang="en-US" sz="1100" dirty="0" smtClean="0"/>
              <a:t> </a:t>
            </a:r>
            <a:r>
              <a:rPr lang="en-US" sz="1100" dirty="0" err="1" smtClean="0"/>
              <a:t>nhiệm</a:t>
            </a:r>
            <a:r>
              <a:rPr lang="en-US" sz="1100" dirty="0" smtClean="0"/>
              <a:t> </a:t>
            </a:r>
            <a:r>
              <a:rPr lang="en-US" sz="1100" dirty="0" err="1" smtClean="0"/>
              <a:t>vụ</a:t>
            </a:r>
            <a:r>
              <a:rPr lang="en-US" sz="1100" dirty="0" smtClean="0"/>
              <a:t> </a:t>
            </a:r>
            <a:r>
              <a:rPr lang="en-US" sz="1100" dirty="0" err="1" smtClean="0"/>
              <a:t>được</a:t>
            </a:r>
            <a:r>
              <a:rPr lang="en-US" sz="1100" dirty="0" smtClean="0"/>
              <a:t> </a:t>
            </a:r>
            <a:r>
              <a:rPr lang="en-US" sz="1100" dirty="0" err="1" smtClean="0"/>
              <a:t>giao</a:t>
            </a:r>
            <a:r>
              <a:rPr lang="en-US" sz="1100" dirty="0" smtClean="0"/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 smtClean="0"/>
              <a:t>Dài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hạn</a:t>
            </a:r>
            <a:r>
              <a:rPr lang="en-US" sz="1100" b="1" dirty="0" smtClean="0"/>
              <a:t>: </a:t>
            </a:r>
            <a:r>
              <a:rPr lang="en-US" sz="1100" dirty="0" err="1"/>
              <a:t>N</a:t>
            </a:r>
            <a:r>
              <a:rPr lang="en-US" sz="1100" dirty="0" err="1" smtClean="0"/>
              <a:t>âng</a:t>
            </a:r>
            <a:r>
              <a:rPr lang="en-US" sz="1100" dirty="0" smtClean="0"/>
              <a:t> </a:t>
            </a:r>
            <a:r>
              <a:rPr lang="en-US" sz="1100" dirty="0" err="1" smtClean="0"/>
              <a:t>cao</a:t>
            </a:r>
            <a:r>
              <a:rPr lang="en-US" sz="1100" dirty="0" smtClean="0"/>
              <a:t> </a:t>
            </a:r>
            <a:r>
              <a:rPr lang="en-US" sz="1100" dirty="0" err="1" smtClean="0"/>
              <a:t>kiến</a:t>
            </a:r>
            <a:r>
              <a:rPr lang="en-US" sz="1100" dirty="0" smtClean="0"/>
              <a:t> </a:t>
            </a:r>
            <a:r>
              <a:rPr lang="en-US" sz="1100" dirty="0" err="1" smtClean="0"/>
              <a:t>thức</a:t>
            </a:r>
            <a:r>
              <a:rPr lang="en-US" sz="1100" dirty="0" smtClean="0"/>
              <a:t> </a:t>
            </a:r>
            <a:r>
              <a:rPr lang="en-US" sz="1100" dirty="0" err="1" smtClean="0"/>
              <a:t>công</a:t>
            </a:r>
            <a:r>
              <a:rPr lang="en-US" sz="1100" dirty="0" smtClean="0"/>
              <a:t> </a:t>
            </a:r>
            <a:r>
              <a:rPr lang="en-US" sz="1100" dirty="0" err="1" smtClean="0"/>
              <a:t>việc</a:t>
            </a:r>
            <a:r>
              <a:rPr lang="en-US" sz="1100" dirty="0"/>
              <a:t> </a:t>
            </a:r>
            <a:r>
              <a:rPr lang="en-US" sz="1100" dirty="0" err="1" smtClean="0"/>
              <a:t>và</a:t>
            </a:r>
            <a:r>
              <a:rPr lang="en-US" sz="1100" dirty="0" smtClean="0"/>
              <a:t> </a:t>
            </a:r>
            <a:r>
              <a:rPr lang="en-US" sz="1100" dirty="0" err="1" smtClean="0"/>
              <a:t>hoàn</a:t>
            </a:r>
            <a:r>
              <a:rPr lang="en-US" sz="1100" dirty="0" smtClean="0"/>
              <a:t> </a:t>
            </a:r>
            <a:r>
              <a:rPr lang="en-US" sz="1100" dirty="0" err="1" smtClean="0"/>
              <a:t>thành</a:t>
            </a:r>
            <a:r>
              <a:rPr lang="en-US" sz="1100" dirty="0" smtClean="0"/>
              <a:t> </a:t>
            </a:r>
            <a:r>
              <a:rPr lang="en-US" sz="1100" dirty="0" err="1" smtClean="0"/>
              <a:t>suất</a:t>
            </a:r>
            <a:r>
              <a:rPr lang="en-US" sz="1100" dirty="0" smtClean="0"/>
              <a:t> </a:t>
            </a:r>
            <a:r>
              <a:rPr lang="en-US" sz="1100" dirty="0" err="1" smtClean="0"/>
              <a:t>sắc</a:t>
            </a:r>
            <a:r>
              <a:rPr lang="en-US" sz="1100" dirty="0" smtClean="0"/>
              <a:t> </a:t>
            </a:r>
            <a:r>
              <a:rPr lang="en-US" sz="1100" dirty="0" err="1" smtClean="0"/>
              <a:t>các</a:t>
            </a:r>
            <a:r>
              <a:rPr lang="en-US" sz="1100" dirty="0" smtClean="0"/>
              <a:t> </a:t>
            </a:r>
            <a:r>
              <a:rPr lang="en-US" sz="1100" dirty="0" err="1" smtClean="0"/>
              <a:t>công</a:t>
            </a:r>
            <a:r>
              <a:rPr lang="en-US" sz="1100" dirty="0" smtClean="0"/>
              <a:t> </a:t>
            </a:r>
            <a:r>
              <a:rPr lang="en-US" sz="1100" dirty="0" err="1" smtClean="0"/>
              <a:t>việc</a:t>
            </a:r>
            <a:r>
              <a:rPr lang="en-US" sz="1100" dirty="0" smtClean="0"/>
              <a:t> </a:t>
            </a:r>
            <a:r>
              <a:rPr lang="en-US" sz="1100" dirty="0" err="1" smtClean="0"/>
              <a:t>được</a:t>
            </a:r>
            <a:r>
              <a:rPr lang="en-US" sz="1100" dirty="0" smtClean="0"/>
              <a:t> </a:t>
            </a:r>
            <a:r>
              <a:rPr lang="en-US" sz="1100" dirty="0" err="1" smtClean="0"/>
              <a:t>giao</a:t>
            </a:r>
            <a:r>
              <a:rPr lang="en-US" sz="1100" dirty="0" smtClean="0"/>
              <a:t>. </a:t>
            </a:r>
            <a:r>
              <a:rPr lang="en-US" sz="1100" dirty="0" err="1" smtClean="0"/>
              <a:t>Gắn</a:t>
            </a:r>
            <a:r>
              <a:rPr lang="en-US" sz="1100" dirty="0" smtClean="0"/>
              <a:t> </a:t>
            </a:r>
            <a:r>
              <a:rPr lang="en-US" sz="1100" dirty="0" err="1" smtClean="0"/>
              <a:t>bó</a:t>
            </a:r>
            <a:r>
              <a:rPr lang="en-US" sz="1100" dirty="0" smtClean="0"/>
              <a:t>, </a:t>
            </a:r>
            <a:r>
              <a:rPr lang="en-US" sz="1100" dirty="0" err="1" smtClean="0"/>
              <a:t>phát</a:t>
            </a:r>
            <a:r>
              <a:rPr lang="en-US" sz="1100" dirty="0" smtClean="0"/>
              <a:t> </a:t>
            </a:r>
            <a:r>
              <a:rPr lang="en-US" sz="1100" dirty="0" err="1" smtClean="0"/>
              <a:t>huy</a:t>
            </a:r>
            <a:r>
              <a:rPr lang="en-US" sz="1100" dirty="0" smtClean="0"/>
              <a:t> </a:t>
            </a:r>
            <a:r>
              <a:rPr lang="en-US" sz="1100" dirty="0" err="1" smtClean="0"/>
              <a:t>tối</a:t>
            </a:r>
            <a:r>
              <a:rPr lang="en-US" sz="1100" dirty="0" smtClean="0"/>
              <a:t> </a:t>
            </a:r>
            <a:r>
              <a:rPr lang="en-US" sz="1100" dirty="0" err="1" smtClean="0"/>
              <a:t>đa</a:t>
            </a:r>
            <a:r>
              <a:rPr lang="en-US" sz="1100" dirty="0" smtClean="0"/>
              <a:t> </a:t>
            </a:r>
            <a:r>
              <a:rPr lang="en-US" sz="1100" dirty="0" err="1" smtClean="0"/>
              <a:t>năng</a:t>
            </a:r>
            <a:r>
              <a:rPr lang="en-US" sz="1100" dirty="0" smtClean="0"/>
              <a:t> </a:t>
            </a:r>
            <a:r>
              <a:rPr lang="en-US" sz="1100" dirty="0" err="1" smtClean="0"/>
              <a:t>lực</a:t>
            </a:r>
            <a:r>
              <a:rPr lang="en-US" sz="1100" dirty="0" smtClean="0"/>
              <a:t> </a:t>
            </a:r>
            <a:r>
              <a:rPr lang="en-US" sz="1100" dirty="0" err="1" smtClean="0"/>
              <a:t>để</a:t>
            </a:r>
            <a:r>
              <a:rPr lang="en-US" sz="1100" dirty="0" smtClean="0"/>
              <a:t> </a:t>
            </a:r>
            <a:r>
              <a:rPr lang="en-US" sz="1100" dirty="0" err="1" smtClean="0"/>
              <a:t>phát</a:t>
            </a:r>
            <a:r>
              <a:rPr lang="en-US" sz="1100" dirty="0" smtClean="0"/>
              <a:t> </a:t>
            </a:r>
            <a:r>
              <a:rPr lang="en-US" sz="1100" dirty="0" err="1" smtClean="0"/>
              <a:t>triển</a:t>
            </a:r>
            <a:r>
              <a:rPr lang="en-US" sz="1100" dirty="0" smtClean="0"/>
              <a:t> </a:t>
            </a:r>
            <a:r>
              <a:rPr lang="en-US" sz="1100" dirty="0" err="1" smtClean="0"/>
              <a:t>cùng</a:t>
            </a:r>
            <a:r>
              <a:rPr lang="en-US" sz="1100" dirty="0" smtClean="0"/>
              <a:t> </a:t>
            </a:r>
            <a:r>
              <a:rPr lang="en-US" sz="1100" dirty="0" err="1" smtClean="0"/>
              <a:t>công</a:t>
            </a:r>
            <a:r>
              <a:rPr lang="en-US" sz="1100" dirty="0" smtClean="0"/>
              <a:t> </a:t>
            </a:r>
            <a:r>
              <a:rPr lang="en-US" sz="1100" dirty="0" smtClean="0"/>
              <a:t>ty. Sau 5 </a:t>
            </a:r>
            <a:r>
              <a:rPr lang="en-US" sz="1100" dirty="0" err="1" smtClean="0"/>
              <a:t>năm</a:t>
            </a:r>
            <a:r>
              <a:rPr lang="en-US" sz="1100" dirty="0" smtClean="0"/>
              <a:t> </a:t>
            </a:r>
            <a:r>
              <a:rPr lang="en-US" sz="1100" dirty="0" err="1" smtClean="0"/>
              <a:t>trở</a:t>
            </a:r>
            <a:r>
              <a:rPr lang="en-US" sz="1100" dirty="0" smtClean="0"/>
              <a:t> </a:t>
            </a:r>
            <a:r>
              <a:rPr lang="en-US" sz="1100" dirty="0" err="1" smtClean="0"/>
              <a:t>thành</a:t>
            </a:r>
            <a:r>
              <a:rPr lang="en-US" sz="1100" dirty="0" smtClean="0"/>
              <a:t> </a:t>
            </a:r>
            <a:r>
              <a:rPr lang="en-US" sz="1100" dirty="0" err="1" smtClean="0"/>
              <a:t>một</a:t>
            </a:r>
            <a:r>
              <a:rPr lang="en-US" sz="1100" dirty="0" smtClean="0"/>
              <a:t> </a:t>
            </a:r>
            <a:r>
              <a:rPr lang="en-US" sz="1100" dirty="0" err="1" smtClean="0"/>
              <a:t>lập</a:t>
            </a:r>
            <a:r>
              <a:rPr lang="en-US" sz="1100" dirty="0" smtClean="0"/>
              <a:t> </a:t>
            </a:r>
            <a:r>
              <a:rPr lang="en-US" sz="1100" dirty="0" err="1" smtClean="0"/>
              <a:t>trình</a:t>
            </a:r>
            <a:r>
              <a:rPr lang="en-US" sz="1100" dirty="0" smtClean="0"/>
              <a:t> </a:t>
            </a:r>
            <a:r>
              <a:rPr lang="en-US" sz="1100" dirty="0" err="1" smtClean="0"/>
              <a:t>viên</a:t>
            </a:r>
            <a:r>
              <a:rPr lang="en-US" sz="1100" dirty="0" smtClean="0"/>
              <a:t> </a:t>
            </a:r>
            <a:r>
              <a:rPr lang="en-US" sz="1100" dirty="0" err="1" smtClean="0"/>
              <a:t>chuyên</a:t>
            </a:r>
            <a:r>
              <a:rPr lang="en-US" sz="1100" dirty="0" smtClean="0"/>
              <a:t> </a:t>
            </a:r>
            <a:r>
              <a:rPr lang="en-US" sz="1100" dirty="0" err="1" smtClean="0"/>
              <a:t>nghiệp</a:t>
            </a:r>
            <a:r>
              <a:rPr lang="en-US" sz="1100" dirty="0" smtClean="0"/>
              <a:t>. </a:t>
            </a:r>
            <a:endParaRPr lang="en-US" sz="1100" dirty="0"/>
          </a:p>
        </p:txBody>
      </p:sp>
      <p:sp>
        <p:nvSpPr>
          <p:cNvPr id="75" name="TextBox 74"/>
          <p:cNvSpPr txBox="1"/>
          <p:nvPr/>
        </p:nvSpPr>
        <p:spPr>
          <a:xfrm>
            <a:off x="2956060" y="3091697"/>
            <a:ext cx="1998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</a:rPr>
              <a:t>KINH NGHIỆM LÀM VIỆC</a:t>
            </a:r>
            <a:endParaRPr lang="en-US" sz="1400" b="1" dirty="0">
              <a:solidFill>
                <a:srgbClr val="00B0F0"/>
              </a:solidFill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3032260" y="3355246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Logo Icon Túi Xách, Balo, Bóp ví hình PNG cho thiết kế và Viết Bài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81" y="3093645"/>
            <a:ext cx="319258" cy="33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2826769" y="4654168"/>
            <a:ext cx="3939291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 smtClean="0"/>
              <a:t>CÔNG </a:t>
            </a:r>
            <a:r>
              <a:rPr lang="en-US" sz="1100" b="1" dirty="0" smtClean="0"/>
              <a:t>TYCP SMILETECH CÔNG NGHỆ SỐ</a:t>
            </a:r>
          </a:p>
          <a:p>
            <a:pPr marL="171450" indent="-171450" algn="just">
              <a:lnSpc>
                <a:spcPct val="150000"/>
              </a:lnSpc>
              <a:buFontTx/>
              <a:buChar char="-"/>
            </a:pPr>
            <a:r>
              <a:rPr lang="en-US" sz="1000" dirty="0" err="1" smtClean="0"/>
              <a:t>Vị</a:t>
            </a:r>
            <a:r>
              <a:rPr lang="en-US" sz="1000" dirty="0" smtClean="0"/>
              <a:t> </a:t>
            </a:r>
            <a:r>
              <a:rPr lang="en-US" sz="1000" dirty="0" err="1" smtClean="0"/>
              <a:t>trí</a:t>
            </a:r>
            <a:r>
              <a:rPr lang="en-US" sz="1000" dirty="0" smtClean="0"/>
              <a:t> </a:t>
            </a:r>
            <a:r>
              <a:rPr lang="en-US" sz="1000" dirty="0" err="1" smtClean="0"/>
              <a:t>tại</a:t>
            </a:r>
            <a:r>
              <a:rPr lang="en-US" sz="1000" dirty="0" smtClean="0"/>
              <a:t> </a:t>
            </a:r>
            <a:r>
              <a:rPr lang="en-US" sz="1000" dirty="0" err="1" smtClean="0"/>
              <a:t>công</a:t>
            </a:r>
            <a:r>
              <a:rPr lang="en-US" sz="1000" dirty="0" smtClean="0"/>
              <a:t> </a:t>
            </a:r>
            <a:r>
              <a:rPr lang="en-US" sz="1000" dirty="0" err="1" smtClean="0"/>
              <a:t>ty</a:t>
            </a:r>
            <a:r>
              <a:rPr lang="en-US" sz="1000" dirty="0" smtClean="0"/>
              <a:t> </a:t>
            </a:r>
            <a:r>
              <a:rPr lang="en-US" sz="1000" dirty="0" err="1" smtClean="0"/>
              <a:t>từ</a:t>
            </a:r>
            <a:r>
              <a:rPr lang="en-US" sz="1000" dirty="0" smtClean="0"/>
              <a:t> </a:t>
            </a:r>
            <a:r>
              <a:rPr lang="en-US" sz="1000" dirty="0" err="1" smtClean="0"/>
              <a:t>thực</a:t>
            </a:r>
            <a:r>
              <a:rPr lang="en-US" sz="1000" dirty="0" smtClean="0"/>
              <a:t> </a:t>
            </a:r>
            <a:r>
              <a:rPr lang="en-US" sz="1000" dirty="0" err="1" smtClean="0"/>
              <a:t>tập</a:t>
            </a:r>
            <a:r>
              <a:rPr lang="en-US" sz="1000" dirty="0" smtClean="0"/>
              <a:t> </a:t>
            </a:r>
            <a:r>
              <a:rPr lang="en-US" sz="1000" dirty="0" err="1" smtClean="0"/>
              <a:t>sinh</a:t>
            </a:r>
            <a:r>
              <a:rPr lang="en-US" sz="1000" dirty="0" smtClean="0"/>
              <a:t> </a:t>
            </a:r>
            <a:r>
              <a:rPr lang="en-US" sz="1000" dirty="0" err="1" smtClean="0"/>
              <a:t>sau</a:t>
            </a:r>
            <a:r>
              <a:rPr lang="en-US" sz="1000" dirty="0" smtClean="0"/>
              <a:t> 1.5 </a:t>
            </a:r>
            <a:r>
              <a:rPr lang="en-US" sz="1000" dirty="0" err="1" smtClean="0"/>
              <a:t>năm</a:t>
            </a:r>
            <a:r>
              <a:rPr lang="en-US" sz="1000" dirty="0" smtClean="0"/>
              <a:t> </a:t>
            </a:r>
            <a:r>
              <a:rPr lang="en-US" sz="1000" dirty="0" err="1" smtClean="0"/>
              <a:t>trở</a:t>
            </a:r>
            <a:r>
              <a:rPr lang="en-US" sz="1000" dirty="0" smtClean="0"/>
              <a:t> </a:t>
            </a:r>
            <a:r>
              <a:rPr lang="en-US" sz="1000" dirty="0" err="1" smtClean="0"/>
              <a:t>thành</a:t>
            </a:r>
            <a:r>
              <a:rPr lang="en-US" sz="1000" dirty="0" smtClean="0"/>
              <a:t> sub leader</a:t>
            </a:r>
          </a:p>
          <a:p>
            <a:pPr marL="171450" indent="-171450" algn="just">
              <a:lnSpc>
                <a:spcPct val="150000"/>
              </a:lnSpc>
              <a:buFontTx/>
              <a:buChar char="-"/>
            </a:pPr>
            <a:r>
              <a:rPr lang="en-US" sz="1000" dirty="0" err="1" smtClean="0"/>
              <a:t>Công</a:t>
            </a:r>
            <a:r>
              <a:rPr lang="en-US" sz="1000" dirty="0" smtClean="0"/>
              <a:t> </a:t>
            </a:r>
            <a:r>
              <a:rPr lang="en-US" sz="1000" dirty="0" err="1" smtClean="0"/>
              <a:t>việc</a:t>
            </a:r>
            <a:r>
              <a:rPr lang="en-US" sz="1000" dirty="0" smtClean="0"/>
              <a:t> : </a:t>
            </a:r>
          </a:p>
          <a:p>
            <a:pPr algn="just">
              <a:lnSpc>
                <a:spcPct val="150000"/>
              </a:lnSpc>
            </a:pPr>
            <a:r>
              <a:rPr lang="en-US" sz="1000" dirty="0" smtClean="0"/>
              <a:t>       +  </a:t>
            </a:r>
            <a:r>
              <a:rPr lang="en-US" sz="1000" dirty="0" err="1" smtClean="0"/>
              <a:t>Tham</a:t>
            </a:r>
            <a:r>
              <a:rPr lang="en-US" sz="1000" dirty="0" smtClean="0"/>
              <a:t> </a:t>
            </a:r>
            <a:r>
              <a:rPr lang="en-US" sz="1000" dirty="0" err="1" smtClean="0"/>
              <a:t>gia</a:t>
            </a:r>
            <a:r>
              <a:rPr lang="en-US" sz="1000" dirty="0" smtClean="0"/>
              <a:t> </a:t>
            </a:r>
            <a:r>
              <a:rPr lang="en-US" sz="1000" dirty="0" err="1" smtClean="0"/>
              <a:t>phân</a:t>
            </a:r>
            <a:r>
              <a:rPr lang="en-US" sz="1000" dirty="0" smtClean="0"/>
              <a:t> </a:t>
            </a:r>
            <a:r>
              <a:rPr lang="en-US" sz="1000" dirty="0" err="1" smtClean="0"/>
              <a:t>tích</a:t>
            </a:r>
            <a:r>
              <a:rPr lang="en-US" sz="1000" dirty="0" smtClean="0"/>
              <a:t> </a:t>
            </a:r>
            <a:r>
              <a:rPr lang="en-US" sz="1000" dirty="0" err="1" smtClean="0"/>
              <a:t>và</a:t>
            </a:r>
            <a:r>
              <a:rPr lang="en-US" sz="1000" dirty="0" smtClean="0"/>
              <a:t> </a:t>
            </a:r>
            <a:r>
              <a:rPr lang="en-US" sz="1000" dirty="0" err="1" smtClean="0"/>
              <a:t>phát</a:t>
            </a:r>
            <a:r>
              <a:rPr lang="en-US" sz="1000" dirty="0" smtClean="0"/>
              <a:t>  </a:t>
            </a:r>
            <a:r>
              <a:rPr lang="en-US" sz="1000" dirty="0" err="1" smtClean="0"/>
              <a:t>triển</a:t>
            </a:r>
            <a:r>
              <a:rPr lang="en-US" sz="1000" dirty="0" smtClean="0"/>
              <a:t> </a:t>
            </a:r>
            <a:r>
              <a:rPr lang="en-US" sz="1000" dirty="0" err="1" smtClean="0"/>
              <a:t>các</a:t>
            </a:r>
            <a:r>
              <a:rPr lang="en-US" sz="1000" dirty="0" smtClean="0"/>
              <a:t> </a:t>
            </a:r>
            <a:r>
              <a:rPr lang="en-US" sz="1000" dirty="0" err="1" smtClean="0"/>
              <a:t>hệ</a:t>
            </a:r>
            <a:r>
              <a:rPr lang="en-US" sz="1000" dirty="0" smtClean="0"/>
              <a:t> </a:t>
            </a:r>
            <a:r>
              <a:rPr lang="en-US" sz="1000" dirty="0" err="1" smtClean="0"/>
              <a:t>thống</a:t>
            </a:r>
            <a:r>
              <a:rPr lang="en-US" sz="1000" dirty="0" smtClean="0"/>
              <a:t> </a:t>
            </a:r>
            <a:r>
              <a:rPr lang="en-US" sz="1000" dirty="0" err="1" smtClean="0"/>
              <a:t>thương</a:t>
            </a:r>
            <a:r>
              <a:rPr lang="en-US" sz="1000" dirty="0" smtClean="0"/>
              <a:t> </a:t>
            </a:r>
            <a:r>
              <a:rPr lang="en-US" sz="1000" dirty="0" err="1" smtClean="0"/>
              <a:t>mại</a:t>
            </a:r>
            <a:r>
              <a:rPr lang="en-US" sz="1000" dirty="0" smtClean="0"/>
              <a:t> </a:t>
            </a:r>
            <a:r>
              <a:rPr lang="en-US" sz="1000" dirty="0" err="1" smtClean="0"/>
              <a:t>điện</a:t>
            </a:r>
            <a:r>
              <a:rPr lang="en-US" sz="1000" dirty="0" smtClean="0"/>
              <a:t> </a:t>
            </a:r>
            <a:r>
              <a:rPr lang="en-US" sz="1000" dirty="0" err="1" smtClean="0"/>
              <a:t>tử</a:t>
            </a:r>
            <a:endParaRPr lang="en-US" sz="1000" dirty="0" smtClean="0"/>
          </a:p>
          <a:p>
            <a:pPr algn="just">
              <a:lnSpc>
                <a:spcPct val="150000"/>
              </a:lnSpc>
            </a:pPr>
            <a:r>
              <a:rPr lang="en-US" sz="1000" dirty="0"/>
              <a:t> </a:t>
            </a:r>
            <a:r>
              <a:rPr lang="en-US" sz="1000" dirty="0" smtClean="0"/>
              <a:t>           </a:t>
            </a:r>
            <a:r>
              <a:rPr lang="en-US" sz="1000" dirty="0" err="1" smtClean="0"/>
              <a:t>như</a:t>
            </a:r>
            <a:r>
              <a:rPr lang="en-US" sz="1000" dirty="0" smtClean="0"/>
              <a:t> </a:t>
            </a:r>
            <a:r>
              <a:rPr lang="en-US" sz="1000" dirty="0" err="1" smtClean="0"/>
              <a:t>Sàn</a:t>
            </a:r>
            <a:r>
              <a:rPr lang="en-US" sz="1000" dirty="0" smtClean="0"/>
              <a:t> </a:t>
            </a:r>
            <a:r>
              <a:rPr lang="en-US" sz="1000" dirty="0" err="1" smtClean="0"/>
              <a:t>Công</a:t>
            </a:r>
            <a:r>
              <a:rPr lang="en-US" sz="1000" dirty="0" smtClean="0"/>
              <a:t> </a:t>
            </a:r>
            <a:r>
              <a:rPr lang="en-US" sz="1000" dirty="0" err="1" smtClean="0"/>
              <a:t>Nghiệp</a:t>
            </a:r>
            <a:r>
              <a:rPr lang="en-US" sz="1000" dirty="0" smtClean="0"/>
              <a:t> </a:t>
            </a:r>
            <a:r>
              <a:rPr lang="en-US" sz="1000" dirty="0" err="1" smtClean="0"/>
              <a:t>Hóa</a:t>
            </a:r>
            <a:r>
              <a:rPr lang="en-US" sz="1000" dirty="0" smtClean="0"/>
              <a:t> </a:t>
            </a:r>
            <a:r>
              <a:rPr lang="en-US" sz="1000" dirty="0" err="1" smtClean="0"/>
              <a:t>Chất</a:t>
            </a:r>
            <a:r>
              <a:rPr lang="en-US" sz="1000" dirty="0" smtClean="0"/>
              <a:t>, </a:t>
            </a:r>
            <a:r>
              <a:rPr lang="en-US" sz="1000" dirty="0" err="1" smtClean="0"/>
              <a:t>Sàn</a:t>
            </a:r>
            <a:r>
              <a:rPr lang="en-US" sz="1000" dirty="0" smtClean="0"/>
              <a:t> </a:t>
            </a:r>
            <a:r>
              <a:rPr lang="en-US" sz="1000" dirty="0" err="1" smtClean="0"/>
              <a:t>Thương</a:t>
            </a:r>
            <a:r>
              <a:rPr lang="en-US" sz="1000" dirty="0" smtClean="0"/>
              <a:t> </a:t>
            </a:r>
            <a:r>
              <a:rPr lang="en-US" sz="1000" dirty="0" err="1" smtClean="0"/>
              <a:t>Mại</a:t>
            </a:r>
            <a:r>
              <a:rPr lang="en-US" sz="1000" dirty="0" smtClean="0"/>
              <a:t> </a:t>
            </a:r>
            <a:r>
              <a:rPr lang="en-US" sz="1000" dirty="0" err="1" smtClean="0"/>
              <a:t>Điện</a:t>
            </a:r>
            <a:r>
              <a:rPr lang="en-US" sz="1000" dirty="0" smtClean="0"/>
              <a:t> </a:t>
            </a:r>
            <a:r>
              <a:rPr lang="en-US" sz="1000" dirty="0" err="1" smtClean="0"/>
              <a:t>Tử</a:t>
            </a:r>
            <a:r>
              <a:rPr lang="en-US" sz="1000" dirty="0" smtClean="0"/>
              <a:t> </a:t>
            </a:r>
            <a:r>
              <a:rPr lang="en-US" sz="1000" dirty="0" err="1" smtClean="0"/>
              <a:t>Eplaza</a:t>
            </a:r>
            <a:r>
              <a:rPr lang="en-US" sz="1000" dirty="0" smtClean="0"/>
              <a:t>, </a:t>
            </a:r>
          </a:p>
          <a:p>
            <a:pPr algn="just">
              <a:lnSpc>
                <a:spcPct val="150000"/>
              </a:lnSpc>
            </a:pPr>
            <a:r>
              <a:rPr lang="en-US" sz="1000" dirty="0"/>
              <a:t> </a:t>
            </a:r>
            <a:r>
              <a:rPr lang="en-US" sz="1000" dirty="0" smtClean="0"/>
              <a:t>           </a:t>
            </a:r>
            <a:r>
              <a:rPr lang="en-US" sz="1000" dirty="0" err="1" smtClean="0"/>
              <a:t>Sàn</a:t>
            </a:r>
            <a:r>
              <a:rPr lang="en-US" sz="1000" dirty="0" smtClean="0"/>
              <a:t> </a:t>
            </a:r>
            <a:r>
              <a:rPr lang="en-US" sz="1000" dirty="0" err="1" smtClean="0"/>
              <a:t>Nội</a:t>
            </a:r>
            <a:r>
              <a:rPr lang="en-US" sz="1000" dirty="0" smtClean="0"/>
              <a:t> </a:t>
            </a:r>
            <a:r>
              <a:rPr lang="en-US" sz="1000" dirty="0" err="1" smtClean="0"/>
              <a:t>Thất</a:t>
            </a:r>
            <a:r>
              <a:rPr lang="en-US" sz="1000" dirty="0" smtClean="0"/>
              <a:t> </a:t>
            </a:r>
            <a:r>
              <a:rPr lang="en-US" sz="1000" dirty="0" err="1" smtClean="0"/>
              <a:t>MegaStore</a:t>
            </a:r>
            <a:r>
              <a:rPr lang="en-US" sz="1000" dirty="0" smtClean="0"/>
              <a:t>,…</a:t>
            </a:r>
            <a:endParaRPr lang="en-US" sz="1000" dirty="0"/>
          </a:p>
          <a:p>
            <a:pPr algn="just">
              <a:lnSpc>
                <a:spcPct val="150000"/>
              </a:lnSpc>
            </a:pPr>
            <a:r>
              <a:rPr lang="en-US" sz="1000" dirty="0" smtClean="0"/>
              <a:t>       +  </a:t>
            </a:r>
            <a:r>
              <a:rPr lang="en-US" sz="1000" dirty="0" err="1" smtClean="0"/>
              <a:t>Công</a:t>
            </a:r>
            <a:r>
              <a:rPr lang="en-US" sz="1000" dirty="0" smtClean="0"/>
              <a:t> </a:t>
            </a:r>
            <a:r>
              <a:rPr lang="en-US" sz="1000" dirty="0" err="1" smtClean="0"/>
              <a:t>nghệ</a:t>
            </a:r>
            <a:r>
              <a:rPr lang="en-US" sz="1000" dirty="0" smtClean="0"/>
              <a:t> </a:t>
            </a:r>
            <a:r>
              <a:rPr lang="en-US" sz="1000" dirty="0" err="1" smtClean="0"/>
              <a:t>chuyển</a:t>
            </a:r>
            <a:r>
              <a:rPr lang="en-US" sz="1000" dirty="0" smtClean="0"/>
              <a:t> </a:t>
            </a:r>
            <a:r>
              <a:rPr lang="en-US" sz="1000" dirty="0" err="1" smtClean="0"/>
              <a:t>đổi</a:t>
            </a:r>
            <a:r>
              <a:rPr lang="en-US" sz="1000" dirty="0" smtClean="0"/>
              <a:t> </a:t>
            </a:r>
            <a:r>
              <a:rPr lang="en-US" sz="1000" dirty="0" err="1" smtClean="0"/>
              <a:t>số</a:t>
            </a:r>
            <a:r>
              <a:rPr lang="en-US" sz="1000" dirty="0" smtClean="0"/>
              <a:t> </a:t>
            </a:r>
            <a:r>
              <a:rPr lang="en-US" sz="1000" dirty="0" err="1" smtClean="0"/>
              <a:t>như</a:t>
            </a:r>
            <a:r>
              <a:rPr lang="en-US" sz="1000" dirty="0" smtClean="0"/>
              <a:t> </a:t>
            </a:r>
            <a:r>
              <a:rPr lang="en-US" sz="1000" dirty="0" err="1" smtClean="0"/>
              <a:t>Phần</a:t>
            </a:r>
            <a:r>
              <a:rPr lang="en-US" sz="1000" dirty="0" smtClean="0"/>
              <a:t> </a:t>
            </a:r>
            <a:r>
              <a:rPr lang="en-US" sz="1000" dirty="0" err="1" smtClean="0"/>
              <a:t>mềm</a:t>
            </a:r>
            <a:r>
              <a:rPr lang="en-US" sz="1000" dirty="0" smtClean="0"/>
              <a:t> </a:t>
            </a:r>
            <a:r>
              <a:rPr lang="en-US" sz="1000" dirty="0"/>
              <a:t>Du </a:t>
            </a:r>
            <a:r>
              <a:rPr lang="en-US" sz="1000" dirty="0" err="1"/>
              <a:t>Lịch</a:t>
            </a:r>
            <a:r>
              <a:rPr lang="en-US" sz="1000" dirty="0"/>
              <a:t> </a:t>
            </a:r>
            <a:r>
              <a:rPr lang="en-US" sz="1000" dirty="0" err="1"/>
              <a:t>HanoiTourism</a:t>
            </a:r>
            <a:r>
              <a:rPr lang="en-US" sz="1000" dirty="0" smtClean="0"/>
              <a:t>,</a:t>
            </a:r>
          </a:p>
          <a:p>
            <a:pPr algn="just">
              <a:lnSpc>
                <a:spcPct val="150000"/>
              </a:lnSpc>
            </a:pPr>
            <a:r>
              <a:rPr lang="en-US" sz="1000" dirty="0"/>
              <a:t> </a:t>
            </a:r>
            <a:r>
              <a:rPr lang="en-US" sz="1000" dirty="0" smtClean="0"/>
              <a:t>          </a:t>
            </a:r>
            <a:r>
              <a:rPr lang="en-US" sz="1000" dirty="0" err="1" smtClean="0"/>
              <a:t>Phần</a:t>
            </a:r>
            <a:r>
              <a:rPr lang="en-US" sz="1000" dirty="0" smtClean="0"/>
              <a:t> </a:t>
            </a:r>
            <a:r>
              <a:rPr lang="en-US" sz="1000" dirty="0" err="1"/>
              <a:t>Mềm</a:t>
            </a:r>
            <a:r>
              <a:rPr lang="en-US" sz="1000" dirty="0"/>
              <a:t>  </a:t>
            </a:r>
            <a:r>
              <a:rPr lang="en-US" sz="1000" dirty="0" err="1"/>
              <a:t>Đặt</a:t>
            </a:r>
            <a:r>
              <a:rPr lang="en-US" sz="1000" dirty="0"/>
              <a:t> </a:t>
            </a:r>
            <a:r>
              <a:rPr lang="en-US" sz="1000" dirty="0" err="1"/>
              <a:t>Lịch</a:t>
            </a:r>
            <a:r>
              <a:rPr lang="en-US" sz="1000" dirty="0"/>
              <a:t> </a:t>
            </a:r>
            <a:r>
              <a:rPr lang="en-US" sz="1000" dirty="0" err="1" smtClean="0"/>
              <a:t>BeautySalon</a:t>
            </a:r>
            <a:r>
              <a:rPr lang="en-US" sz="1000" dirty="0" smtClean="0"/>
              <a:t>, </a:t>
            </a:r>
            <a:r>
              <a:rPr lang="en-US" sz="1000" dirty="0" err="1" smtClean="0"/>
              <a:t>Phần</a:t>
            </a:r>
            <a:r>
              <a:rPr lang="en-US" sz="1000" dirty="0" smtClean="0"/>
              <a:t> </a:t>
            </a:r>
            <a:r>
              <a:rPr lang="en-US" sz="1000" dirty="0" err="1" smtClean="0"/>
              <a:t>Mềm</a:t>
            </a:r>
            <a:r>
              <a:rPr lang="en-US" sz="1000" dirty="0" smtClean="0"/>
              <a:t> Y </a:t>
            </a:r>
            <a:r>
              <a:rPr lang="en-US" sz="1000" dirty="0" err="1" smtClean="0"/>
              <a:t>Tế</a:t>
            </a:r>
            <a:r>
              <a:rPr lang="en-US" sz="1000" dirty="0" smtClean="0"/>
              <a:t> </a:t>
            </a:r>
            <a:r>
              <a:rPr lang="en-US" sz="1000" dirty="0" err="1" smtClean="0"/>
              <a:t>HomeDoctor</a:t>
            </a:r>
            <a:r>
              <a:rPr lang="en-US" sz="1000" dirty="0" smtClean="0"/>
              <a:t>,</a:t>
            </a:r>
          </a:p>
          <a:p>
            <a:pPr algn="just">
              <a:lnSpc>
                <a:spcPct val="150000"/>
              </a:lnSpc>
            </a:pPr>
            <a:r>
              <a:rPr lang="en-US" sz="1000" dirty="0"/>
              <a:t> </a:t>
            </a:r>
            <a:r>
              <a:rPr lang="en-US" sz="1000" dirty="0" smtClean="0"/>
              <a:t>          Medical Care, </a:t>
            </a:r>
            <a:r>
              <a:rPr lang="en-US" sz="1000" dirty="0" err="1" smtClean="0"/>
              <a:t>Phần</a:t>
            </a:r>
            <a:r>
              <a:rPr lang="en-US" sz="1000" dirty="0" smtClean="0"/>
              <a:t> </a:t>
            </a:r>
            <a:r>
              <a:rPr lang="en-US" sz="1000" dirty="0" err="1" smtClean="0"/>
              <a:t>Mềm</a:t>
            </a:r>
            <a:r>
              <a:rPr lang="en-US" sz="1000" dirty="0" smtClean="0"/>
              <a:t> </a:t>
            </a:r>
            <a:r>
              <a:rPr lang="en-US" sz="1000" dirty="0" err="1" smtClean="0"/>
              <a:t>Khóa</a:t>
            </a:r>
            <a:r>
              <a:rPr lang="en-US" sz="1000" dirty="0" smtClean="0"/>
              <a:t> </a:t>
            </a:r>
            <a:r>
              <a:rPr lang="en-US" sz="1000" dirty="0" err="1" smtClean="0"/>
              <a:t>Học</a:t>
            </a:r>
            <a:r>
              <a:rPr lang="en-US" sz="1000" dirty="0" smtClean="0"/>
              <a:t> CES Talk chia </a:t>
            </a:r>
            <a:r>
              <a:rPr lang="en-US" sz="1000" dirty="0" err="1" smtClean="0"/>
              <a:t>sẻ</a:t>
            </a:r>
            <a:r>
              <a:rPr lang="en-US" sz="1000" dirty="0" smtClean="0"/>
              <a:t> </a:t>
            </a:r>
            <a:r>
              <a:rPr lang="en-US" sz="1000" dirty="0" err="1" smtClean="0"/>
              <a:t>kiến</a:t>
            </a:r>
            <a:r>
              <a:rPr lang="en-US" sz="1000" dirty="0" smtClean="0"/>
              <a:t> </a:t>
            </a:r>
            <a:r>
              <a:rPr lang="en-US" sz="1000" dirty="0" err="1" smtClean="0"/>
              <a:t>thức</a:t>
            </a:r>
            <a:r>
              <a:rPr lang="en-US" sz="1000" dirty="0"/>
              <a:t> </a:t>
            </a:r>
            <a:r>
              <a:rPr lang="en-US" sz="1000" dirty="0" smtClean="0"/>
              <a:t>…</a:t>
            </a:r>
          </a:p>
          <a:p>
            <a:pPr algn="just">
              <a:lnSpc>
                <a:spcPct val="150000"/>
              </a:lnSpc>
            </a:pPr>
            <a:r>
              <a:rPr lang="en-US" sz="1000" dirty="0"/>
              <a:t> </a:t>
            </a:r>
            <a:r>
              <a:rPr lang="en-US" sz="1000" dirty="0" smtClean="0"/>
              <a:t>      +  </a:t>
            </a:r>
            <a:r>
              <a:rPr lang="en-US" sz="1000" dirty="0" err="1" smtClean="0"/>
              <a:t>Công</a:t>
            </a:r>
            <a:r>
              <a:rPr lang="en-US" sz="1000" dirty="0" smtClean="0"/>
              <a:t> </a:t>
            </a:r>
            <a:r>
              <a:rPr lang="en-US" sz="1000" dirty="0" err="1" smtClean="0"/>
              <a:t>Nghệ</a:t>
            </a:r>
            <a:r>
              <a:rPr lang="en-US" sz="1000" dirty="0" smtClean="0"/>
              <a:t> </a:t>
            </a:r>
            <a:r>
              <a:rPr lang="en-US" sz="1000" dirty="0" err="1" smtClean="0"/>
              <a:t>Phần</a:t>
            </a:r>
            <a:r>
              <a:rPr lang="en-US" sz="1000" dirty="0" smtClean="0"/>
              <a:t> </a:t>
            </a:r>
            <a:r>
              <a:rPr lang="en-US" sz="1000" dirty="0" err="1" smtClean="0"/>
              <a:t>Mềm</a:t>
            </a:r>
            <a:r>
              <a:rPr lang="en-US" sz="1000" dirty="0" smtClean="0"/>
              <a:t> </a:t>
            </a:r>
            <a:r>
              <a:rPr lang="en-US" sz="1000" dirty="0" err="1" smtClean="0"/>
              <a:t>Cảm</a:t>
            </a:r>
            <a:r>
              <a:rPr lang="en-US" sz="1000" dirty="0" smtClean="0"/>
              <a:t> </a:t>
            </a:r>
            <a:r>
              <a:rPr lang="en-US" sz="1000" dirty="0" err="1" smtClean="0"/>
              <a:t>Biến</a:t>
            </a:r>
            <a:r>
              <a:rPr lang="en-US" sz="1000" dirty="0" smtClean="0"/>
              <a:t> </a:t>
            </a:r>
            <a:r>
              <a:rPr lang="en-US" sz="1000" dirty="0" err="1" smtClean="0"/>
              <a:t>Áp</a:t>
            </a:r>
            <a:r>
              <a:rPr lang="en-US" sz="1000" dirty="0" smtClean="0"/>
              <a:t> </a:t>
            </a:r>
            <a:r>
              <a:rPr lang="en-US" sz="1000" dirty="0" err="1" smtClean="0"/>
              <a:t>Suất</a:t>
            </a:r>
            <a:r>
              <a:rPr lang="en-US" sz="1000" dirty="0" smtClean="0"/>
              <a:t> </a:t>
            </a:r>
            <a:r>
              <a:rPr lang="en-US" sz="1000" dirty="0" err="1" smtClean="0"/>
              <a:t>Lốp</a:t>
            </a:r>
            <a:r>
              <a:rPr lang="en-US" sz="1000" dirty="0" smtClean="0"/>
              <a:t>.</a:t>
            </a:r>
          </a:p>
          <a:p>
            <a:pPr marL="171450" indent="-171450" algn="just">
              <a:lnSpc>
                <a:spcPct val="150000"/>
              </a:lnSpc>
              <a:buFontTx/>
              <a:buChar char="-"/>
            </a:pPr>
            <a:r>
              <a:rPr lang="en-US" sz="1000" dirty="0" err="1" smtClean="0"/>
              <a:t>Kinh</a:t>
            </a:r>
            <a:r>
              <a:rPr lang="en-US" sz="1000" dirty="0" smtClean="0"/>
              <a:t> </a:t>
            </a:r>
            <a:r>
              <a:rPr lang="en-US" sz="1000" dirty="0" err="1" smtClean="0"/>
              <a:t>nghiệm</a:t>
            </a:r>
            <a:r>
              <a:rPr lang="en-US" sz="1000" dirty="0" smtClean="0"/>
              <a:t> </a:t>
            </a:r>
            <a:r>
              <a:rPr lang="en-US" sz="1000" dirty="0" err="1" smtClean="0"/>
              <a:t>làm</a:t>
            </a:r>
            <a:r>
              <a:rPr lang="en-US" sz="1000" dirty="0" smtClean="0"/>
              <a:t> </a:t>
            </a:r>
            <a:r>
              <a:rPr lang="en-US" sz="1000" dirty="0" err="1" smtClean="0"/>
              <a:t>việc</a:t>
            </a:r>
            <a:r>
              <a:rPr lang="en-US" sz="1000" dirty="0" smtClean="0"/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1000" dirty="0"/>
              <a:t> </a:t>
            </a:r>
            <a:r>
              <a:rPr lang="en-US" sz="1000" dirty="0" smtClean="0"/>
              <a:t>      +  </a:t>
            </a:r>
            <a:r>
              <a:rPr lang="en-US" sz="1000" dirty="0" err="1" smtClean="0"/>
              <a:t>Quản</a:t>
            </a:r>
            <a:r>
              <a:rPr lang="en-US" sz="1000" dirty="0" smtClean="0"/>
              <a:t> </a:t>
            </a:r>
            <a:r>
              <a:rPr lang="en-US" sz="1000" dirty="0" err="1" smtClean="0"/>
              <a:t>lý</a:t>
            </a:r>
            <a:r>
              <a:rPr lang="en-US" sz="1000" dirty="0" smtClean="0"/>
              <a:t> </a:t>
            </a:r>
            <a:r>
              <a:rPr lang="en-US" sz="1000" dirty="0" err="1" smtClean="0"/>
              <a:t>dự</a:t>
            </a:r>
            <a:r>
              <a:rPr lang="en-US" sz="1000" dirty="0" smtClean="0"/>
              <a:t> </a:t>
            </a:r>
            <a:r>
              <a:rPr lang="en-US" sz="1000" dirty="0" err="1" smtClean="0"/>
              <a:t>án</a:t>
            </a:r>
            <a:r>
              <a:rPr lang="en-US" sz="1000" dirty="0" smtClean="0"/>
              <a:t> </a:t>
            </a:r>
            <a:r>
              <a:rPr lang="en-US" sz="1000" dirty="0" err="1" smtClean="0"/>
              <a:t>với</a:t>
            </a:r>
            <a:r>
              <a:rPr lang="en-US" sz="1000" dirty="0" smtClean="0"/>
              <a:t> </a:t>
            </a:r>
            <a:r>
              <a:rPr lang="en-US" sz="1000" dirty="0" err="1" smtClean="0"/>
              <a:t>Clickup</a:t>
            </a:r>
            <a:r>
              <a:rPr lang="en-US" sz="1000" dirty="0" smtClean="0"/>
              <a:t>.</a:t>
            </a:r>
            <a:r>
              <a:rPr lang="en-US" sz="1000" dirty="0"/>
              <a:t> </a:t>
            </a:r>
            <a:r>
              <a:rPr lang="en-US" sz="1000" dirty="0" err="1"/>
              <a:t>Phân</a:t>
            </a:r>
            <a:r>
              <a:rPr lang="en-US" sz="1000" dirty="0"/>
              <a:t> </a:t>
            </a:r>
            <a:r>
              <a:rPr lang="en-US" sz="1000" dirty="0" err="1"/>
              <a:t>tích</a:t>
            </a:r>
            <a:r>
              <a:rPr lang="en-US" sz="1000" dirty="0"/>
              <a:t> </a:t>
            </a:r>
            <a:r>
              <a:rPr lang="en-US" sz="1000" dirty="0" err="1"/>
              <a:t>luồng</a:t>
            </a:r>
            <a:r>
              <a:rPr lang="en-US" sz="1000" dirty="0"/>
              <a:t> </a:t>
            </a:r>
            <a:r>
              <a:rPr lang="en-US" sz="1000" dirty="0" err="1"/>
              <a:t>và</a:t>
            </a:r>
            <a:r>
              <a:rPr lang="en-US" sz="1000" dirty="0"/>
              <a:t> </a:t>
            </a:r>
            <a:r>
              <a:rPr lang="en-US" sz="1000" dirty="0" err="1"/>
              <a:t>cấu</a:t>
            </a:r>
            <a:r>
              <a:rPr lang="en-US" sz="1000" dirty="0"/>
              <a:t> </a:t>
            </a:r>
            <a:r>
              <a:rPr lang="en-US" sz="1000" dirty="0" err="1"/>
              <a:t>trúc</a:t>
            </a:r>
            <a:r>
              <a:rPr lang="en-US" sz="1000" dirty="0"/>
              <a:t> </a:t>
            </a:r>
            <a:r>
              <a:rPr lang="en-US" sz="1000" dirty="0" err="1"/>
              <a:t>dự</a:t>
            </a:r>
            <a:r>
              <a:rPr lang="en-US" sz="1000" dirty="0"/>
              <a:t> </a:t>
            </a:r>
            <a:r>
              <a:rPr lang="en-US" sz="1000" dirty="0" err="1"/>
              <a:t>án</a:t>
            </a:r>
            <a:r>
              <a:rPr lang="en-US" sz="10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000" dirty="0"/>
              <a:t> </a:t>
            </a:r>
            <a:r>
              <a:rPr lang="en-US" sz="1000" dirty="0" smtClean="0"/>
              <a:t>      +  Sub lead </a:t>
            </a:r>
            <a:r>
              <a:rPr lang="en-US" sz="1000" dirty="0" err="1" smtClean="0"/>
              <a:t>quản</a:t>
            </a:r>
            <a:r>
              <a:rPr lang="en-US" sz="1000" dirty="0" smtClean="0"/>
              <a:t> </a:t>
            </a:r>
            <a:r>
              <a:rPr lang="en-US" sz="1000" dirty="0" err="1" smtClean="0"/>
              <a:t>lý</a:t>
            </a:r>
            <a:r>
              <a:rPr lang="en-US" sz="1000" dirty="0" smtClean="0"/>
              <a:t> </a:t>
            </a:r>
            <a:r>
              <a:rPr lang="en-US" sz="1000" dirty="0" err="1" smtClean="0"/>
              <a:t>đội</a:t>
            </a:r>
            <a:r>
              <a:rPr lang="en-US" sz="1000" dirty="0" smtClean="0"/>
              <a:t> </a:t>
            </a:r>
            <a:r>
              <a:rPr lang="en-US" sz="1000" dirty="0" err="1" smtClean="0"/>
              <a:t>nhóm</a:t>
            </a:r>
            <a:r>
              <a:rPr lang="en-US" sz="1000" dirty="0" smtClean="0"/>
              <a:t>, </a:t>
            </a:r>
            <a:r>
              <a:rPr lang="en-US" sz="1000" dirty="0" err="1" smtClean="0"/>
              <a:t>phân</a:t>
            </a:r>
            <a:r>
              <a:rPr lang="en-US" sz="1000" dirty="0" smtClean="0"/>
              <a:t> chia </a:t>
            </a:r>
            <a:r>
              <a:rPr lang="en-US" sz="1000" dirty="0" err="1" smtClean="0"/>
              <a:t>công</a:t>
            </a:r>
            <a:r>
              <a:rPr lang="en-US" sz="1000" dirty="0" smtClean="0"/>
              <a:t> </a:t>
            </a:r>
            <a:r>
              <a:rPr lang="en-US" sz="1000" dirty="0" err="1" smtClean="0"/>
              <a:t>việc</a:t>
            </a:r>
            <a:r>
              <a:rPr lang="en-US" sz="10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000" dirty="0" err="1" smtClean="0"/>
              <a:t>Khóa</a:t>
            </a:r>
            <a:r>
              <a:rPr lang="en-US" sz="1000" dirty="0" smtClean="0"/>
              <a:t> </a:t>
            </a:r>
            <a:r>
              <a:rPr lang="en-US" sz="1000" dirty="0" err="1" smtClean="0"/>
              <a:t>tìm</a:t>
            </a:r>
            <a:r>
              <a:rPr lang="en-US" sz="1000" dirty="0" smtClean="0"/>
              <a:t> </a:t>
            </a:r>
            <a:r>
              <a:rPr lang="en-US" sz="1000" dirty="0" err="1" smtClean="0"/>
              <a:t>kiếm</a:t>
            </a:r>
            <a:r>
              <a:rPr lang="en-US" sz="1000" dirty="0" smtClean="0"/>
              <a:t> </a:t>
            </a:r>
            <a:r>
              <a:rPr lang="en-US" sz="1000" dirty="0" err="1" smtClean="0"/>
              <a:t>trên</a:t>
            </a:r>
            <a:r>
              <a:rPr lang="en-US" sz="1000" dirty="0" smtClean="0"/>
              <a:t> </a:t>
            </a:r>
            <a:r>
              <a:rPr lang="en-US" sz="1000" dirty="0" err="1" smtClean="0"/>
              <a:t>GooglePlay</a:t>
            </a:r>
            <a:r>
              <a:rPr lang="en-US" sz="1000" dirty="0" smtClean="0"/>
              <a:t>: </a:t>
            </a:r>
            <a:r>
              <a:rPr lang="en-US" sz="1000" i="1" dirty="0" smtClean="0"/>
              <a:t>“pub: </a:t>
            </a:r>
            <a:r>
              <a:rPr lang="en-US" sz="1000" i="1" dirty="0" err="1" smtClean="0"/>
              <a:t>Công</a:t>
            </a:r>
            <a:r>
              <a:rPr lang="en-US" sz="1000" i="1" dirty="0" smtClean="0"/>
              <a:t> </a:t>
            </a:r>
            <a:r>
              <a:rPr lang="en-US" sz="1000" i="1" dirty="0" err="1" smtClean="0"/>
              <a:t>ty</a:t>
            </a:r>
            <a:r>
              <a:rPr lang="en-US" sz="1000" i="1" dirty="0" smtClean="0"/>
              <a:t> </a:t>
            </a:r>
            <a:r>
              <a:rPr lang="en-US" sz="1000" i="1" dirty="0" err="1" smtClean="0"/>
              <a:t>Cổ</a:t>
            </a:r>
            <a:r>
              <a:rPr lang="en-US" sz="1000" i="1" dirty="0" smtClean="0"/>
              <a:t> </a:t>
            </a:r>
            <a:r>
              <a:rPr lang="en-US" sz="1000" i="1" dirty="0" err="1" smtClean="0"/>
              <a:t>phần</a:t>
            </a:r>
            <a:r>
              <a:rPr lang="en-US" sz="1000" i="1" dirty="0" smtClean="0"/>
              <a:t> </a:t>
            </a:r>
            <a:r>
              <a:rPr lang="en-US" sz="1000" i="1" dirty="0" err="1" smtClean="0"/>
              <a:t>Smiletech</a:t>
            </a:r>
            <a:r>
              <a:rPr lang="en-US" sz="1000" i="1" dirty="0" smtClean="0"/>
              <a:t> </a:t>
            </a:r>
            <a:r>
              <a:rPr lang="en-US" sz="1000" i="1" dirty="0" err="1" smtClean="0"/>
              <a:t>Công</a:t>
            </a:r>
            <a:r>
              <a:rPr lang="en-US" sz="1000" i="1" dirty="0" smtClean="0"/>
              <a:t> </a:t>
            </a:r>
            <a:r>
              <a:rPr lang="en-US" sz="1000" i="1" dirty="0" err="1" smtClean="0"/>
              <a:t>nghệ</a:t>
            </a:r>
            <a:r>
              <a:rPr lang="en-US" sz="1000" i="1" dirty="0" smtClean="0"/>
              <a:t> </a:t>
            </a:r>
            <a:r>
              <a:rPr lang="en-US" sz="1000" i="1" dirty="0" err="1" smtClean="0"/>
              <a:t>số</a:t>
            </a:r>
            <a:r>
              <a:rPr lang="en-US" sz="1000" i="1" dirty="0" smtClean="0"/>
              <a:t>”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794763" y="4648200"/>
            <a:ext cx="113347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smtClean="0">
                <a:solidFill>
                  <a:srgbClr val="00B0F0"/>
                </a:solidFill>
              </a:rPr>
              <a:t>06/2021 </a:t>
            </a:r>
            <a:r>
              <a:rPr lang="en-US" sz="900" dirty="0" smtClean="0">
                <a:solidFill>
                  <a:srgbClr val="00B0F0"/>
                </a:solidFill>
              </a:rPr>
              <a:t>– </a:t>
            </a:r>
            <a:r>
              <a:rPr lang="en-US" sz="900" dirty="0" smtClean="0">
                <a:solidFill>
                  <a:srgbClr val="00B0F0"/>
                </a:solidFill>
              </a:rPr>
              <a:t>02/2023</a:t>
            </a:r>
            <a:endParaRPr lang="en-US" sz="900" dirty="0">
              <a:solidFill>
                <a:srgbClr val="00B0F0"/>
              </a:solidFill>
            </a:endParaRPr>
          </a:p>
        </p:txBody>
      </p:sp>
      <p:pic>
        <p:nvPicPr>
          <p:cNvPr id="1028" name="Picture 4" descr="C:\Users\DamVanThuc\Desktop\rp70qk4gsAalBvIQKUH5_5f75a376bfd0d_cvtpl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-100174"/>
            <a:ext cx="2281257" cy="230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92074" y="2590800"/>
            <a:ext cx="2170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err="1" smtClean="0">
                <a:solidFill>
                  <a:schemeClr val="bg1"/>
                </a:solidFill>
              </a:rPr>
              <a:t>Vị</a:t>
            </a:r>
            <a:r>
              <a:rPr lang="en-US" sz="1400" i="1" dirty="0" smtClean="0">
                <a:solidFill>
                  <a:schemeClr val="bg1"/>
                </a:solidFill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</a:rPr>
              <a:t>trí</a:t>
            </a:r>
            <a:r>
              <a:rPr lang="en-US" sz="1400" i="1" dirty="0" smtClean="0">
                <a:solidFill>
                  <a:schemeClr val="bg1"/>
                </a:solidFill>
              </a:rPr>
              <a:t>: Junior React Native</a:t>
            </a:r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547" y="2312313"/>
            <a:ext cx="1569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ĐÀM VĂN THỨC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819400" y="3429000"/>
            <a:ext cx="3939291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 smtClean="0"/>
              <a:t>DỰ ÁN </a:t>
            </a:r>
            <a:r>
              <a:rPr lang="en-US" sz="1100" b="1" dirty="0" smtClean="0"/>
              <a:t>OUTSOURCING</a:t>
            </a:r>
            <a:endParaRPr lang="en-US" sz="1100" b="1" dirty="0" smtClean="0"/>
          </a:p>
          <a:p>
            <a:pPr marL="171450" indent="-171450" algn="just">
              <a:lnSpc>
                <a:spcPct val="150000"/>
              </a:lnSpc>
              <a:buFontTx/>
              <a:buChar char="-"/>
            </a:pPr>
            <a:r>
              <a:rPr lang="en-US" sz="1000" dirty="0" err="1" smtClean="0"/>
              <a:t>Dự</a:t>
            </a:r>
            <a:r>
              <a:rPr lang="en-US" sz="1000" dirty="0" smtClean="0"/>
              <a:t> </a:t>
            </a:r>
            <a:r>
              <a:rPr lang="en-US" sz="1000" dirty="0" err="1" smtClean="0"/>
              <a:t>án</a:t>
            </a:r>
            <a:r>
              <a:rPr lang="en-US" sz="1000" dirty="0" smtClean="0"/>
              <a:t> </a:t>
            </a:r>
            <a:r>
              <a:rPr lang="en-US" sz="1000" dirty="0" err="1"/>
              <a:t>p</a:t>
            </a:r>
            <a:r>
              <a:rPr lang="en-US" sz="1000" dirty="0" err="1" smtClean="0"/>
              <a:t>hần</a:t>
            </a:r>
            <a:r>
              <a:rPr lang="en-US" sz="1000" dirty="0" smtClean="0"/>
              <a:t> </a:t>
            </a:r>
            <a:r>
              <a:rPr lang="en-US" sz="1000" dirty="0" err="1" smtClean="0"/>
              <a:t>m</a:t>
            </a:r>
            <a:r>
              <a:rPr lang="en-US" sz="1000" dirty="0" err="1"/>
              <a:t>ề</a:t>
            </a:r>
            <a:r>
              <a:rPr lang="en-US" sz="1000" dirty="0" err="1" smtClean="0"/>
              <a:t>m</a:t>
            </a:r>
            <a:r>
              <a:rPr lang="en-US" sz="1000" dirty="0" smtClean="0"/>
              <a:t> </a:t>
            </a:r>
            <a:r>
              <a:rPr lang="en-US" sz="1000" dirty="0" err="1" smtClean="0"/>
              <a:t>theo</a:t>
            </a:r>
            <a:r>
              <a:rPr lang="en-US" sz="1000" dirty="0" smtClean="0"/>
              <a:t> </a:t>
            </a:r>
            <a:r>
              <a:rPr lang="en-US" sz="1000" dirty="0" err="1"/>
              <a:t>d</a:t>
            </a:r>
            <a:r>
              <a:rPr lang="en-US" sz="1000" dirty="0" err="1" smtClean="0"/>
              <a:t>õi</a:t>
            </a:r>
            <a:r>
              <a:rPr lang="en-US" sz="1000" dirty="0" smtClean="0"/>
              <a:t> </a:t>
            </a:r>
            <a:r>
              <a:rPr lang="en-US" sz="1000" dirty="0" err="1"/>
              <a:t>t</a:t>
            </a:r>
            <a:r>
              <a:rPr lang="en-US" sz="1000" dirty="0" err="1" smtClean="0"/>
              <a:t>hân</a:t>
            </a:r>
            <a:r>
              <a:rPr lang="en-US" sz="1000" dirty="0" smtClean="0"/>
              <a:t> </a:t>
            </a:r>
            <a:r>
              <a:rPr lang="en-US" sz="1000" dirty="0" err="1"/>
              <a:t>n</a:t>
            </a:r>
            <a:r>
              <a:rPr lang="en-US" sz="1000" dirty="0" err="1" smtClean="0"/>
              <a:t>hiệt</a:t>
            </a:r>
            <a:r>
              <a:rPr lang="en-US" sz="1000" dirty="0" smtClean="0"/>
              <a:t> </a:t>
            </a:r>
            <a:r>
              <a:rPr lang="en-US" sz="1000" dirty="0" err="1" smtClean="0"/>
              <a:t>trẻ</a:t>
            </a:r>
            <a:r>
              <a:rPr lang="en-US" sz="1000" dirty="0" smtClean="0"/>
              <a:t> </a:t>
            </a:r>
            <a:r>
              <a:rPr lang="en-US" sz="1000" dirty="0" err="1" smtClean="0"/>
              <a:t>em</a:t>
            </a:r>
            <a:r>
              <a:rPr lang="en-US" sz="1000" dirty="0" smtClean="0"/>
              <a:t> </a:t>
            </a:r>
            <a:r>
              <a:rPr lang="en-US" sz="1000" dirty="0" err="1" smtClean="0"/>
              <a:t>SmartTemp</a:t>
            </a:r>
            <a:r>
              <a:rPr lang="en-US" sz="1000" dirty="0" smtClean="0"/>
              <a:t>,</a:t>
            </a:r>
            <a:r>
              <a:rPr lang="en-US" sz="1000" dirty="0"/>
              <a:t> </a:t>
            </a:r>
            <a:r>
              <a:rPr lang="en-US" sz="1000" dirty="0" err="1" smtClean="0"/>
              <a:t>Sử</a:t>
            </a:r>
            <a:r>
              <a:rPr lang="en-US" sz="1000" dirty="0" smtClean="0"/>
              <a:t> </a:t>
            </a:r>
            <a:r>
              <a:rPr lang="en-US" sz="1000" dirty="0" err="1" smtClean="0"/>
              <a:t>dụng</a:t>
            </a:r>
            <a:r>
              <a:rPr lang="en-US" sz="1000" dirty="0" smtClean="0"/>
              <a:t> </a:t>
            </a:r>
            <a:r>
              <a:rPr lang="en-US" sz="1000" dirty="0" err="1" smtClean="0"/>
              <a:t>thiết</a:t>
            </a:r>
            <a:r>
              <a:rPr lang="en-US" sz="1000" dirty="0" smtClean="0"/>
              <a:t> </a:t>
            </a:r>
            <a:r>
              <a:rPr lang="en-US" sz="1000" dirty="0" err="1" smtClean="0"/>
              <a:t>bị</a:t>
            </a:r>
            <a:r>
              <a:rPr lang="en-US" sz="1000" dirty="0" smtClean="0"/>
              <a:t> </a:t>
            </a:r>
            <a:r>
              <a:rPr lang="en-US" sz="1000" dirty="0" err="1" smtClean="0"/>
              <a:t>cảm</a:t>
            </a:r>
            <a:r>
              <a:rPr lang="en-US" sz="1000" dirty="0" smtClean="0"/>
              <a:t> </a:t>
            </a:r>
            <a:r>
              <a:rPr lang="en-US" sz="1000" dirty="0" err="1" smtClean="0"/>
              <a:t>biến</a:t>
            </a:r>
            <a:r>
              <a:rPr lang="en-US" sz="1000" dirty="0" smtClean="0"/>
              <a:t> </a:t>
            </a:r>
            <a:r>
              <a:rPr lang="en-US" sz="1000" dirty="0" err="1" smtClean="0"/>
              <a:t>bluetooth</a:t>
            </a:r>
            <a:r>
              <a:rPr lang="en-US" sz="1000" dirty="0" smtClean="0"/>
              <a:t> </a:t>
            </a:r>
            <a:r>
              <a:rPr lang="en-US" sz="1000" dirty="0" err="1" smtClean="0"/>
              <a:t>theo</a:t>
            </a:r>
            <a:r>
              <a:rPr lang="en-US" sz="1000" dirty="0" smtClean="0"/>
              <a:t> </a:t>
            </a:r>
            <a:r>
              <a:rPr lang="en-US" sz="1000" dirty="0" err="1" smtClean="0"/>
              <a:t>dõi</a:t>
            </a:r>
            <a:r>
              <a:rPr lang="en-US" sz="1000" dirty="0" smtClean="0"/>
              <a:t> </a:t>
            </a:r>
            <a:r>
              <a:rPr lang="en-US" sz="1000" dirty="0" err="1" smtClean="0"/>
              <a:t>thân</a:t>
            </a:r>
            <a:r>
              <a:rPr lang="en-US" sz="1000" dirty="0" smtClean="0"/>
              <a:t> </a:t>
            </a:r>
            <a:r>
              <a:rPr lang="en-US" sz="1000" dirty="0" err="1" smtClean="0"/>
              <a:t>nhiệt</a:t>
            </a:r>
            <a:r>
              <a:rPr lang="en-US" sz="1000" dirty="0" smtClean="0"/>
              <a:t>, </a:t>
            </a:r>
            <a:r>
              <a:rPr lang="en-US" sz="1000" dirty="0" err="1" smtClean="0"/>
              <a:t>khi</a:t>
            </a:r>
            <a:r>
              <a:rPr lang="en-US" sz="1000" dirty="0" smtClean="0"/>
              <a:t> </a:t>
            </a:r>
            <a:r>
              <a:rPr lang="en-US" sz="1000" dirty="0" err="1" smtClean="0"/>
              <a:t>vượt</a:t>
            </a:r>
            <a:r>
              <a:rPr lang="en-US" sz="1000" dirty="0" smtClean="0"/>
              <a:t> </a:t>
            </a:r>
            <a:r>
              <a:rPr lang="en-US" sz="1000" dirty="0" err="1" smtClean="0"/>
              <a:t>ngưỡng</a:t>
            </a:r>
            <a:r>
              <a:rPr lang="en-US" sz="1000" dirty="0" smtClean="0"/>
              <a:t> </a:t>
            </a:r>
            <a:r>
              <a:rPr lang="en-US" sz="1000" dirty="0" err="1" smtClean="0"/>
              <a:t>cảnh</a:t>
            </a:r>
            <a:r>
              <a:rPr lang="en-US" sz="1000" dirty="0" smtClean="0"/>
              <a:t> </a:t>
            </a:r>
            <a:r>
              <a:rPr lang="en-US" sz="1000" dirty="0" err="1" smtClean="0"/>
              <a:t>bảo</a:t>
            </a:r>
            <a:r>
              <a:rPr lang="en-US" sz="1000" dirty="0" smtClean="0"/>
              <a:t> </a:t>
            </a:r>
            <a:r>
              <a:rPr lang="en-US" sz="1000" dirty="0" err="1" smtClean="0"/>
              <a:t>được</a:t>
            </a:r>
            <a:r>
              <a:rPr lang="en-US" sz="1000" dirty="0" smtClean="0"/>
              <a:t> </a:t>
            </a:r>
            <a:r>
              <a:rPr lang="en-US" sz="1000" dirty="0" err="1" smtClean="0"/>
              <a:t>người</a:t>
            </a:r>
            <a:r>
              <a:rPr lang="en-US" sz="1000" dirty="0" smtClean="0"/>
              <a:t> </a:t>
            </a:r>
            <a:r>
              <a:rPr lang="en-US" sz="1000" dirty="0" err="1" smtClean="0"/>
              <a:t>dùng</a:t>
            </a:r>
            <a:r>
              <a:rPr lang="en-US" sz="1000" dirty="0" smtClean="0"/>
              <a:t> </a:t>
            </a:r>
            <a:r>
              <a:rPr lang="en-US" sz="1000" dirty="0" err="1" smtClean="0"/>
              <a:t>thiết</a:t>
            </a:r>
            <a:r>
              <a:rPr lang="en-US" sz="1000" dirty="0" smtClean="0"/>
              <a:t> </a:t>
            </a:r>
            <a:r>
              <a:rPr lang="en-US" sz="1000" dirty="0" err="1" smtClean="0"/>
              <a:t>lập</a:t>
            </a:r>
            <a:r>
              <a:rPr lang="en-US" sz="1000" dirty="0" smtClean="0"/>
              <a:t> </a:t>
            </a:r>
            <a:r>
              <a:rPr lang="en-US" sz="1000" dirty="0" err="1" smtClean="0"/>
              <a:t>trên</a:t>
            </a:r>
            <a:r>
              <a:rPr lang="en-US" sz="1000" dirty="0" smtClean="0"/>
              <a:t> </a:t>
            </a:r>
            <a:r>
              <a:rPr lang="en-US" sz="1000" dirty="0" err="1" smtClean="0"/>
              <a:t>ứng</a:t>
            </a:r>
            <a:r>
              <a:rPr lang="en-US" sz="1000" dirty="0" smtClean="0"/>
              <a:t> </a:t>
            </a:r>
            <a:r>
              <a:rPr lang="en-US" sz="1000" dirty="0" err="1" smtClean="0"/>
              <a:t>dụng</a:t>
            </a:r>
            <a:r>
              <a:rPr lang="en-US" sz="1000" dirty="0" smtClean="0"/>
              <a:t> </a:t>
            </a:r>
            <a:r>
              <a:rPr lang="en-US" sz="1000" dirty="0" err="1" smtClean="0"/>
              <a:t>điện</a:t>
            </a:r>
            <a:r>
              <a:rPr lang="en-US" sz="1000" dirty="0" smtClean="0"/>
              <a:t> </a:t>
            </a:r>
            <a:r>
              <a:rPr lang="en-US" sz="1000" dirty="0" err="1" smtClean="0"/>
              <a:t>thoại</a:t>
            </a:r>
            <a:r>
              <a:rPr lang="en-US" sz="1000" dirty="0" smtClean="0"/>
              <a:t>, </a:t>
            </a:r>
            <a:r>
              <a:rPr lang="en-US" sz="1000" dirty="0" err="1" smtClean="0"/>
              <a:t>Điện</a:t>
            </a:r>
            <a:r>
              <a:rPr lang="en-US" sz="1000" dirty="0" smtClean="0"/>
              <a:t> </a:t>
            </a:r>
            <a:r>
              <a:rPr lang="en-US" sz="1000" dirty="0" err="1" smtClean="0"/>
              <a:t>thoại</a:t>
            </a:r>
            <a:r>
              <a:rPr lang="en-US" sz="1000" dirty="0" smtClean="0"/>
              <a:t> </a:t>
            </a:r>
            <a:r>
              <a:rPr lang="en-US" sz="1000" dirty="0" err="1" smtClean="0"/>
              <a:t>sẽ</a:t>
            </a:r>
            <a:r>
              <a:rPr lang="en-US" sz="1000" dirty="0" smtClean="0"/>
              <a:t> </a:t>
            </a:r>
            <a:r>
              <a:rPr lang="en-US" sz="1000" dirty="0" err="1" smtClean="0"/>
              <a:t>cảnh</a:t>
            </a:r>
            <a:r>
              <a:rPr lang="en-US" sz="1000" dirty="0" smtClean="0"/>
              <a:t> </a:t>
            </a:r>
            <a:r>
              <a:rPr lang="en-US" sz="1000" dirty="0" err="1" smtClean="0"/>
              <a:t>báo</a:t>
            </a:r>
            <a:r>
              <a:rPr lang="en-US" sz="1000" dirty="0" smtClean="0"/>
              <a:t> </a:t>
            </a:r>
            <a:r>
              <a:rPr lang="en-US" sz="1000" dirty="0" err="1" smtClean="0"/>
              <a:t>với</a:t>
            </a:r>
            <a:r>
              <a:rPr lang="en-US" sz="1000" dirty="0" smtClean="0"/>
              <a:t> </a:t>
            </a:r>
            <a:r>
              <a:rPr lang="en-US" sz="1000" dirty="0" err="1" smtClean="0"/>
              <a:t>người</a:t>
            </a:r>
            <a:r>
              <a:rPr lang="en-US" sz="1000" dirty="0" smtClean="0"/>
              <a:t> </a:t>
            </a:r>
            <a:r>
              <a:rPr lang="en-US" sz="1000" dirty="0" err="1" smtClean="0"/>
              <a:t>dùng</a:t>
            </a:r>
            <a:r>
              <a:rPr lang="en-US" sz="1000" dirty="0" smtClean="0"/>
              <a:t> </a:t>
            </a:r>
            <a:r>
              <a:rPr lang="en-US" sz="1000" dirty="0" err="1" smtClean="0"/>
              <a:t>mức</a:t>
            </a:r>
            <a:r>
              <a:rPr lang="en-US" sz="1000" dirty="0" smtClean="0"/>
              <a:t> </a:t>
            </a:r>
            <a:r>
              <a:rPr lang="en-US" sz="1000" dirty="0" err="1" smtClean="0"/>
              <a:t>nhiệt</a:t>
            </a:r>
            <a:r>
              <a:rPr lang="en-US" sz="1000" dirty="0" smtClean="0"/>
              <a:t> </a:t>
            </a:r>
            <a:r>
              <a:rPr lang="en-US" sz="1000" dirty="0" err="1" smtClean="0"/>
              <a:t>vượt</a:t>
            </a:r>
            <a:r>
              <a:rPr lang="en-US" sz="1000" dirty="0" smtClean="0"/>
              <a:t> </a:t>
            </a:r>
            <a:r>
              <a:rPr lang="en-US" sz="1000" dirty="0" err="1" smtClean="0"/>
              <a:t>ngưỡng</a:t>
            </a:r>
            <a:r>
              <a:rPr lang="en-US" sz="1000" dirty="0" smtClean="0"/>
              <a:t> </a:t>
            </a:r>
            <a:r>
              <a:rPr lang="en-US" sz="1000" dirty="0" err="1" smtClean="0"/>
              <a:t>cho</a:t>
            </a:r>
            <a:r>
              <a:rPr lang="en-US" sz="1000" dirty="0" smtClean="0"/>
              <a:t> </a:t>
            </a:r>
            <a:r>
              <a:rPr lang="en-US" sz="1000" dirty="0" err="1" smtClean="0"/>
              <a:t>phép</a:t>
            </a:r>
            <a:endParaRPr lang="en-US" sz="1000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2971800" y="8391689"/>
            <a:ext cx="3886200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Ngôn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ngữ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và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framwork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: Java,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Javascript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, React Native,</a:t>
            </a:r>
          </a:p>
          <a:p>
            <a:pPr>
              <a:lnSpc>
                <a:spcPct val="150000"/>
              </a:lnSpc>
            </a:pP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Công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cụ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sử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dụng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Webstorm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VisualStudio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 Code,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Figma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, Android studio,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Xcode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Công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nghệ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sử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dụng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GoogleMap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OnePay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, Firebase, QR code,…</a:t>
            </a:r>
          </a:p>
          <a:p>
            <a:pPr>
              <a:lnSpc>
                <a:spcPct val="150000"/>
              </a:lnSpc>
            </a:pP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Deploy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phần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mềm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trên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 Apple Store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và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 Google Play Store.</a:t>
            </a:r>
          </a:p>
        </p:txBody>
      </p:sp>
      <p:pic>
        <p:nvPicPr>
          <p:cNvPr id="2" name="Picture 4" descr="Human Head Icon Images - Free Download on Freepik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879" y="8157044"/>
            <a:ext cx="258062" cy="25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/>
          <p:cNvSpPr txBox="1"/>
          <p:nvPr/>
        </p:nvSpPr>
        <p:spPr>
          <a:xfrm>
            <a:off x="2928952" y="8119945"/>
            <a:ext cx="2285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</a:rPr>
              <a:t>KIẾN THỨC CHUYÊN NGÀNH</a:t>
            </a:r>
            <a:endParaRPr lang="en-US" sz="1400" b="1" dirty="0">
              <a:solidFill>
                <a:srgbClr val="00B0F0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3005152" y="8383494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80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525</Words>
  <Application>Microsoft Office PowerPoint</Application>
  <PresentationFormat>A4 Paper (210x297 mm)</PresentationFormat>
  <Paragraphs>48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DamVanThuc</dc:creator>
  <cp:lastModifiedBy>84389</cp:lastModifiedBy>
  <cp:revision>60</cp:revision>
  <dcterms:created xsi:type="dcterms:W3CDTF">2021-03-24T07:39:33Z</dcterms:created>
  <dcterms:modified xsi:type="dcterms:W3CDTF">2023-02-12T16:31:33Z</dcterms:modified>
</cp:coreProperties>
</file>