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2" autoAdjust="0"/>
  </p:normalViewPr>
  <p:slideViewPr>
    <p:cSldViewPr>
      <p:cViewPr>
        <p:scale>
          <a:sx n="100" d="100"/>
          <a:sy n="100" d="100"/>
        </p:scale>
        <p:origin x="-2808" y="7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102A3-4F9D-465A-B8DB-0B828FA1024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118AF-316E-4AAF-AA01-0CACE545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18AF-316E-4AAF-AA01-0CACE545A0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3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2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4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3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85800" y="533400"/>
            <a:ext cx="1693276" cy="2057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Picture 4" descr="C:\Users\DamVanThuc\Desktop\rp70qk4gsAalBvIQKUH5_5f75a376bfd0d_cvtp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79" y="914400"/>
            <a:ext cx="1646422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2665379" y="378023"/>
            <a:ext cx="244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ĐÀM VĂN THỨC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13919" y="1066800"/>
            <a:ext cx="391548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100" dirty="0" smtClean="0">
                <a:latin typeface="Calibri (Body)"/>
              </a:rPr>
              <a:t>Ngày sinh:	</a:t>
            </a:r>
            <a:r>
              <a:rPr lang="en-US" sz="1100" dirty="0" smtClean="0">
                <a:latin typeface="Calibri (Body)"/>
              </a:rPr>
              <a:t>19/07/2000</a:t>
            </a:r>
            <a:endParaRPr lang="vi-VN" sz="1100" dirty="0" smtClean="0"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vi-VN" sz="1100" dirty="0" smtClean="0">
                <a:latin typeface="Calibri (Body)"/>
              </a:rPr>
              <a:t>Giới tính:	Nam</a:t>
            </a:r>
            <a:endParaRPr lang="en-US" sz="1100" dirty="0" smtClean="0"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vi-VN" sz="1100" dirty="0" smtClean="0">
                <a:latin typeface="Calibri (Body)"/>
              </a:rPr>
              <a:t>Số điện thoại:	</a:t>
            </a:r>
            <a:r>
              <a:rPr lang="en-US" sz="1100" dirty="0" smtClean="0">
                <a:latin typeface="Calibri (Body)"/>
              </a:rPr>
              <a:t>0389793148</a:t>
            </a:r>
          </a:p>
          <a:p>
            <a:pPr>
              <a:lnSpc>
                <a:spcPct val="150000"/>
              </a:lnSpc>
            </a:pPr>
            <a:r>
              <a:rPr lang="vi-VN" sz="1100" dirty="0" smtClean="0">
                <a:latin typeface="Calibri (Body)"/>
              </a:rPr>
              <a:t>Email:	</a:t>
            </a:r>
            <a:r>
              <a:rPr lang="en-US" sz="1100" dirty="0" smtClean="0">
                <a:latin typeface="Calibri (Body)"/>
              </a:rPr>
              <a:t>thucdvph09264@gmail.com</a:t>
            </a:r>
            <a:endParaRPr lang="en-US" sz="1100" dirty="0"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vi-VN" sz="1100" dirty="0" smtClean="0">
                <a:latin typeface="Calibri (Body)"/>
              </a:rPr>
              <a:t>Website:	</a:t>
            </a:r>
            <a:r>
              <a:rPr lang="en-US" sz="1100" dirty="0" smtClean="0">
                <a:latin typeface="Calibri (Body)"/>
              </a:rPr>
              <a:t>https://www.facebook.com/thucpoly1</a:t>
            </a:r>
          </a:p>
          <a:p>
            <a:pPr>
              <a:lnSpc>
                <a:spcPct val="150000"/>
              </a:lnSpc>
            </a:pPr>
            <a:r>
              <a:rPr lang="vi-VN" sz="1100" dirty="0" smtClean="0">
                <a:latin typeface="Calibri (Body)"/>
              </a:rPr>
              <a:t>Địa chỉ:	</a:t>
            </a:r>
            <a:r>
              <a:rPr lang="en-US" sz="1100" dirty="0" smtClean="0">
                <a:latin typeface="Calibri (Body)"/>
              </a:rPr>
              <a:t>Chi </a:t>
            </a:r>
            <a:r>
              <a:rPr lang="en-US" sz="1100" dirty="0" err="1" smtClean="0">
                <a:latin typeface="Calibri (Body)"/>
              </a:rPr>
              <a:t>Thiết</a:t>
            </a:r>
            <a:r>
              <a:rPr lang="en-US" sz="1100" dirty="0" smtClean="0">
                <a:latin typeface="Calibri (Body)"/>
              </a:rPr>
              <a:t> - </a:t>
            </a:r>
            <a:r>
              <a:rPr lang="en-US" sz="1100" dirty="0" err="1" smtClean="0">
                <a:latin typeface="Calibri (Body)"/>
              </a:rPr>
              <a:t>Sơn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Dương</a:t>
            </a:r>
            <a:r>
              <a:rPr lang="en-US" sz="1100" dirty="0" smtClean="0">
                <a:latin typeface="Calibri (Body)"/>
              </a:rPr>
              <a:t> - </a:t>
            </a:r>
            <a:r>
              <a:rPr lang="en-US" sz="1100" dirty="0" err="1" smtClean="0">
                <a:latin typeface="Calibri (Body)"/>
              </a:rPr>
              <a:t>Tuyên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Quang</a:t>
            </a:r>
            <a:endParaRPr lang="en-US" sz="1100" dirty="0">
              <a:latin typeface="Calibri (Body)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67000" y="759023"/>
            <a:ext cx="2772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i="1" dirty="0" smtClean="0"/>
              <a:t>Thực tập sinh lập trình </a:t>
            </a:r>
            <a:r>
              <a:rPr lang="en-US" sz="1400" i="1" dirty="0" smtClean="0"/>
              <a:t>A</a:t>
            </a:r>
            <a:r>
              <a:rPr lang="vi-VN" sz="1400" i="1" dirty="0" smtClean="0"/>
              <a:t>ndroid</a:t>
            </a:r>
            <a:endParaRPr lang="en-US" sz="1400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9600" y="2846403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MỤC TIÊU NGHỀ NGHIỆP</a:t>
            </a:r>
            <a:endParaRPr lang="en-US" sz="1400" b="1" dirty="0">
              <a:solidFill>
                <a:srgbClr val="00B0F0"/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55" y="2834617"/>
            <a:ext cx="304345" cy="304345"/>
          </a:xfrm>
          <a:prstGeom prst="rect">
            <a:avLst/>
          </a:prstGeom>
        </p:spPr>
      </p:pic>
      <p:cxnSp>
        <p:nvCxnSpPr>
          <p:cNvPr id="90" name="Straight Connector 89"/>
          <p:cNvCxnSpPr/>
          <p:nvPr/>
        </p:nvCxnSpPr>
        <p:spPr>
          <a:xfrm>
            <a:off x="685800" y="3124200"/>
            <a:ext cx="5715000" cy="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80310" y="3200400"/>
            <a:ext cx="60728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Ngắn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hạn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Trở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thành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nhân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viên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chính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thức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của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công</a:t>
            </a:r>
            <a:r>
              <a:rPr lang="en-US" sz="1100" dirty="0" smtClean="0">
                <a:latin typeface="Calibri (Body)"/>
              </a:rPr>
              <a:t> ty </a:t>
            </a:r>
            <a:r>
              <a:rPr lang="en-US" sz="1100" dirty="0" err="1" smtClean="0">
                <a:latin typeface="Calibri (Body)"/>
              </a:rPr>
              <a:t>sau</a:t>
            </a:r>
            <a:r>
              <a:rPr lang="en-US" sz="1100" dirty="0" smtClean="0">
                <a:latin typeface="Calibri (Body)"/>
              </a:rPr>
              <a:t> 3 </a:t>
            </a:r>
            <a:r>
              <a:rPr lang="en-US" sz="1100" dirty="0" err="1" smtClean="0">
                <a:latin typeface="Calibri (Body)"/>
              </a:rPr>
              <a:t>tháng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thực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tập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và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luôn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hoàn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thành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tốt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các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nhiệm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vụ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được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giao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Dài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hạn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N</a:t>
            </a:r>
            <a:r>
              <a:rPr lang="en-US" sz="1100" dirty="0" err="1" smtClean="0">
                <a:latin typeface="Calibri (Body)"/>
              </a:rPr>
              <a:t>âng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cao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kiến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thức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công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việc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và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hoàn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thành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suất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sắc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các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công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việc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được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giao</a:t>
            </a:r>
            <a:r>
              <a:rPr lang="en-US" sz="1100" dirty="0" smtClean="0">
                <a:latin typeface="Calibri (Body)"/>
              </a:rPr>
              <a:t>. </a:t>
            </a:r>
            <a:r>
              <a:rPr lang="en-US" sz="1100" dirty="0" err="1" smtClean="0">
                <a:latin typeface="Calibri (Body)"/>
              </a:rPr>
              <a:t>Gắn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bó</a:t>
            </a:r>
            <a:r>
              <a:rPr lang="en-US" sz="1100" dirty="0" smtClean="0">
                <a:latin typeface="Calibri (Body)"/>
              </a:rPr>
              <a:t>, </a:t>
            </a:r>
            <a:r>
              <a:rPr lang="en-US" sz="1100" dirty="0" err="1" smtClean="0">
                <a:latin typeface="Calibri (Body)"/>
              </a:rPr>
              <a:t>phát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huy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tối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năng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lực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để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phát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triển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cùng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công</a:t>
            </a:r>
            <a:r>
              <a:rPr lang="en-US" sz="1100" dirty="0" smtClean="0">
                <a:latin typeface="Calibri (Body)"/>
              </a:rPr>
              <a:t> ty. Sau 5 </a:t>
            </a:r>
            <a:r>
              <a:rPr lang="en-US" sz="1100" dirty="0" err="1" smtClean="0">
                <a:latin typeface="Calibri (Body)"/>
              </a:rPr>
              <a:t>năm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trở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thành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một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viên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chuyên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nghiệp</a:t>
            </a:r>
            <a:r>
              <a:rPr lang="en-US" sz="1100" dirty="0" smtClean="0">
                <a:latin typeface="Calibri (Body)"/>
              </a:rPr>
              <a:t>. </a:t>
            </a:r>
            <a:endParaRPr lang="en-US" sz="1100" dirty="0">
              <a:latin typeface="Calibri (Body)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9600" y="4188023"/>
            <a:ext cx="1665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TRÌNH ĐỘ HỌC VẤN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29416" y="4540732"/>
            <a:ext cx="4323584" cy="63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Calibri (Body)"/>
              </a:rPr>
              <a:t>CAO ĐẲNG THỰC HÀNH FPT POLYTECHNIC</a:t>
            </a:r>
          </a:p>
          <a:p>
            <a:pPr algn="just">
              <a:spcBef>
                <a:spcPts val="300"/>
              </a:spcBef>
            </a:pPr>
            <a:r>
              <a:rPr lang="en-US" sz="1100" b="1" dirty="0" err="1" smtClean="0">
                <a:latin typeface="Calibri (Body)"/>
              </a:rPr>
              <a:t>Chuyên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ngành</a:t>
            </a:r>
            <a:r>
              <a:rPr lang="en-US" sz="1100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máy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tính</a:t>
            </a:r>
            <a:r>
              <a:rPr lang="en-US" sz="1100" dirty="0" smtClean="0">
                <a:latin typeface="Calibri (Body)"/>
              </a:rPr>
              <a:t> – </a:t>
            </a:r>
            <a:r>
              <a:rPr lang="en-US" sz="1100" dirty="0" err="1" smtClean="0">
                <a:latin typeface="Calibri (Body)"/>
              </a:rPr>
              <a:t>Thiết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bị</a:t>
            </a:r>
            <a:r>
              <a:rPr lang="en-US" sz="1100" dirty="0" smtClean="0">
                <a:latin typeface="Calibri (Body)"/>
              </a:rPr>
              <a:t> di </a:t>
            </a:r>
            <a:r>
              <a:rPr lang="en-US" sz="1100" dirty="0" err="1" smtClean="0">
                <a:latin typeface="Calibri (Body)"/>
              </a:rPr>
              <a:t>động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algn="just"/>
            <a:r>
              <a:rPr lang="en-US" sz="1100" b="1" dirty="0" err="1" smtClean="0">
                <a:latin typeface="Calibri (Body)"/>
              </a:rPr>
              <a:t>Học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kỳ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smtClean="0">
                <a:latin typeface="Calibri (Body)"/>
              </a:rPr>
              <a:t>7/7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237348" y="4495800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11/2018 – </a:t>
            </a:r>
            <a:r>
              <a:rPr lang="vi-VN" sz="900" dirty="0" smtClean="0">
                <a:solidFill>
                  <a:srgbClr val="00B0F0"/>
                </a:solidFill>
              </a:rPr>
              <a:t>4/2021</a:t>
            </a:r>
            <a:endParaRPr lang="en-US" sz="900" dirty="0">
              <a:solidFill>
                <a:srgbClr val="00B0F0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754255" y="4454549"/>
            <a:ext cx="5631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53" y="4218443"/>
            <a:ext cx="235072" cy="235072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639579" y="5181600"/>
            <a:ext cx="1998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KINH NGHIỆM LÀM VIỆC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715779" y="5440755"/>
            <a:ext cx="5685021" cy="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6" descr="Logo Icon Túi Xách, Balo, Bóp ví hình PNG cho thiết kế và Viết Bà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2" y="5196843"/>
            <a:ext cx="290235" cy="30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563379" y="5537874"/>
            <a:ext cx="5837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Calibri (Body)"/>
              </a:rPr>
              <a:t>DỰ ÁN TỐT NGHIỆP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Xây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dựng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ứng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Iwash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smtClean="0">
                <a:latin typeface="Calibri (Body)"/>
              </a:rPr>
              <a:t>– </a:t>
            </a:r>
            <a:r>
              <a:rPr lang="en-US" sz="1100" dirty="0" err="1" smtClean="0">
                <a:latin typeface="Calibri (Body)"/>
              </a:rPr>
              <a:t>Ứng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đặt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lịch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rửa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xe</a:t>
            </a:r>
            <a:endParaRPr lang="en-US" sz="1100" dirty="0" smtClean="0">
              <a:latin typeface="Calibri (Body)"/>
            </a:endParaRP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Thành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viên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smtClean="0">
                <a:latin typeface="Calibri (Body)"/>
              </a:rPr>
              <a:t>4 </a:t>
            </a:r>
            <a:r>
              <a:rPr lang="en-US" sz="1100" dirty="0" err="1" smtClean="0">
                <a:latin typeface="Calibri (Body)"/>
              </a:rPr>
              <a:t>người</a:t>
            </a:r>
            <a:endParaRPr lang="en-US" sz="1100" dirty="0" smtClean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Vị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trí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việc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viên</a:t>
            </a:r>
            <a:r>
              <a:rPr lang="en-US" sz="1100" dirty="0" smtClean="0">
                <a:latin typeface="Calibri (Body)"/>
              </a:rPr>
              <a:t>, </a:t>
            </a:r>
            <a:r>
              <a:rPr lang="en-US" sz="1100" dirty="0" err="1" smtClean="0">
                <a:latin typeface="Calibri (Body)"/>
              </a:rPr>
              <a:t>thiết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kế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cụ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sử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smtClean="0">
                <a:latin typeface="Calibri (Body)"/>
              </a:rPr>
              <a:t>Android Studio, </a:t>
            </a:r>
            <a:r>
              <a:rPr lang="en-US" sz="1100" dirty="0" err="1" smtClean="0">
                <a:latin typeface="Calibri (Body)"/>
              </a:rPr>
              <a:t>Webstorm</a:t>
            </a:r>
            <a:r>
              <a:rPr lang="en-US" sz="1100" dirty="0" smtClean="0">
                <a:latin typeface="Calibri (Body)"/>
              </a:rPr>
              <a:t>, </a:t>
            </a:r>
            <a:r>
              <a:rPr lang="en-US" sz="1100" dirty="0" err="1" smtClean="0">
                <a:latin typeface="Calibri (Body)"/>
              </a:rPr>
              <a:t>Figma</a:t>
            </a:r>
            <a:endParaRPr lang="en-US" sz="1100" dirty="0" smtClean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nghệ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sử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</a:t>
            </a:r>
            <a:r>
              <a:rPr lang="en-US" sz="1100" dirty="0" smtClean="0">
                <a:latin typeface="Calibri (Body)"/>
              </a:rPr>
              <a:t> Firebase, </a:t>
            </a:r>
            <a:r>
              <a:rPr lang="en-US" sz="1100" dirty="0" err="1" smtClean="0">
                <a:latin typeface="Calibri (Body)"/>
              </a:rPr>
              <a:t>mongoDB</a:t>
            </a:r>
            <a:endParaRPr lang="en-US" sz="1100" dirty="0" smtClean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Mô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tả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Ứng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phép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khách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hàng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đặt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lịch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tại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cửa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hàng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rửa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xe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trước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đến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để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không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phải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chờ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đợi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thứ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tự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đến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cửa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hàng</a:t>
            </a:r>
            <a:r>
              <a:rPr lang="en-US" sz="1100" dirty="0" smtClean="0">
                <a:latin typeface="Calibri (Body)"/>
              </a:rPr>
              <a:t>.</a:t>
            </a:r>
            <a:endParaRPr lang="en-US" sz="1100" b="1" dirty="0" smtClean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Kinh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nghiệm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Có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kinh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nghiệm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làm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việc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nhóm</a:t>
            </a:r>
            <a:r>
              <a:rPr lang="en-US" sz="1100" dirty="0" smtClean="0">
                <a:latin typeface="Calibri (Body)"/>
              </a:rPr>
              <a:t>, </a:t>
            </a:r>
            <a:r>
              <a:rPr lang="en-US" sz="1100" dirty="0" err="1" smtClean="0">
                <a:latin typeface="Calibri (Body)"/>
              </a:rPr>
              <a:t>nâng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cao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kỹ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năng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sử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Retrofit2 </a:t>
            </a:r>
            <a:r>
              <a:rPr lang="en-US" sz="1100" dirty="0" err="1" smtClean="0">
                <a:latin typeface="Calibri (Body)"/>
              </a:rPr>
              <a:t>để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kết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nối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tới</a:t>
            </a:r>
            <a:r>
              <a:rPr lang="en-US" sz="1100" dirty="0" smtClean="0">
                <a:latin typeface="Calibri (Body)"/>
              </a:rPr>
              <a:t> API.</a:t>
            </a:r>
            <a:endParaRPr lang="en-US" sz="1100" i="1" dirty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Calibri (Body)"/>
              </a:rPr>
              <a:t>Link source code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i="1" dirty="0">
                <a:latin typeface="Calibri (Body)"/>
              </a:rPr>
              <a:t>https://github.com/Thuc-fptStudent/IWASH</a:t>
            </a:r>
            <a:endParaRPr lang="en-US" sz="1100" i="1" dirty="0" smtClean="0">
              <a:latin typeface="Calibri (Body)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57800" y="7620000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01/2021 – 03/2021</a:t>
            </a:r>
            <a:endParaRPr lang="en-US" sz="900" dirty="0">
              <a:solidFill>
                <a:srgbClr val="00B0F0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674244" y="7543800"/>
            <a:ext cx="5685021" cy="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378" y="7679829"/>
            <a:ext cx="5837421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Calibri (Body)"/>
              </a:rPr>
              <a:t>CÔNG TY CODEFRESHER VIỆT NAM</a:t>
            </a:r>
          </a:p>
          <a:p>
            <a:pPr algn="just"/>
            <a:r>
              <a:rPr lang="en-US" sz="1100" i="1" dirty="0" err="1" smtClean="0">
                <a:latin typeface="Calibri (Body)"/>
              </a:rPr>
              <a:t>Thực</a:t>
            </a:r>
            <a:r>
              <a:rPr lang="en-US" sz="1100" i="1" dirty="0" smtClean="0">
                <a:latin typeface="Calibri (Body)"/>
              </a:rPr>
              <a:t> </a:t>
            </a:r>
            <a:r>
              <a:rPr lang="en-US" sz="1100" i="1" dirty="0" err="1" smtClean="0">
                <a:latin typeface="Calibri (Body)"/>
              </a:rPr>
              <a:t>tập</a:t>
            </a:r>
            <a:r>
              <a:rPr lang="en-US" sz="1100" i="1" dirty="0" smtClean="0">
                <a:latin typeface="Calibri (Body)"/>
              </a:rPr>
              <a:t> </a:t>
            </a:r>
            <a:r>
              <a:rPr lang="en-US" sz="1100" i="1" dirty="0" err="1" smtClean="0">
                <a:latin typeface="Calibri (Body)"/>
              </a:rPr>
              <a:t>sinh</a:t>
            </a:r>
            <a:r>
              <a:rPr lang="en-US" sz="1100" i="1" dirty="0" smtClean="0">
                <a:latin typeface="Calibri (Body)"/>
              </a:rPr>
              <a:t> </a:t>
            </a:r>
            <a:r>
              <a:rPr lang="en-US" sz="1100" i="1" dirty="0" err="1" smtClean="0">
                <a:latin typeface="Calibri (Body)"/>
              </a:rPr>
              <a:t>lập</a:t>
            </a:r>
            <a:r>
              <a:rPr lang="en-US" sz="1100" i="1" dirty="0" smtClean="0">
                <a:latin typeface="Calibri (Body)"/>
              </a:rPr>
              <a:t> </a:t>
            </a:r>
            <a:r>
              <a:rPr lang="en-US" sz="1100" i="1" dirty="0" err="1" smtClean="0">
                <a:latin typeface="Calibri (Body)"/>
              </a:rPr>
              <a:t>trình</a:t>
            </a:r>
            <a:r>
              <a:rPr lang="en-US" sz="1100" i="1" dirty="0" smtClean="0">
                <a:latin typeface="Calibri (Body)"/>
              </a:rPr>
              <a:t> </a:t>
            </a:r>
            <a:r>
              <a:rPr lang="en-US" sz="1100" i="1" dirty="0" err="1" smtClean="0">
                <a:latin typeface="Calibri (Body)"/>
              </a:rPr>
              <a:t>Anhdroid</a:t>
            </a:r>
            <a:endParaRPr lang="en-US" sz="1100" i="1" dirty="0" smtClean="0">
              <a:latin typeface="Calibri (Body)"/>
            </a:endParaRP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Xây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dựng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ứng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smtClean="0">
                <a:latin typeface="Calibri (Body)"/>
              </a:rPr>
              <a:t>Video To Photo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Vị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trí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việc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viên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cụ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sử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smtClean="0">
                <a:latin typeface="Calibri (Body)"/>
              </a:rPr>
              <a:t>Android Studio.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Mô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tả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Ứng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tự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động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chụp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tức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thì</a:t>
            </a:r>
            <a:r>
              <a:rPr lang="en-US" sz="1100" dirty="0" smtClean="0">
                <a:latin typeface="Calibri (Body)"/>
              </a:rPr>
              <a:t> (</a:t>
            </a:r>
            <a:r>
              <a:rPr lang="en-US" sz="1100" dirty="0" err="1" smtClean="0">
                <a:latin typeface="Calibri (Body)"/>
              </a:rPr>
              <a:t>Khoảng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thời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gian</a:t>
            </a:r>
            <a:r>
              <a:rPr lang="en-US" sz="1100" dirty="0" smtClean="0">
                <a:latin typeface="Calibri (Body)"/>
              </a:rPr>
              <a:t>) </a:t>
            </a:r>
            <a:r>
              <a:rPr lang="en-US" sz="1100" dirty="0" err="1" smtClean="0">
                <a:latin typeface="Calibri (Body)"/>
              </a:rPr>
              <a:t>ảnh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của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những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khoảnh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khắc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cụ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thể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trong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khi</a:t>
            </a:r>
            <a:r>
              <a:rPr lang="en-US" sz="1100" dirty="0" smtClean="0">
                <a:latin typeface="Calibri (Body)"/>
              </a:rPr>
              <a:t> video </a:t>
            </a:r>
            <a:r>
              <a:rPr lang="en-US" sz="1100" dirty="0" err="1" smtClean="0">
                <a:latin typeface="Calibri (Body)"/>
              </a:rPr>
              <a:t>đang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phát</a:t>
            </a:r>
            <a:r>
              <a:rPr lang="en-US" sz="1100" dirty="0" smtClean="0">
                <a:latin typeface="Calibri (Body)"/>
              </a:rPr>
              <a:t>. </a:t>
            </a:r>
            <a:r>
              <a:rPr lang="en-US" sz="1100" dirty="0" err="1" smtClean="0">
                <a:latin typeface="Calibri (Body)"/>
              </a:rPr>
              <a:t>Lưu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giữ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và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sắp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xếp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ảnh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đã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chuyển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đổi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vào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bộ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nhớ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Kinh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nghiệm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Nâng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cao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kỹ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năng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sửa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lỗi</a:t>
            </a:r>
            <a:r>
              <a:rPr lang="en-US" sz="1100" dirty="0" smtClean="0">
                <a:latin typeface="Calibri (Body)"/>
              </a:rPr>
              <a:t>, </a:t>
            </a:r>
            <a:r>
              <a:rPr lang="en-US" sz="1100" dirty="0" err="1" smtClean="0">
                <a:latin typeface="Calibri (Body)"/>
              </a:rPr>
              <a:t>biết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cách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sắp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xếp</a:t>
            </a:r>
            <a:r>
              <a:rPr lang="en-US" sz="1100" dirty="0" smtClean="0">
                <a:latin typeface="Calibri (Body)"/>
              </a:rPr>
              <a:t> code </a:t>
            </a:r>
            <a:r>
              <a:rPr lang="en-US" sz="1100" dirty="0" err="1" smtClean="0">
                <a:latin typeface="Calibri (Body)"/>
              </a:rPr>
              <a:t>gọn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gàng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hợp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lý</a:t>
            </a:r>
            <a:r>
              <a:rPr lang="en-US" sz="1100" dirty="0" smtClean="0">
                <a:latin typeface="Calibri (Body)"/>
              </a:rPr>
              <a:t>, </a:t>
            </a:r>
            <a:r>
              <a:rPr lang="en-US" sz="1100" dirty="0" err="1" smtClean="0">
                <a:latin typeface="Calibri (Body)"/>
              </a:rPr>
              <a:t>làm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quen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với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một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số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thư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viện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cắt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ghép</a:t>
            </a:r>
            <a:r>
              <a:rPr lang="en-US" sz="1100" dirty="0" smtClean="0">
                <a:latin typeface="Calibri (Body)"/>
              </a:rPr>
              <a:t> video </a:t>
            </a:r>
            <a:r>
              <a:rPr lang="en-US" sz="1100" dirty="0" err="1" smtClean="0">
                <a:latin typeface="Calibri (Body)"/>
              </a:rPr>
              <a:t>và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chỉnh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sửa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ảnh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như</a:t>
            </a:r>
            <a:r>
              <a:rPr lang="en-US" sz="1100" dirty="0" smtClean="0">
                <a:latin typeface="Calibri (Body)"/>
              </a:rPr>
              <a:t> library </a:t>
            </a:r>
            <a:r>
              <a:rPr lang="en-US" sz="1100" dirty="0" err="1">
                <a:latin typeface="Calibri (Body)"/>
              </a:rPr>
              <a:t>f</a:t>
            </a:r>
            <a:r>
              <a:rPr lang="en-US" sz="1100" dirty="0" err="1" smtClean="0">
                <a:latin typeface="Calibri (Body)"/>
              </a:rPr>
              <a:t>fmpeg</a:t>
            </a:r>
            <a:r>
              <a:rPr lang="en-US" sz="1100" dirty="0" smtClean="0">
                <a:latin typeface="Calibri (Body)"/>
              </a:rPr>
              <a:t> Android, Media Metadata </a:t>
            </a:r>
            <a:r>
              <a:rPr lang="en-US" sz="1100" dirty="0" err="1" smtClean="0">
                <a:latin typeface="Calibri (Body)"/>
              </a:rPr>
              <a:t>Retricver</a:t>
            </a:r>
            <a:r>
              <a:rPr lang="en-US" sz="1100" dirty="0" smtClean="0">
                <a:latin typeface="Calibri (Body)"/>
              </a:rPr>
              <a:t>.</a:t>
            </a:r>
            <a:endParaRPr lang="en-US" sz="1100" i="1" dirty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Calibri (Body)"/>
              </a:rPr>
              <a:t>Link source code: </a:t>
            </a:r>
            <a:r>
              <a:rPr lang="en-US" sz="1100" i="1" dirty="0">
                <a:latin typeface="Calibri (Body)"/>
              </a:rPr>
              <a:t>https://bom.to/UFX5BQRHnPmQy</a:t>
            </a:r>
            <a:endParaRPr lang="en-US" sz="1100" dirty="0" smtClean="0">
              <a:latin typeface="Calibri (Body)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57800" y="5486400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01/2021 – 04/2021</a:t>
            </a:r>
            <a:endParaRPr lang="en-US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2" descr="C:\Users\DamVanThuc\Downloads\Dự án mới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09880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685800" y="3121223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b="1" dirty="0" smtClean="0">
                <a:solidFill>
                  <a:srgbClr val="00B0F0"/>
                </a:solidFill>
                <a:latin typeface="Calibri (Body)"/>
              </a:rPr>
              <a:t>KIẾN THỨC CHUYÊN NGÀNH</a:t>
            </a:r>
            <a:endParaRPr lang="en-US" sz="1400" b="1" dirty="0">
              <a:solidFill>
                <a:srgbClr val="00B0F0"/>
              </a:solidFill>
              <a:latin typeface="Calibri (Body)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762000" y="3423170"/>
            <a:ext cx="5715000" cy="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80310" y="3480881"/>
            <a:ext cx="6072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Calibri (Body)"/>
              </a:rPr>
              <a:t>N</a:t>
            </a:r>
            <a:r>
              <a:rPr lang="vi-VN" sz="1100" b="1" dirty="0" smtClean="0">
                <a:latin typeface="Calibri (Body)"/>
              </a:rPr>
              <a:t>gôn ngữ lập trình: </a:t>
            </a:r>
            <a:r>
              <a:rPr lang="vi-VN" sz="1100" dirty="0" smtClean="0">
                <a:latin typeface="Calibri (Body)"/>
              </a:rPr>
              <a:t>Java, javaScript, NodeJS, HTML, SQL.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vi-VN" sz="1100" b="1" dirty="0" smtClean="0">
                <a:latin typeface="Calibri (Body)"/>
              </a:rPr>
              <a:t>IDE: </a:t>
            </a:r>
            <a:r>
              <a:rPr lang="en-US" sz="1100" dirty="0" smtClean="0">
                <a:latin typeface="Calibri (Body)"/>
              </a:rPr>
              <a:t>NetBeans</a:t>
            </a:r>
            <a:r>
              <a:rPr lang="vi-VN" sz="1100" dirty="0" smtClean="0">
                <a:latin typeface="Calibri (Body)"/>
              </a:rPr>
              <a:t>, Eclipse, Android Studio Tool</a:t>
            </a:r>
            <a:r>
              <a:rPr lang="vi-VN" sz="1100" dirty="0">
                <a:latin typeface="Calibri (Body)"/>
              </a:rPr>
              <a:t>, Visual Studio Code, </a:t>
            </a:r>
            <a:r>
              <a:rPr lang="vi-VN" sz="1100" dirty="0" smtClean="0">
                <a:latin typeface="Calibri (Body)"/>
              </a:rPr>
              <a:t>Webstorm.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vi-VN" sz="1100" b="1" dirty="0" smtClean="0">
                <a:latin typeface="Calibri (Body)"/>
              </a:rPr>
              <a:t>Design UX/UI: </a:t>
            </a:r>
            <a:r>
              <a:rPr lang="vi-VN" sz="1100" dirty="0" smtClean="0">
                <a:latin typeface="Calibri (Body)"/>
              </a:rPr>
              <a:t>Figma</a:t>
            </a:r>
            <a:r>
              <a:rPr lang="vi-VN" sz="1100" dirty="0">
                <a:latin typeface="Calibri (Body)"/>
              </a:rPr>
              <a:t>, Adobe </a:t>
            </a:r>
            <a:r>
              <a:rPr lang="vi-VN" sz="1100" dirty="0" smtClean="0">
                <a:latin typeface="Calibri (Body)"/>
              </a:rPr>
              <a:t>XD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vi-VN" sz="1100" b="1" dirty="0" smtClean="0">
                <a:latin typeface="Calibri (Body)"/>
              </a:rPr>
              <a:t>Công nghệ: </a:t>
            </a:r>
            <a:r>
              <a:rPr lang="vi-VN" sz="1100" dirty="0" smtClean="0">
                <a:latin typeface="Calibri (Body)"/>
              </a:rPr>
              <a:t>SQLite, Firebase, MongoDB, GoogleMap, Retrofit2, API.</a:t>
            </a:r>
            <a:endParaRPr lang="en-US" sz="1100" dirty="0">
              <a:latin typeface="Calibri (Body)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6044" y="4267200"/>
            <a:ext cx="1732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NGƯỜI THAM CHIẾU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29864" y="4574977"/>
            <a:ext cx="5747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9" descr="C:\Users\DamVanThuc\Downloads\iconj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86" y="4298447"/>
            <a:ext cx="283078" cy="28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663188" y="4607004"/>
            <a:ext cx="32992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alibri (Body)"/>
              </a:rPr>
              <a:t>Thầy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b="1" dirty="0" err="1" smtClean="0">
                <a:latin typeface="Calibri (Body)"/>
              </a:rPr>
              <a:t>Nguyễn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Quang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Hưng</a:t>
            </a:r>
            <a:endParaRPr lang="en-US" sz="1100" b="1" dirty="0">
              <a:latin typeface="Calibri (Body)"/>
            </a:endParaRPr>
          </a:p>
          <a:p>
            <a:r>
              <a:rPr lang="en-US" sz="1100" b="1" dirty="0" err="1">
                <a:latin typeface="Calibri (Body)"/>
              </a:rPr>
              <a:t>Vị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trí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Giảng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viên</a:t>
            </a:r>
            <a:r>
              <a:rPr lang="en-US" sz="1100" dirty="0">
                <a:latin typeface="Calibri (Body)"/>
              </a:rPr>
              <a:t> </a:t>
            </a:r>
            <a:endParaRPr lang="en-US" sz="1100" dirty="0" smtClean="0">
              <a:latin typeface="Calibri (Body)"/>
            </a:endParaRPr>
          </a:p>
          <a:p>
            <a:r>
              <a:rPr lang="en-US" sz="1100" b="1" dirty="0" err="1" smtClean="0">
                <a:latin typeface="Calibri (Body)"/>
              </a:rPr>
              <a:t>Đơn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vị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Trường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smtClean="0">
                <a:latin typeface="Calibri (Body)"/>
              </a:rPr>
              <a:t>Cao </a:t>
            </a:r>
            <a:r>
              <a:rPr lang="en-US" sz="1100" dirty="0" err="1" smtClean="0">
                <a:latin typeface="Calibri (Body)"/>
              </a:rPr>
              <a:t>Đẳng</a:t>
            </a:r>
            <a:r>
              <a:rPr lang="en-US" sz="1100" dirty="0" smtClean="0">
                <a:latin typeface="Calibri (Body)"/>
              </a:rPr>
              <a:t> FPT </a:t>
            </a:r>
            <a:r>
              <a:rPr lang="en-US" sz="1100" dirty="0">
                <a:latin typeface="Calibri (Body)"/>
              </a:rPr>
              <a:t>Polytechnic</a:t>
            </a:r>
          </a:p>
          <a:p>
            <a:r>
              <a:rPr lang="en-US" sz="1100" b="1" dirty="0">
                <a:latin typeface="Calibri (Body)"/>
              </a:rPr>
              <a:t>SĐT: </a:t>
            </a:r>
            <a:r>
              <a:rPr lang="en-US" sz="1100" dirty="0">
                <a:latin typeface="Calibri (Body)"/>
              </a:rPr>
              <a:t>+</a:t>
            </a:r>
            <a:r>
              <a:rPr lang="en-US" sz="1100" dirty="0" smtClean="0">
                <a:latin typeface="Calibri (Body)"/>
              </a:rPr>
              <a:t>84919684368</a:t>
            </a:r>
            <a:endParaRPr lang="en-US" sz="1100" dirty="0">
              <a:latin typeface="Calibri (Body)"/>
            </a:endParaRPr>
          </a:p>
          <a:p>
            <a:r>
              <a:rPr lang="en-US" sz="1100" b="1" dirty="0">
                <a:latin typeface="Calibri (Body)"/>
              </a:rPr>
              <a:t>Email: </a:t>
            </a:r>
            <a:r>
              <a:rPr lang="en-US" sz="1100" dirty="0">
                <a:latin typeface="Calibri (Body)"/>
              </a:rPr>
              <a:t>hungnq40@fe.edu.vn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10000" y="4623881"/>
            <a:ext cx="26386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 (Body)"/>
              </a:rPr>
              <a:t>Anh: </a:t>
            </a:r>
            <a:r>
              <a:rPr lang="en-US" sz="1100" b="1" dirty="0" err="1">
                <a:latin typeface="Calibri (Body)"/>
              </a:rPr>
              <a:t>Lê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Hồng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Duy</a:t>
            </a:r>
            <a:endParaRPr lang="en-US" sz="1100" b="1" dirty="0">
              <a:latin typeface="Calibri (Body)"/>
            </a:endParaRPr>
          </a:p>
          <a:p>
            <a:r>
              <a:rPr lang="en-US" sz="1100" b="1" dirty="0" err="1">
                <a:latin typeface="Calibri (Body)"/>
              </a:rPr>
              <a:t>Vị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trí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Giám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đốc</a:t>
            </a:r>
            <a:r>
              <a:rPr lang="en-US" sz="1100" dirty="0">
                <a:latin typeface="Calibri (Body)"/>
              </a:rPr>
              <a:t> </a:t>
            </a:r>
          </a:p>
          <a:p>
            <a:r>
              <a:rPr lang="en-US" sz="1100" b="1" dirty="0" err="1" smtClean="0">
                <a:latin typeface="Calibri (Body)"/>
              </a:rPr>
              <a:t>Đơn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vị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Công</a:t>
            </a:r>
            <a:r>
              <a:rPr lang="en-US" sz="1100" dirty="0" smtClean="0">
                <a:latin typeface="Calibri (Body)"/>
              </a:rPr>
              <a:t> ty </a:t>
            </a:r>
            <a:r>
              <a:rPr lang="en-US" sz="1100" dirty="0" err="1" smtClean="0">
                <a:latin typeface="Calibri (Body)"/>
              </a:rPr>
              <a:t>Codefresher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Việt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smtClean="0">
                <a:latin typeface="Calibri (Body)"/>
              </a:rPr>
              <a:t>Nam</a:t>
            </a:r>
            <a:endParaRPr lang="en-US" sz="1100" dirty="0">
              <a:latin typeface="Calibri (Body)"/>
            </a:endParaRPr>
          </a:p>
          <a:p>
            <a:r>
              <a:rPr lang="en-US" sz="1100" b="1" dirty="0">
                <a:latin typeface="Calibri (Body)"/>
              </a:rPr>
              <a:t>SĐT: </a:t>
            </a:r>
            <a:r>
              <a:rPr lang="en-US" sz="1100" dirty="0">
                <a:latin typeface="Calibri (Body)"/>
              </a:rPr>
              <a:t>+84972820022</a:t>
            </a:r>
          </a:p>
          <a:p>
            <a:r>
              <a:rPr lang="en-US" sz="1100" b="1" dirty="0">
                <a:latin typeface="Calibri (Body)"/>
              </a:rPr>
              <a:t>Email: </a:t>
            </a:r>
            <a:r>
              <a:rPr lang="en-US" sz="1100" dirty="0">
                <a:latin typeface="Calibri (Body)"/>
              </a:rPr>
              <a:t>contact@codefresher.vn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87180" y="462424"/>
            <a:ext cx="598982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Calibri (Body)"/>
              </a:rPr>
              <a:t>DỰ ÁN TẠI TRƯỜNG</a:t>
            </a:r>
          </a:p>
          <a:p>
            <a:pPr algn="just"/>
            <a:r>
              <a:rPr lang="en-US" sz="1100" i="1" dirty="0" err="1" smtClean="0">
                <a:latin typeface="Calibri (Body)"/>
              </a:rPr>
              <a:t>Dự</a:t>
            </a:r>
            <a:r>
              <a:rPr lang="en-US" sz="1100" i="1" dirty="0" smtClean="0">
                <a:latin typeface="Calibri (Body)"/>
              </a:rPr>
              <a:t> </a:t>
            </a:r>
            <a:r>
              <a:rPr lang="en-US" sz="1100" i="1" dirty="0" err="1" smtClean="0">
                <a:latin typeface="Calibri (Body)"/>
              </a:rPr>
              <a:t>án</a:t>
            </a:r>
            <a:r>
              <a:rPr lang="en-US" sz="1100" i="1" dirty="0" smtClean="0">
                <a:latin typeface="Calibri (Body)"/>
              </a:rPr>
              <a:t> React Native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Xây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dựng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ứng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Học</a:t>
            </a:r>
            <a:r>
              <a:rPr lang="en-US" sz="1100" dirty="0" smtClean="0">
                <a:latin typeface="Calibri (Body)"/>
              </a:rPr>
              <a:t> Android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Vị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trí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việc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viên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cụ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sử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>
                <a:latin typeface="Calibri (Body)"/>
              </a:rPr>
              <a:t>Visual Studio Code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Mô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tả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Ứng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là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bản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thu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gọn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tóm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lược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các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bài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học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Android </a:t>
            </a:r>
            <a:r>
              <a:rPr lang="en-US" sz="1100" dirty="0" err="1" smtClean="0">
                <a:latin typeface="Calibri (Body)"/>
              </a:rPr>
              <a:t>của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smtClean="0">
                <a:latin typeface="Calibri (Body)"/>
              </a:rPr>
              <a:t>dotplays.com, </a:t>
            </a:r>
            <a:r>
              <a:rPr lang="en-US" sz="1100" dirty="0" err="1" smtClean="0">
                <a:latin typeface="Calibri (Body)"/>
              </a:rPr>
              <a:t>cho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phép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người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sử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để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đọc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các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tài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liệu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liên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quan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đến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môn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học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Android.</a:t>
            </a:r>
            <a:endParaRPr lang="en-US" sz="1100" b="1" dirty="0" smtClean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Kinh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nghiệm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Tạo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ra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được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ứng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hoàn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chỉnh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với</a:t>
            </a:r>
            <a:r>
              <a:rPr lang="en-US" sz="1100" dirty="0" smtClean="0">
                <a:latin typeface="Calibri (Body)"/>
              </a:rPr>
              <a:t> React Native, </a:t>
            </a:r>
            <a:r>
              <a:rPr lang="en-US" sz="1100" dirty="0" err="1" smtClean="0">
                <a:latin typeface="Calibri (Body)"/>
              </a:rPr>
              <a:t>biết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kết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nối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với</a:t>
            </a:r>
            <a:r>
              <a:rPr lang="en-US" sz="1100" dirty="0" smtClean="0">
                <a:latin typeface="Calibri (Body)"/>
              </a:rPr>
              <a:t> API </a:t>
            </a:r>
            <a:r>
              <a:rPr lang="en-US" sz="1100" dirty="0" err="1" smtClean="0">
                <a:latin typeface="Calibri (Body)"/>
              </a:rPr>
              <a:t>để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lấy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dữ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liệu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và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sử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thành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thạo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công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cụ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>
                <a:latin typeface="Calibri (Body)"/>
              </a:rPr>
              <a:t>Visual Studio </a:t>
            </a:r>
            <a:r>
              <a:rPr lang="en-US" sz="1100" dirty="0" smtClean="0">
                <a:latin typeface="Calibri (Body)"/>
              </a:rPr>
              <a:t>Code.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Calibri (Body)"/>
              </a:rPr>
              <a:t>Link demo: </a:t>
            </a:r>
            <a:r>
              <a:rPr lang="en-US" sz="1100" i="1" dirty="0">
                <a:latin typeface="Calibri (Body)"/>
              </a:rPr>
              <a:t>https://bom.to/AQm2pP6KPZBuk</a:t>
            </a:r>
            <a:endParaRPr lang="en-US" sz="1100" dirty="0" smtClean="0">
              <a:latin typeface="Calibri (Body)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37347" y="381000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06/2020 – 07/2020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22860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Calibri (Body)"/>
              </a:rPr>
              <a:t>CHỨNG CHỈ</a:t>
            </a:r>
            <a:endParaRPr lang="en-US" sz="1400" b="1" dirty="0">
              <a:solidFill>
                <a:srgbClr val="00B0F0"/>
              </a:solidFill>
              <a:latin typeface="Calibri (Body)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62000" y="2587947"/>
            <a:ext cx="5715000" cy="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DamVanThuc\Downloads\icon_chung_c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96" y="2327671"/>
            <a:ext cx="288132" cy="2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90787" y="2669977"/>
            <a:ext cx="4746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Calibri (Body)"/>
              </a:rPr>
              <a:t>English Topnotch </a:t>
            </a:r>
            <a:r>
              <a:rPr lang="en-US" sz="1100" dirty="0">
                <a:latin typeface="Calibri (Body)"/>
              </a:rPr>
              <a:t>2.2 </a:t>
            </a:r>
            <a:r>
              <a:rPr lang="en-US" sz="1100" dirty="0" err="1">
                <a:latin typeface="Calibri (Body)"/>
              </a:rPr>
              <a:t>tại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trường</a:t>
            </a:r>
            <a:r>
              <a:rPr lang="en-US" sz="1100" dirty="0">
                <a:latin typeface="Calibri (Body)"/>
              </a:rPr>
              <a:t> Cao </a:t>
            </a:r>
            <a:r>
              <a:rPr lang="en-US" sz="1100" dirty="0" err="1">
                <a:latin typeface="Calibri (Body)"/>
              </a:rPr>
              <a:t>đẳng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Thực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hành</a:t>
            </a:r>
            <a:r>
              <a:rPr lang="en-US" sz="1100" dirty="0">
                <a:latin typeface="Calibri (Body)"/>
              </a:rPr>
              <a:t> FPT Polytechnic (</a:t>
            </a:r>
            <a:r>
              <a:rPr lang="en-US" sz="1100" dirty="0" err="1">
                <a:latin typeface="Calibri (Body)"/>
              </a:rPr>
              <a:t>Tương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đương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Ielts</a:t>
            </a:r>
            <a:r>
              <a:rPr lang="en-US" sz="1100" dirty="0">
                <a:latin typeface="Calibri (Body)"/>
              </a:rPr>
              <a:t> 4.5).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7327" y="2649295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02/2019 – 04/2020</a:t>
            </a:r>
            <a:endParaRPr lang="en-US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84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623</Words>
  <Application>Microsoft Office PowerPoint</Application>
  <PresentationFormat>A4 Paper (210x297 mm)</PresentationFormat>
  <Paragraphs>65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DamVanThuc</dc:creator>
  <cp:lastModifiedBy>DamVanThuc</cp:lastModifiedBy>
  <cp:revision>76</cp:revision>
  <dcterms:created xsi:type="dcterms:W3CDTF">2021-03-24T07:39:33Z</dcterms:created>
  <dcterms:modified xsi:type="dcterms:W3CDTF">2021-05-07T04:30:56Z</dcterms:modified>
</cp:coreProperties>
</file>