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00" d="100"/>
          <a:sy n="100" d="100"/>
        </p:scale>
        <p:origin x="-2808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102A3-4F9D-465A-B8DB-0B828FA10249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18AF-316E-4AAF-AA01-0CACE545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6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118AF-316E-4AAF-AA01-0CACE545A0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3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76A4-8ADE-4AB5-BBF1-4EC090059790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0B56-BAD3-44D3-8BB7-7C985A2AE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85800" y="533400"/>
            <a:ext cx="1693276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4" descr="C:\Users\DamVanThuc\Desktop\rp70qk4gsAalBvIQKUH5_5f75a376bfd0d_cvt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9" y="914400"/>
            <a:ext cx="1646422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665379" y="378023"/>
            <a:ext cx="24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ĐÀM VĂN THỨC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3919" y="1066800"/>
            <a:ext cx="39154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Ngày sinh:	</a:t>
            </a:r>
            <a:r>
              <a:rPr lang="en-US" sz="1100" dirty="0" smtClean="0">
                <a:latin typeface="Calibri (Body)"/>
              </a:rPr>
              <a:t>19/07/2000</a:t>
            </a:r>
            <a:endParaRPr lang="vi-VN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Giới tính:	Nam</a:t>
            </a:r>
            <a:endParaRPr lang="en-US" sz="1100" dirty="0" smtClean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Số điện thoại:	</a:t>
            </a:r>
            <a:r>
              <a:rPr lang="en-US" sz="1100" dirty="0" smtClean="0">
                <a:latin typeface="Calibri (Body)"/>
              </a:rPr>
              <a:t>0389793148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Email:	</a:t>
            </a:r>
            <a:r>
              <a:rPr lang="en-US" sz="1100" dirty="0" smtClean="0">
                <a:latin typeface="Calibri (Body)"/>
              </a:rPr>
              <a:t>thucdvph09264@gmail.com</a:t>
            </a:r>
            <a:endParaRPr lang="en-US" sz="1100" dirty="0"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Website:	</a:t>
            </a:r>
            <a:r>
              <a:rPr lang="en-US" sz="1100" dirty="0" smtClean="0">
                <a:latin typeface="Calibri (Body)"/>
              </a:rPr>
              <a:t>https://www.facebook.com/thucpoly1</a:t>
            </a:r>
          </a:p>
          <a:p>
            <a:pPr>
              <a:lnSpc>
                <a:spcPct val="150000"/>
              </a:lnSpc>
            </a:pPr>
            <a:r>
              <a:rPr lang="vi-VN" sz="1100" dirty="0" smtClean="0">
                <a:latin typeface="Calibri (Body)"/>
              </a:rPr>
              <a:t>Địa chỉ:	</a:t>
            </a:r>
            <a:r>
              <a:rPr lang="en-US" sz="1100" dirty="0" smtClean="0">
                <a:latin typeface="Calibri (Body)"/>
              </a:rPr>
              <a:t>Chi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Sơn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Dương</a:t>
            </a:r>
            <a:r>
              <a:rPr lang="en-US" sz="1100" dirty="0" smtClean="0">
                <a:latin typeface="Calibri (Body)"/>
              </a:rPr>
              <a:t> - </a:t>
            </a:r>
            <a:r>
              <a:rPr lang="en-US" sz="1100" dirty="0" err="1" smtClean="0">
                <a:latin typeface="Calibri (Body)"/>
              </a:rPr>
              <a:t>Tuyên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Quang</a:t>
            </a:r>
            <a:endParaRPr lang="en-US" sz="1100" dirty="0">
              <a:latin typeface="Calibri (Body)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67000" y="759023"/>
            <a:ext cx="277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i="1" dirty="0" smtClean="0"/>
              <a:t>Thực tập sinh </a:t>
            </a:r>
            <a:r>
              <a:rPr lang="en-US" sz="1400" i="1" dirty="0" smtClean="0"/>
              <a:t>A</a:t>
            </a:r>
            <a:r>
              <a:rPr lang="vi-VN" sz="1400" i="1" dirty="0" smtClean="0"/>
              <a:t>ndroid</a:t>
            </a:r>
            <a:endParaRPr lang="en-US" sz="1400" i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9600" y="2846403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MỤC TIÊU NGHỀ NGHIỆP</a:t>
            </a:r>
            <a:endParaRPr lang="en-US" sz="1400" b="1" dirty="0">
              <a:solidFill>
                <a:srgbClr val="00B0F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5" y="2834617"/>
            <a:ext cx="304345" cy="304345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685800" y="312420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0310" y="3200400"/>
            <a:ext cx="60728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Ngắn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nhân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chính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sau</a:t>
            </a:r>
            <a:r>
              <a:rPr lang="en-US" sz="1100" dirty="0" smtClean="0">
                <a:latin typeface="Calibri (Body)"/>
              </a:rPr>
              <a:t> 3 </a:t>
            </a:r>
            <a:r>
              <a:rPr lang="en-US" sz="1100" dirty="0" err="1" smtClean="0">
                <a:latin typeface="Calibri (Body)"/>
              </a:rPr>
              <a:t>tháng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tập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luôn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Dài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hạn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N</a:t>
            </a:r>
            <a:r>
              <a:rPr lang="en-US" sz="1100" dirty="0" err="1" smtClean="0">
                <a:latin typeface="Calibri (Body)"/>
              </a:rPr>
              <a:t>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suất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giao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Gắn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bó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huy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lực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triển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cùng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ty. Sau 5 </a:t>
            </a:r>
            <a:r>
              <a:rPr lang="en-US" sz="1100" dirty="0" err="1" smtClean="0">
                <a:latin typeface="Calibri (Body)"/>
              </a:rPr>
              <a:t>năm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trở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nghiệp</a:t>
            </a:r>
            <a:r>
              <a:rPr lang="en-US" sz="1100" dirty="0" smtClean="0">
                <a:latin typeface="Calibri (Body)"/>
              </a:rPr>
              <a:t>. </a:t>
            </a:r>
            <a:endParaRPr lang="en-US" sz="1100" dirty="0">
              <a:latin typeface="Calibri (Body)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" y="4188023"/>
            <a:ext cx="16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TRÌNH ĐỘ HỌC VẤN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9416" y="4540732"/>
            <a:ext cx="4323584" cy="63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CAO ĐẲNG THỰC HÀNH FPT POLYTECHNIC</a:t>
            </a:r>
          </a:p>
          <a:p>
            <a:pPr algn="just">
              <a:spcBef>
                <a:spcPts val="300"/>
              </a:spcBef>
            </a:pPr>
            <a:r>
              <a:rPr lang="en-US" sz="1100" b="1" dirty="0" err="1" smtClean="0">
                <a:latin typeface="Calibri (Body)"/>
              </a:rPr>
              <a:t>Chuyên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ngành</a:t>
            </a:r>
            <a:r>
              <a:rPr lang="en-US" sz="1100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máy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tính</a:t>
            </a:r>
            <a:r>
              <a:rPr lang="en-US" sz="1100" dirty="0" smtClean="0">
                <a:latin typeface="Calibri (Body)"/>
              </a:rPr>
              <a:t> –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bị</a:t>
            </a:r>
            <a:r>
              <a:rPr lang="en-US" sz="1100" dirty="0" smtClean="0">
                <a:latin typeface="Calibri (Body)"/>
              </a:rPr>
              <a:t> di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algn="just"/>
            <a:r>
              <a:rPr lang="en-US" sz="1100" b="1" dirty="0" err="1" smtClean="0">
                <a:latin typeface="Calibri (Body)"/>
              </a:rPr>
              <a:t>Học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kỳ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7/7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237348" y="44958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11/2018 – </a:t>
            </a:r>
            <a:r>
              <a:rPr lang="vi-VN" sz="900" dirty="0" smtClean="0">
                <a:solidFill>
                  <a:srgbClr val="00B0F0"/>
                </a:solidFill>
              </a:rPr>
              <a:t>4/2021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54255" y="4454549"/>
            <a:ext cx="5631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3" y="4218443"/>
            <a:ext cx="235072" cy="23507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639579" y="5181600"/>
            <a:ext cx="199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KINH NGHIỆM LÀM VIỆC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15779" y="5440755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6" descr="Logo Icon Túi Xách, Balo, Bóp ví hình PNG cho thiết kế và Viết Bà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" y="5196843"/>
            <a:ext cx="290235" cy="30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563379" y="5537874"/>
            <a:ext cx="5837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TỐT NGHIỆP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Iwash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–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Thành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viên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4 </a:t>
            </a:r>
            <a:r>
              <a:rPr lang="en-US" sz="1100" dirty="0" err="1" smtClean="0">
                <a:latin typeface="Calibri (Body)"/>
              </a:rPr>
              <a:t>người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thiết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Studio, </a:t>
            </a:r>
            <a:r>
              <a:rPr lang="en-US" sz="1100" dirty="0" err="1" smtClean="0">
                <a:latin typeface="Calibri (Body)"/>
              </a:rPr>
              <a:t>Webstorm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Figma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nghệ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</a:t>
            </a:r>
            <a:r>
              <a:rPr lang="en-US" sz="1100" dirty="0" smtClean="0">
                <a:latin typeface="Calibri (Body)"/>
              </a:rPr>
              <a:t> Firebase, </a:t>
            </a:r>
            <a:r>
              <a:rPr lang="en-US" sz="1100" dirty="0" err="1" smtClean="0">
                <a:latin typeface="Calibri (Body)"/>
              </a:rPr>
              <a:t>mongoDB</a:t>
            </a:r>
            <a:endParaRPr lang="en-US" sz="1100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đặt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lịch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tại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xe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trước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chờ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đợi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thứ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hàng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Có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kinh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nghiệm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nhóm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Retrofit2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tới</a:t>
            </a:r>
            <a:r>
              <a:rPr lang="en-US" sz="1100" dirty="0" smtClean="0">
                <a:latin typeface="Calibri (Body)"/>
              </a:rPr>
              <a:t> API.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i="1" dirty="0">
                <a:latin typeface="Calibri (Body)"/>
              </a:rPr>
              <a:t>https://github.com/Thuc-fptStudent/IWASH</a:t>
            </a:r>
            <a:endParaRPr lang="en-US" sz="1100" i="1" dirty="0" smtClean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57800" y="7620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03/2021</a:t>
            </a:r>
            <a:endParaRPr lang="en-US" sz="900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674244" y="7543800"/>
            <a:ext cx="5685021" cy="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378" y="7679829"/>
            <a:ext cx="5837421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CÔNG TY CODEFRESHER VIỆT NAM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Thực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sinh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lập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trình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Anhdroid</a:t>
            </a:r>
            <a:endParaRPr lang="en-US" sz="1100" i="1" dirty="0" smtClean="0">
              <a:latin typeface="Calibri (Body)"/>
            </a:endParaRP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Video To Photo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smtClean="0">
                <a:latin typeface="Calibri (Body)"/>
              </a:rPr>
              <a:t>Android Studio.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tự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động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chụp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tức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thì</a:t>
            </a:r>
            <a:r>
              <a:rPr lang="en-US" sz="1100" dirty="0" smtClean="0">
                <a:latin typeface="Calibri (Body)"/>
              </a:rPr>
              <a:t> (</a:t>
            </a:r>
            <a:r>
              <a:rPr lang="en-US" sz="1100" dirty="0" err="1" smtClean="0">
                <a:latin typeface="Calibri (Body)"/>
              </a:rPr>
              <a:t>Khoảng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gian</a:t>
            </a:r>
            <a:r>
              <a:rPr lang="en-US" sz="1100" dirty="0" smtClean="0">
                <a:latin typeface="Calibri (Body)"/>
              </a:rPr>
              <a:t>)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những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khoảnh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khắc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trong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khi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đang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phát</a:t>
            </a:r>
            <a:r>
              <a:rPr lang="en-US" sz="1100" dirty="0" smtClean="0">
                <a:latin typeface="Calibri (Body)"/>
              </a:rPr>
              <a:t>. </a:t>
            </a:r>
            <a:r>
              <a:rPr lang="en-US" sz="1100" dirty="0" err="1" smtClean="0">
                <a:latin typeface="Calibri (Body)"/>
              </a:rPr>
              <a:t>Lưu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giữ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đã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chuyển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đổi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bộ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nhớ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Nâng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cao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kỹ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năng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lỗi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sắp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xếp</a:t>
            </a:r>
            <a:r>
              <a:rPr lang="en-US" sz="1100" dirty="0" smtClean="0">
                <a:latin typeface="Calibri (Body)"/>
              </a:rPr>
              <a:t> code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gàng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hợp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lý</a:t>
            </a:r>
            <a:r>
              <a:rPr lang="en-US" sz="1100" dirty="0" smtClean="0">
                <a:latin typeface="Calibri (Body)"/>
              </a:rPr>
              <a:t>, </a:t>
            </a:r>
            <a:r>
              <a:rPr lang="en-US" sz="1100" dirty="0" err="1" smtClean="0">
                <a:latin typeface="Calibri (Body)"/>
              </a:rPr>
              <a:t>làm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quen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một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số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thư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viện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cắt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ghép</a:t>
            </a:r>
            <a:r>
              <a:rPr lang="en-US" sz="1100" dirty="0" smtClean="0">
                <a:latin typeface="Calibri (Body)"/>
              </a:rPr>
              <a:t> video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ảnh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như</a:t>
            </a:r>
            <a:r>
              <a:rPr lang="en-US" sz="1100" dirty="0" smtClean="0">
                <a:latin typeface="Calibri (Body)"/>
              </a:rPr>
              <a:t> library </a:t>
            </a:r>
            <a:r>
              <a:rPr lang="en-US" sz="1100" dirty="0" err="1">
                <a:latin typeface="Calibri (Body)"/>
              </a:rPr>
              <a:t>f</a:t>
            </a:r>
            <a:r>
              <a:rPr lang="en-US" sz="1100" dirty="0" err="1" smtClean="0">
                <a:latin typeface="Calibri (Body)"/>
              </a:rPr>
              <a:t>fmpeg</a:t>
            </a:r>
            <a:r>
              <a:rPr lang="en-US" sz="1100" dirty="0" smtClean="0">
                <a:latin typeface="Calibri (Body)"/>
              </a:rPr>
              <a:t> Android, Media Metadata </a:t>
            </a:r>
            <a:r>
              <a:rPr lang="en-US" sz="1100" dirty="0" err="1" smtClean="0">
                <a:latin typeface="Calibri (Body)"/>
              </a:rPr>
              <a:t>Retricver</a:t>
            </a:r>
            <a:r>
              <a:rPr lang="en-US" sz="1100" dirty="0" smtClean="0">
                <a:latin typeface="Calibri (Body)"/>
              </a:rPr>
              <a:t>.</a:t>
            </a:r>
            <a:endParaRPr lang="en-US" sz="1100" i="1" dirty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source code: </a:t>
            </a:r>
            <a:r>
              <a:rPr lang="en-US" sz="1100" i="1" dirty="0">
                <a:latin typeface="Calibri (Body)"/>
              </a:rPr>
              <a:t>https://bom.to/UFX5BQRHnPmQy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7800" y="54864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01/2021 – 04/2021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C:\Users\DamVanThuc\Downloads\Dự án mới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09880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685800" y="3121223"/>
            <a:ext cx="2749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1" dirty="0" smtClean="0">
                <a:solidFill>
                  <a:srgbClr val="00B0F0"/>
                </a:solidFill>
                <a:latin typeface="Calibri (Body)"/>
              </a:rPr>
              <a:t>KIẾN THỨC CHUYÊN NGÀNH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62000" y="3423170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0310" y="3480881"/>
            <a:ext cx="607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N</a:t>
            </a:r>
            <a:r>
              <a:rPr lang="vi-VN" sz="1100" b="1" dirty="0" smtClean="0">
                <a:latin typeface="Calibri (Body)"/>
              </a:rPr>
              <a:t>gôn ngữ lập trình: </a:t>
            </a:r>
            <a:r>
              <a:rPr lang="vi-VN" sz="1100" dirty="0" smtClean="0">
                <a:latin typeface="Calibri (Body)"/>
              </a:rPr>
              <a:t>Java, javaScript, NodeJS, HTML, SQL.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IDE: </a:t>
            </a:r>
            <a:r>
              <a:rPr lang="en-US" sz="1100" dirty="0" smtClean="0">
                <a:latin typeface="Calibri (Body)"/>
              </a:rPr>
              <a:t>NetBeans</a:t>
            </a:r>
            <a:r>
              <a:rPr lang="vi-VN" sz="1100" dirty="0" smtClean="0">
                <a:latin typeface="Calibri (Body)"/>
              </a:rPr>
              <a:t>, Eclipse, Android Studio Tool</a:t>
            </a:r>
            <a:r>
              <a:rPr lang="vi-VN" sz="1100" dirty="0">
                <a:latin typeface="Calibri (Body)"/>
              </a:rPr>
              <a:t>, Visual Studio Code, </a:t>
            </a:r>
            <a:r>
              <a:rPr lang="vi-VN" sz="1100" dirty="0" smtClean="0">
                <a:latin typeface="Calibri (Body)"/>
              </a:rPr>
              <a:t>Webstorm.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Design UX/UI: </a:t>
            </a:r>
            <a:r>
              <a:rPr lang="vi-VN" sz="1100" dirty="0" smtClean="0">
                <a:latin typeface="Calibri (Body)"/>
              </a:rPr>
              <a:t>Figma</a:t>
            </a:r>
            <a:r>
              <a:rPr lang="vi-VN" sz="1100" dirty="0">
                <a:latin typeface="Calibri (Body)"/>
              </a:rPr>
              <a:t>, Adobe </a:t>
            </a:r>
            <a:r>
              <a:rPr lang="vi-VN" sz="1100" dirty="0" smtClean="0">
                <a:latin typeface="Calibri (Body)"/>
              </a:rPr>
              <a:t>XD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vi-VN" sz="1100" b="1" dirty="0" smtClean="0">
                <a:latin typeface="Calibri (Body)"/>
              </a:rPr>
              <a:t>Công nghệ: </a:t>
            </a:r>
            <a:r>
              <a:rPr lang="vi-VN" sz="1100" dirty="0" smtClean="0">
                <a:latin typeface="Calibri (Body)"/>
              </a:rPr>
              <a:t>SQLite, Firebase, MongoDB, GoogleMap, Retrofit2, API.</a:t>
            </a:r>
            <a:endParaRPr lang="en-US" sz="1100" dirty="0">
              <a:latin typeface="Calibri (Body)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6044" y="4267200"/>
            <a:ext cx="1732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NGƯỜI THAM CHIẾU</a:t>
            </a:r>
            <a:endParaRPr lang="en-US" sz="1400" b="1" dirty="0">
              <a:solidFill>
                <a:srgbClr val="00B0F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29864" y="4574977"/>
            <a:ext cx="5747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9" descr="C:\Users\DamVanThuc\Downloads\iconj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4298447"/>
            <a:ext cx="283078" cy="28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663188" y="4607004"/>
            <a:ext cx="32992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alibri (Body)"/>
              </a:rPr>
              <a:t>Thầy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b="1" dirty="0" err="1" smtClean="0">
                <a:latin typeface="Calibri (Body)"/>
              </a:rPr>
              <a:t>Nguyễn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Quang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Hưng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Giảng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viên</a:t>
            </a:r>
            <a:r>
              <a:rPr lang="en-US" sz="1100" dirty="0">
                <a:latin typeface="Calibri (Body)"/>
              </a:rPr>
              <a:t> </a:t>
            </a:r>
            <a:endParaRPr lang="en-US" sz="1100" dirty="0" smtClean="0">
              <a:latin typeface="Calibri (Body)"/>
            </a:endParaRP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Cao </a:t>
            </a:r>
            <a:r>
              <a:rPr lang="en-US" sz="1100" dirty="0" err="1" smtClean="0">
                <a:latin typeface="Calibri (Body)"/>
              </a:rPr>
              <a:t>Đẳng</a:t>
            </a:r>
            <a:r>
              <a:rPr lang="en-US" sz="1100" dirty="0" smtClean="0">
                <a:latin typeface="Calibri (Body)"/>
              </a:rPr>
              <a:t> FPT </a:t>
            </a:r>
            <a:r>
              <a:rPr lang="en-US" sz="1100" dirty="0">
                <a:latin typeface="Calibri (Body)"/>
              </a:rPr>
              <a:t>Polytechnic</a:t>
            </a: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</a:t>
            </a:r>
            <a:r>
              <a:rPr lang="en-US" sz="1100" dirty="0" smtClean="0">
                <a:latin typeface="Calibri (Body)"/>
              </a:rPr>
              <a:t>84919684368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hungnq40@fe.edu.vn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10000" y="4623881"/>
            <a:ext cx="26386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 (Body)"/>
              </a:rPr>
              <a:t>Anh: </a:t>
            </a:r>
            <a:r>
              <a:rPr lang="en-US" sz="1100" b="1" dirty="0" err="1">
                <a:latin typeface="Calibri (Body)"/>
              </a:rPr>
              <a:t>Lê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Hồng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Duy</a:t>
            </a:r>
            <a:endParaRPr lang="en-US" sz="1100" b="1" dirty="0">
              <a:latin typeface="Calibri (Body)"/>
            </a:endParaRPr>
          </a:p>
          <a:p>
            <a:r>
              <a:rPr lang="en-US" sz="1100" b="1" dirty="0" err="1">
                <a:latin typeface="Calibri (Body)"/>
              </a:rPr>
              <a:t>Vị</a:t>
            </a:r>
            <a:r>
              <a:rPr lang="en-US" sz="1100" b="1" dirty="0">
                <a:latin typeface="Calibri (Body)"/>
              </a:rPr>
              <a:t> </a:t>
            </a:r>
            <a:r>
              <a:rPr lang="en-US" sz="1100" b="1" dirty="0" err="1">
                <a:latin typeface="Calibri (Body)"/>
              </a:rPr>
              <a:t>trí</a:t>
            </a:r>
            <a:r>
              <a:rPr lang="en-US" sz="1100" b="1" dirty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Giám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đốc</a:t>
            </a:r>
            <a:r>
              <a:rPr lang="en-US" sz="1100" dirty="0">
                <a:latin typeface="Calibri (Body)"/>
              </a:rPr>
              <a:t> </a:t>
            </a:r>
          </a:p>
          <a:p>
            <a:r>
              <a:rPr lang="en-US" sz="1100" b="1" dirty="0" err="1" smtClean="0">
                <a:latin typeface="Calibri (Body)"/>
              </a:rPr>
              <a:t>Đơn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ty </a:t>
            </a:r>
            <a:r>
              <a:rPr lang="en-US" sz="1100" dirty="0" err="1" smtClean="0">
                <a:latin typeface="Calibri (Body)"/>
              </a:rPr>
              <a:t>Codefresher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Việt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Nam</a:t>
            </a:r>
            <a:endParaRPr lang="en-US" sz="1100" dirty="0">
              <a:latin typeface="Calibri (Body)"/>
            </a:endParaRPr>
          </a:p>
          <a:p>
            <a:r>
              <a:rPr lang="en-US" sz="1100" b="1" dirty="0">
                <a:latin typeface="Calibri (Body)"/>
              </a:rPr>
              <a:t>SĐT: </a:t>
            </a:r>
            <a:r>
              <a:rPr lang="en-US" sz="1100" dirty="0">
                <a:latin typeface="Calibri (Body)"/>
              </a:rPr>
              <a:t>+84972820022</a:t>
            </a:r>
          </a:p>
          <a:p>
            <a:r>
              <a:rPr lang="en-US" sz="1100" b="1" dirty="0">
                <a:latin typeface="Calibri (Body)"/>
              </a:rPr>
              <a:t>Email: </a:t>
            </a:r>
            <a:r>
              <a:rPr lang="en-US" sz="1100" dirty="0">
                <a:latin typeface="Calibri (Body)"/>
              </a:rPr>
              <a:t>contact@codefresher.vn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180" y="462424"/>
            <a:ext cx="598982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Calibri (Body)"/>
              </a:rPr>
              <a:t>DỰ ÁN TẠI TRƯỜNG</a:t>
            </a:r>
          </a:p>
          <a:p>
            <a:pPr algn="just"/>
            <a:r>
              <a:rPr lang="en-US" sz="1100" i="1" dirty="0" err="1" smtClean="0">
                <a:latin typeface="Calibri (Body)"/>
              </a:rPr>
              <a:t>Dự</a:t>
            </a:r>
            <a:r>
              <a:rPr lang="en-US" sz="1100" i="1" dirty="0" smtClean="0">
                <a:latin typeface="Calibri (Body)"/>
              </a:rPr>
              <a:t> </a:t>
            </a:r>
            <a:r>
              <a:rPr lang="en-US" sz="1100" i="1" dirty="0" err="1" smtClean="0">
                <a:latin typeface="Calibri (Body)"/>
              </a:rPr>
              <a:t>án</a:t>
            </a:r>
            <a:r>
              <a:rPr lang="en-US" sz="1100" i="1" dirty="0" smtClean="0">
                <a:latin typeface="Calibri (Body)"/>
              </a:rPr>
              <a:t> React Native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Xây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dựng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ứng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Android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Vị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trí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việc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viên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Công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cụ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sử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dụng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>
                <a:latin typeface="Calibri (Body)"/>
              </a:rPr>
              <a:t>Visual Studio Code</a:t>
            </a:r>
            <a:r>
              <a:rPr lang="en-US" sz="1100" dirty="0" smtClean="0">
                <a:latin typeface="Calibri (Body)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Mô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tả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>
                <a:latin typeface="Calibri (Body)"/>
              </a:rPr>
              <a:t>Ứng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bản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gọn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tóm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bài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 </a:t>
            </a:r>
            <a:r>
              <a:rPr lang="en-US" sz="1100" dirty="0" err="1" smtClean="0">
                <a:latin typeface="Calibri (Body)"/>
              </a:rPr>
              <a:t>của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smtClean="0">
                <a:latin typeface="Calibri (Body)"/>
              </a:rPr>
              <a:t>dotplays.com, </a:t>
            </a:r>
            <a:r>
              <a:rPr lang="en-US" sz="1100" dirty="0" err="1" smtClean="0">
                <a:latin typeface="Calibri (Body)"/>
              </a:rPr>
              <a:t>cho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phép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người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các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tài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liên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quan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đến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môn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học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lập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trình</a:t>
            </a:r>
            <a:r>
              <a:rPr lang="en-US" sz="1100" dirty="0" smtClean="0">
                <a:latin typeface="Calibri (Body)"/>
              </a:rPr>
              <a:t> Android.</a:t>
            </a:r>
            <a:endParaRPr lang="en-US" sz="1100" b="1" dirty="0" smtClean="0">
              <a:latin typeface="Calibri (Body)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err="1" smtClean="0">
                <a:latin typeface="Calibri (Body)"/>
              </a:rPr>
              <a:t>Kinh</a:t>
            </a:r>
            <a:r>
              <a:rPr lang="en-US" sz="1100" b="1" dirty="0" smtClean="0">
                <a:latin typeface="Calibri (Body)"/>
              </a:rPr>
              <a:t> </a:t>
            </a:r>
            <a:r>
              <a:rPr lang="en-US" sz="1100" b="1" dirty="0" err="1" smtClean="0">
                <a:latin typeface="Calibri (Body)"/>
              </a:rPr>
              <a:t>nghiệm</a:t>
            </a:r>
            <a:r>
              <a:rPr lang="en-US" sz="1100" b="1" dirty="0" smtClean="0">
                <a:latin typeface="Calibri (Body)"/>
              </a:rPr>
              <a:t>: </a:t>
            </a:r>
            <a:r>
              <a:rPr lang="en-US" sz="1100" dirty="0" err="1" smtClean="0">
                <a:latin typeface="Calibri (Body)"/>
              </a:rPr>
              <a:t>Tạo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ra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được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ứng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hoàn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chỉnh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React Native, </a:t>
            </a:r>
            <a:r>
              <a:rPr lang="en-US" sz="1100" dirty="0" err="1" smtClean="0">
                <a:latin typeface="Calibri (Body)"/>
              </a:rPr>
              <a:t>biết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kết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nối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với</a:t>
            </a:r>
            <a:r>
              <a:rPr lang="en-US" sz="1100" dirty="0" smtClean="0">
                <a:latin typeface="Calibri (Body)"/>
              </a:rPr>
              <a:t> API </a:t>
            </a:r>
            <a:r>
              <a:rPr lang="en-US" sz="1100" dirty="0" err="1" smtClean="0">
                <a:latin typeface="Calibri (Body)"/>
              </a:rPr>
              <a:t>để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lấy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dữ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liệu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và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sử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dụng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thành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thạo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công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 err="1" smtClean="0">
                <a:latin typeface="Calibri (Body)"/>
              </a:rPr>
              <a:t>cụ</a:t>
            </a:r>
            <a:r>
              <a:rPr lang="en-US" sz="1100" dirty="0" smtClean="0">
                <a:latin typeface="Calibri (Body)"/>
              </a:rPr>
              <a:t> </a:t>
            </a:r>
            <a:r>
              <a:rPr lang="en-US" sz="1100" dirty="0">
                <a:latin typeface="Calibri (Body)"/>
              </a:rPr>
              <a:t>Visual Studio </a:t>
            </a:r>
            <a:r>
              <a:rPr lang="en-US" sz="1100" dirty="0" smtClean="0">
                <a:latin typeface="Calibri (Body)"/>
              </a:rPr>
              <a:t>Code.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 smtClean="0">
                <a:latin typeface="Calibri (Body)"/>
              </a:rPr>
              <a:t>Link demo: </a:t>
            </a:r>
            <a:r>
              <a:rPr lang="en-US" sz="1100" i="1" dirty="0">
                <a:latin typeface="Calibri (Body)"/>
              </a:rPr>
              <a:t>https://bom.to/AQm2pP6KPZBuk</a:t>
            </a:r>
            <a:endParaRPr lang="en-US" sz="1100" dirty="0" smtClean="0">
              <a:latin typeface="Calibri (Body)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37347" y="381000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06/2020 – 07/2020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22860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Calibri (Body)"/>
              </a:rPr>
              <a:t>CHỨNG CHỈ</a:t>
            </a:r>
            <a:endParaRPr lang="en-US" sz="1400" b="1" dirty="0">
              <a:solidFill>
                <a:srgbClr val="00B0F0"/>
              </a:solidFill>
              <a:latin typeface="Calibri (Body)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" y="2587947"/>
            <a:ext cx="5715000" cy="5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DamVanThuc\Downloads\icon_chung_c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" y="2327671"/>
            <a:ext cx="288132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0787" y="2669977"/>
            <a:ext cx="4746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Calibri (Body)"/>
              </a:rPr>
              <a:t>English Topnotch </a:t>
            </a:r>
            <a:r>
              <a:rPr lang="en-US" sz="1100" dirty="0">
                <a:latin typeface="Calibri (Body)"/>
              </a:rPr>
              <a:t>2.2 </a:t>
            </a:r>
            <a:r>
              <a:rPr lang="en-US" sz="1100" dirty="0" err="1">
                <a:latin typeface="Calibri (Body)"/>
              </a:rPr>
              <a:t>tại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trường</a:t>
            </a:r>
            <a:r>
              <a:rPr lang="en-US" sz="1100" dirty="0">
                <a:latin typeface="Calibri (Body)"/>
              </a:rPr>
              <a:t> Cao </a:t>
            </a:r>
            <a:r>
              <a:rPr lang="en-US" sz="1100" dirty="0" err="1">
                <a:latin typeface="Calibri (Body)"/>
              </a:rPr>
              <a:t>đẳng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Thực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hành</a:t>
            </a:r>
            <a:r>
              <a:rPr lang="en-US" sz="1100" dirty="0">
                <a:latin typeface="Calibri (Body)"/>
              </a:rPr>
              <a:t> FPT Polytechnic (</a:t>
            </a:r>
            <a:r>
              <a:rPr lang="en-US" sz="1100" dirty="0" err="1">
                <a:latin typeface="Calibri (Body)"/>
              </a:rPr>
              <a:t>Tương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đương</a:t>
            </a:r>
            <a:r>
              <a:rPr lang="en-US" sz="1100" dirty="0">
                <a:latin typeface="Calibri (Body)"/>
              </a:rPr>
              <a:t> </a:t>
            </a:r>
            <a:r>
              <a:rPr lang="en-US" sz="1100" dirty="0" err="1">
                <a:latin typeface="Calibri (Body)"/>
              </a:rPr>
              <a:t>Ielts</a:t>
            </a:r>
            <a:r>
              <a:rPr lang="en-US" sz="1100" dirty="0">
                <a:latin typeface="Calibri (Body)"/>
              </a:rPr>
              <a:t> 4.5).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7327" y="2649295"/>
            <a:ext cx="11334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smtClean="0">
                <a:solidFill>
                  <a:srgbClr val="00B0F0"/>
                </a:solidFill>
              </a:rPr>
              <a:t>02/2019 – 04/2020</a:t>
            </a:r>
            <a:endParaRPr lang="en-US" sz="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4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621</Words>
  <Application>Microsoft Office PowerPoint</Application>
  <PresentationFormat>A4 Paper (210x297 mm)</PresentationFormat>
  <Paragraphs>65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DamVanThuc</dc:creator>
  <cp:lastModifiedBy>DamVanThuc</cp:lastModifiedBy>
  <cp:revision>77</cp:revision>
  <dcterms:created xsi:type="dcterms:W3CDTF">2021-03-24T07:39:33Z</dcterms:created>
  <dcterms:modified xsi:type="dcterms:W3CDTF">2021-05-07T06:20:32Z</dcterms:modified>
</cp:coreProperties>
</file>