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125" d="100"/>
          <a:sy n="125" d="100"/>
        </p:scale>
        <p:origin x="-2268" y="63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76A4-8ADE-4AB5-BBF1-4EC09005979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stCxn id="42" idx="0"/>
          </p:cNvCxnSpPr>
          <p:nvPr/>
        </p:nvCxnSpPr>
        <p:spPr>
          <a:xfrm>
            <a:off x="158565" y="3327602"/>
            <a:ext cx="0" cy="10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" y="0"/>
            <a:ext cx="2590800" cy="990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" y="2200514"/>
            <a:ext cx="2590800" cy="77054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4637" y="2971800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THÔNG TIN CÁ NHÂN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200400"/>
            <a:ext cx="2895599" cy="133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19/07/2000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0389793148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thucdvph09264@gmail.com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https://www.facebook.com/thucpoly1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Chi </a:t>
            </a:r>
            <a:r>
              <a:rPr lang="en-US" sz="1100" dirty="0" err="1" smtClean="0">
                <a:solidFill>
                  <a:schemeClr val="bg1"/>
                </a:solidFill>
              </a:rPr>
              <a:t>Thiết</a:t>
            </a:r>
            <a:r>
              <a:rPr lang="en-US" sz="1100" dirty="0" smtClean="0">
                <a:solidFill>
                  <a:schemeClr val="bg1"/>
                </a:solidFill>
              </a:rPr>
              <a:t> - </a:t>
            </a:r>
            <a:r>
              <a:rPr lang="en-US" sz="1100" dirty="0" err="1" smtClean="0">
                <a:solidFill>
                  <a:schemeClr val="bg1"/>
                </a:solidFill>
              </a:rPr>
              <a:t>Sơn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Dương</a:t>
            </a:r>
            <a:r>
              <a:rPr lang="en-US" sz="1100" dirty="0" smtClean="0">
                <a:solidFill>
                  <a:schemeClr val="bg1"/>
                </a:solidFill>
              </a:rPr>
              <a:t> - </a:t>
            </a:r>
            <a:r>
              <a:rPr lang="en-US" sz="1100" dirty="0" err="1" smtClean="0">
                <a:solidFill>
                  <a:schemeClr val="bg1"/>
                </a:solidFill>
              </a:rPr>
              <a:t>Tuyên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Quang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9896" y="4569023"/>
            <a:ext cx="2190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QUAN ĐIỂM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8" y="5975627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KỸ NĂNG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" y="6207204"/>
            <a:ext cx="1124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Code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Debug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Tư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duy</a:t>
            </a:r>
            <a:r>
              <a:rPr lang="en-US" sz="1100" dirty="0" smtClean="0">
                <a:solidFill>
                  <a:schemeClr val="bg1"/>
                </a:solidFill>
              </a:rPr>
              <a:t> logic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Thuyết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trình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5962" y="6638429"/>
            <a:ext cx="1429113" cy="70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5963" y="6638429"/>
            <a:ext cx="981438" cy="706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75961" y="6879559"/>
            <a:ext cx="1429113" cy="70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5961" y="6879725"/>
            <a:ext cx="981439" cy="7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75962" y="7144100"/>
            <a:ext cx="1429113" cy="70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75963" y="7144100"/>
            <a:ext cx="905237" cy="706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-19896" y="7315200"/>
            <a:ext cx="2139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HOẠT ĐỘNG NGOẠI KHÓA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8379023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SỞ THÍCH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8569404"/>
            <a:ext cx="24962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Thích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giao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lưu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học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hỏi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trao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đổi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kiến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thức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với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mọi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người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Đọc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sách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chơi</a:t>
            </a:r>
            <a:r>
              <a:rPr lang="en-US" sz="1100" dirty="0" smtClean="0">
                <a:solidFill>
                  <a:schemeClr val="bg1"/>
                </a:solidFill>
              </a:rPr>
              <a:t> game, </a:t>
            </a:r>
            <a:r>
              <a:rPr lang="en-US" sz="1100" dirty="0" err="1" smtClean="0">
                <a:solidFill>
                  <a:schemeClr val="bg1"/>
                </a:solidFill>
              </a:rPr>
              <a:t>tập</a:t>
            </a:r>
            <a:r>
              <a:rPr lang="en-US" sz="1100" dirty="0" smtClean="0">
                <a:solidFill>
                  <a:schemeClr val="bg1"/>
                </a:solidFill>
              </a:rPr>
              <a:t> Gym, </a:t>
            </a:r>
            <a:r>
              <a:rPr lang="en-US" sz="1100" dirty="0" err="1" smtClean="0">
                <a:solidFill>
                  <a:schemeClr val="bg1"/>
                </a:solidFill>
              </a:rPr>
              <a:t>và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các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hoạt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động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ngoại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khóa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" y="7554145"/>
            <a:ext cx="2524970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Hiến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máu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nguyện</a:t>
            </a:r>
            <a:r>
              <a:rPr lang="en-US" sz="1100" dirty="0" smtClean="0">
                <a:solidFill>
                  <a:schemeClr val="bg1"/>
                </a:solidFill>
              </a:rPr>
              <a:t> 2019 – BCĐ </a:t>
            </a:r>
            <a:r>
              <a:rPr lang="en-US" sz="1100" dirty="0" err="1" smtClean="0">
                <a:solidFill>
                  <a:schemeClr val="bg1"/>
                </a:solidFill>
              </a:rPr>
              <a:t>vận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động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máu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nguyện</a:t>
            </a:r>
            <a:r>
              <a:rPr lang="en-US" sz="1100" dirty="0" smtClean="0">
                <a:solidFill>
                  <a:schemeClr val="bg1"/>
                </a:solidFill>
              </a:rPr>
              <a:t> TP </a:t>
            </a:r>
            <a:r>
              <a:rPr lang="en-US" sz="1100" dirty="0" err="1" smtClean="0">
                <a:solidFill>
                  <a:schemeClr val="bg1"/>
                </a:solidFill>
              </a:rPr>
              <a:t>Hà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Nội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" y="4835604"/>
            <a:ext cx="2495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Lấy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hiệu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quả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của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công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việc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đánh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giá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năng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lực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trình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độ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Đặt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tiêu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chí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lợi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ích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của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doanh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nghiệp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lên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hàng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đầu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" y="3327602"/>
            <a:ext cx="107214" cy="10721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" y="3511016"/>
            <a:ext cx="213914" cy="228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" y="3815816"/>
            <a:ext cx="135028" cy="1350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" y="4069952"/>
            <a:ext cx="156696" cy="15669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" y="4273014"/>
            <a:ext cx="159307" cy="21886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971800" y="193651"/>
            <a:ext cx="166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TRÌNH ĐỘ HỌC VẤN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34890" y="543383"/>
            <a:ext cx="394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    CAO ĐẲNG THỰC HÀNH FPT POLYTECHNIC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Chuyên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ngành</a:t>
            </a:r>
            <a:r>
              <a:rPr lang="en-US" sz="1100" dirty="0" smtClean="0"/>
              <a:t>: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máy</a:t>
            </a:r>
            <a:r>
              <a:rPr lang="en-US" sz="1100" dirty="0" smtClean="0"/>
              <a:t> </a:t>
            </a:r>
            <a:r>
              <a:rPr lang="en-US" sz="1100" dirty="0" err="1" smtClean="0"/>
              <a:t>tính</a:t>
            </a:r>
            <a:r>
              <a:rPr lang="en-US" sz="1100" dirty="0" smtClean="0"/>
              <a:t> – </a:t>
            </a:r>
            <a:r>
              <a:rPr lang="en-US" sz="1100" dirty="0" err="1" smtClean="0"/>
              <a:t>Thiết</a:t>
            </a:r>
            <a:r>
              <a:rPr lang="en-US" sz="1100" dirty="0" smtClean="0"/>
              <a:t> </a:t>
            </a:r>
            <a:r>
              <a:rPr lang="en-US" sz="1100" dirty="0" err="1" smtClean="0"/>
              <a:t>bị</a:t>
            </a:r>
            <a:r>
              <a:rPr lang="en-US" sz="1100" dirty="0" smtClean="0"/>
              <a:t> di </a:t>
            </a:r>
            <a:r>
              <a:rPr lang="en-US" sz="1100" dirty="0" err="1" smtClean="0"/>
              <a:t>động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Học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kỳ</a:t>
            </a:r>
            <a:r>
              <a:rPr lang="en-US" sz="1100" b="1" dirty="0" smtClean="0"/>
              <a:t>: </a:t>
            </a:r>
            <a:r>
              <a:rPr lang="en-US" sz="1100" dirty="0" smtClean="0"/>
              <a:t>7/7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Chứng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chỉ</a:t>
            </a:r>
            <a:r>
              <a:rPr lang="en-US" sz="1100" b="1" dirty="0" smtClean="0"/>
              <a:t>: </a:t>
            </a:r>
            <a:r>
              <a:rPr lang="en-US" sz="1100" dirty="0" smtClean="0"/>
              <a:t>English Topnotch 2.2 </a:t>
            </a:r>
            <a:r>
              <a:rPr lang="en-US" sz="1100" dirty="0" err="1" smtClean="0"/>
              <a:t>tại</a:t>
            </a:r>
            <a:r>
              <a:rPr lang="en-US" sz="1100" dirty="0" smtClean="0"/>
              <a:t> </a:t>
            </a:r>
            <a:r>
              <a:rPr lang="en-US" sz="1100" dirty="0" err="1" smtClean="0"/>
              <a:t>trường</a:t>
            </a:r>
            <a:r>
              <a:rPr lang="en-US" sz="1100" dirty="0" smtClean="0"/>
              <a:t> Cao </a:t>
            </a:r>
            <a:r>
              <a:rPr lang="en-US" sz="1100" dirty="0" err="1" smtClean="0"/>
              <a:t>đẳng</a:t>
            </a:r>
            <a:r>
              <a:rPr lang="en-US" sz="1100" dirty="0" smtClean="0"/>
              <a:t> </a:t>
            </a:r>
            <a:r>
              <a:rPr lang="en-US" sz="1100" dirty="0" err="1" smtClean="0"/>
              <a:t>Thực</a:t>
            </a:r>
            <a:r>
              <a:rPr lang="en-US" sz="1100" dirty="0" smtClean="0"/>
              <a:t> </a:t>
            </a:r>
            <a:r>
              <a:rPr lang="en-US" sz="1100" dirty="0" err="1" smtClean="0"/>
              <a:t>hành</a:t>
            </a:r>
            <a:r>
              <a:rPr lang="en-US" sz="1100" dirty="0" smtClean="0"/>
              <a:t> FPT Polytechnic (</a:t>
            </a:r>
            <a:r>
              <a:rPr lang="en-US" sz="1100" dirty="0" err="1" smtClean="0"/>
              <a:t>Tương</a:t>
            </a:r>
            <a:r>
              <a:rPr lang="en-US" sz="1100" dirty="0" smtClean="0"/>
              <a:t> </a:t>
            </a:r>
            <a:r>
              <a:rPr lang="en-US" sz="1100" dirty="0" err="1" smtClean="0"/>
              <a:t>đương</a:t>
            </a:r>
            <a:r>
              <a:rPr lang="en-US" sz="1100" dirty="0" smtClean="0"/>
              <a:t> </a:t>
            </a:r>
            <a:r>
              <a:rPr lang="en-US" sz="1100" dirty="0" err="1" smtClean="0"/>
              <a:t>Ielts</a:t>
            </a:r>
            <a:r>
              <a:rPr lang="en-US" sz="1100" dirty="0" smtClean="0"/>
              <a:t> 4.5).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56663" y="501428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11/2018 – </a:t>
            </a:r>
            <a:r>
              <a:rPr lang="en-US" sz="900" dirty="0" err="1" smtClean="0">
                <a:solidFill>
                  <a:srgbClr val="00B0F0"/>
                </a:solidFill>
              </a:rPr>
              <a:t>Đến</a:t>
            </a:r>
            <a:r>
              <a:rPr lang="en-US" sz="900" dirty="0" smtClean="0">
                <a:solidFill>
                  <a:srgbClr val="00B0F0"/>
                </a:solidFill>
              </a:rPr>
              <a:t> nay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048000" y="457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21" y="209341"/>
            <a:ext cx="258579" cy="25857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964180" y="1554397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MỤC TIÊU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040380" y="181794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01" y="1527394"/>
            <a:ext cx="334779" cy="33477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834890" y="1905000"/>
            <a:ext cx="3939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Ngắn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hạn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Trở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nhân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 </a:t>
            </a:r>
            <a:r>
              <a:rPr lang="en-US" sz="1100" dirty="0" err="1" smtClean="0"/>
              <a:t>chính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ty </a:t>
            </a:r>
            <a:r>
              <a:rPr lang="en-US" sz="1100" dirty="0" err="1" smtClean="0"/>
              <a:t>sau</a:t>
            </a:r>
            <a:r>
              <a:rPr lang="en-US" sz="1100" dirty="0" smtClean="0"/>
              <a:t> 3 </a:t>
            </a:r>
            <a:r>
              <a:rPr lang="en-US" sz="1100" dirty="0" err="1" smtClean="0"/>
              <a:t>tháng</a:t>
            </a:r>
            <a:r>
              <a:rPr lang="en-US" sz="1100" dirty="0" smtClean="0"/>
              <a:t> </a:t>
            </a:r>
            <a:r>
              <a:rPr lang="en-US" sz="1100" dirty="0" err="1" smtClean="0"/>
              <a:t>thực</a:t>
            </a:r>
            <a:r>
              <a:rPr lang="en-US" sz="1100" dirty="0" smtClean="0"/>
              <a:t> </a:t>
            </a:r>
            <a:r>
              <a:rPr lang="en-US" sz="1100" dirty="0" err="1" smtClean="0"/>
              <a:t>tập</a:t>
            </a:r>
            <a:r>
              <a:rPr lang="en-US" sz="1100" dirty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luôn</a:t>
            </a:r>
            <a:r>
              <a:rPr lang="en-US" sz="1100" dirty="0" smtClean="0"/>
              <a:t> </a:t>
            </a:r>
            <a:r>
              <a:rPr lang="en-US" sz="1100" dirty="0" err="1" smtClean="0"/>
              <a:t>hoàn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tốt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nhiệm</a:t>
            </a:r>
            <a:r>
              <a:rPr lang="en-US" sz="1100" dirty="0" smtClean="0"/>
              <a:t> </a:t>
            </a:r>
            <a:r>
              <a:rPr lang="en-US" sz="1100" dirty="0" err="1" smtClean="0"/>
              <a:t>vụ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giao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Dài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hạn</a:t>
            </a:r>
            <a:r>
              <a:rPr lang="en-US" sz="1100" b="1" dirty="0" smtClean="0"/>
              <a:t>: </a:t>
            </a:r>
            <a:r>
              <a:rPr lang="en-US" sz="1100" dirty="0" err="1"/>
              <a:t>N</a:t>
            </a:r>
            <a:r>
              <a:rPr lang="en-US" sz="1100" dirty="0" err="1" smtClean="0"/>
              <a:t>âng</a:t>
            </a:r>
            <a:r>
              <a:rPr lang="en-US" sz="1100" dirty="0" smtClean="0"/>
              <a:t> </a:t>
            </a:r>
            <a:r>
              <a:rPr lang="en-US" sz="1100" dirty="0" err="1" smtClean="0"/>
              <a:t>cao</a:t>
            </a:r>
            <a:r>
              <a:rPr lang="en-US" sz="1100" dirty="0" smtClean="0"/>
              <a:t> </a:t>
            </a:r>
            <a:r>
              <a:rPr lang="en-US" sz="1100" dirty="0" err="1" smtClean="0"/>
              <a:t>kiến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hoàn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suất</a:t>
            </a:r>
            <a:r>
              <a:rPr lang="en-US" sz="1100" dirty="0" smtClean="0"/>
              <a:t> </a:t>
            </a:r>
            <a:r>
              <a:rPr lang="en-US" sz="1100" dirty="0" err="1" smtClean="0"/>
              <a:t>sắc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giao</a:t>
            </a:r>
            <a:r>
              <a:rPr lang="en-US" sz="1100" dirty="0" smtClean="0"/>
              <a:t>. </a:t>
            </a:r>
            <a:r>
              <a:rPr lang="en-US" sz="1100" dirty="0" err="1" smtClean="0"/>
              <a:t>Gắn</a:t>
            </a:r>
            <a:r>
              <a:rPr lang="en-US" sz="1100" dirty="0" smtClean="0"/>
              <a:t> </a:t>
            </a:r>
            <a:r>
              <a:rPr lang="en-US" sz="1100" dirty="0" err="1" smtClean="0"/>
              <a:t>bó</a:t>
            </a:r>
            <a:r>
              <a:rPr lang="en-US" sz="1100" dirty="0" smtClean="0"/>
              <a:t>, </a:t>
            </a:r>
            <a:r>
              <a:rPr lang="en-US" sz="1100" dirty="0" err="1" smtClean="0"/>
              <a:t>phát</a:t>
            </a:r>
            <a:r>
              <a:rPr lang="en-US" sz="1100" dirty="0" smtClean="0"/>
              <a:t> </a:t>
            </a:r>
            <a:r>
              <a:rPr lang="en-US" sz="1100" dirty="0" err="1" smtClean="0"/>
              <a:t>huy</a:t>
            </a:r>
            <a:r>
              <a:rPr lang="en-US" sz="1100" dirty="0" smtClean="0"/>
              <a:t> </a:t>
            </a:r>
            <a:r>
              <a:rPr lang="en-US" sz="1100" dirty="0" err="1" smtClean="0"/>
              <a:t>tối</a:t>
            </a:r>
            <a:r>
              <a:rPr lang="en-US" sz="1100" dirty="0" smtClean="0"/>
              <a:t> </a:t>
            </a:r>
            <a:r>
              <a:rPr lang="en-US" sz="1100" dirty="0" err="1" smtClean="0"/>
              <a:t>đa</a:t>
            </a:r>
            <a:r>
              <a:rPr lang="en-US" sz="1100" dirty="0" smtClean="0"/>
              <a:t> </a:t>
            </a:r>
            <a:r>
              <a:rPr lang="en-US" sz="1100" dirty="0" err="1" smtClean="0"/>
              <a:t>năng</a:t>
            </a:r>
            <a:r>
              <a:rPr lang="en-US" sz="1100" dirty="0" smtClean="0"/>
              <a:t> </a:t>
            </a:r>
            <a:r>
              <a:rPr lang="en-US" sz="1100" dirty="0" err="1" smtClean="0"/>
              <a:t>lực</a:t>
            </a:r>
            <a:r>
              <a:rPr lang="en-US" sz="1100" dirty="0" smtClean="0"/>
              <a:t>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phát</a:t>
            </a:r>
            <a:r>
              <a:rPr lang="en-US" sz="1100" dirty="0" smtClean="0"/>
              <a:t> </a:t>
            </a:r>
            <a:r>
              <a:rPr lang="en-US" sz="1100" dirty="0" err="1" smtClean="0"/>
              <a:t>triển</a:t>
            </a:r>
            <a:r>
              <a:rPr lang="en-US" sz="1100" dirty="0" smtClean="0"/>
              <a:t> </a:t>
            </a:r>
            <a:r>
              <a:rPr lang="en-US" sz="1100" dirty="0" err="1" smtClean="0"/>
              <a:t>cùng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ty. Sau 5 </a:t>
            </a:r>
            <a:r>
              <a:rPr lang="en-US" sz="1100" dirty="0" err="1" smtClean="0"/>
              <a:t>năm</a:t>
            </a:r>
            <a:r>
              <a:rPr lang="en-US" sz="1100" dirty="0" smtClean="0"/>
              <a:t> </a:t>
            </a:r>
            <a:r>
              <a:rPr lang="en-US" sz="1100" dirty="0" err="1" smtClean="0"/>
              <a:t>trở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một</a:t>
            </a:r>
            <a:r>
              <a:rPr lang="en-US" sz="1100" dirty="0" smtClean="0"/>
              <a:t>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 </a:t>
            </a:r>
            <a:r>
              <a:rPr lang="en-US" sz="1100" dirty="0" err="1" smtClean="0"/>
              <a:t>chuyên</a:t>
            </a:r>
            <a:r>
              <a:rPr lang="en-US" sz="1100" dirty="0" smtClean="0"/>
              <a:t> </a:t>
            </a:r>
            <a:r>
              <a:rPr lang="en-US" sz="1100" dirty="0" err="1" smtClean="0"/>
              <a:t>nghiệp</a:t>
            </a:r>
            <a:r>
              <a:rPr lang="en-US" sz="1100" dirty="0" smtClean="0"/>
              <a:t>. 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956060" y="3091697"/>
            <a:ext cx="199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KINH NGHIỆM LÀM VIỆC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032260" y="335524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ogo Icon Túi Xách, Balo, Bóp ví hình PNG cho thiết kế và Viết Bà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1" y="3015497"/>
            <a:ext cx="319258" cy="33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826769" y="3488247"/>
            <a:ext cx="3939291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CÔNG TY CODEFRESHER VIỆT NAM</a:t>
            </a:r>
          </a:p>
          <a:p>
            <a:pPr algn="just"/>
            <a:r>
              <a:rPr lang="en-US" sz="1100" i="1" dirty="0" err="1" smtClean="0"/>
              <a:t>Thực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tập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sinh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lập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trình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Anhdroid</a:t>
            </a:r>
            <a:endParaRPr lang="en-US" sz="1100" i="1" dirty="0" smtClean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Xây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dựng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ứng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dụng</a:t>
            </a:r>
            <a:r>
              <a:rPr lang="en-US" sz="1100" b="1" dirty="0" smtClean="0"/>
              <a:t>: </a:t>
            </a:r>
            <a:r>
              <a:rPr lang="en-US" sz="1100" dirty="0" smtClean="0"/>
              <a:t>Video To Photo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Vị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trí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công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việc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Công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cụ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sử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dụng</a:t>
            </a:r>
            <a:r>
              <a:rPr lang="en-US" sz="1100" b="1" dirty="0" smtClean="0"/>
              <a:t>: </a:t>
            </a:r>
            <a:r>
              <a:rPr lang="en-US" sz="1100" dirty="0" smtClean="0"/>
              <a:t>Android Studio.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Mô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tả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Ứng</a:t>
            </a:r>
            <a:r>
              <a:rPr lang="en-US" sz="1100" dirty="0" smtClean="0"/>
              <a:t> </a:t>
            </a:r>
            <a:r>
              <a:rPr lang="en-US" sz="1100" dirty="0" err="1" smtClean="0"/>
              <a:t>dụng</a:t>
            </a:r>
            <a:r>
              <a:rPr lang="en-US" sz="1100" dirty="0" smtClean="0"/>
              <a:t> </a:t>
            </a:r>
            <a:r>
              <a:rPr lang="en-US" sz="1100" dirty="0" err="1" smtClean="0"/>
              <a:t>tự</a:t>
            </a:r>
            <a:r>
              <a:rPr lang="en-US" sz="1100" dirty="0" smtClean="0"/>
              <a:t> </a:t>
            </a:r>
            <a:r>
              <a:rPr lang="en-US" sz="1100" dirty="0" err="1" smtClean="0"/>
              <a:t>động</a:t>
            </a:r>
            <a:r>
              <a:rPr lang="en-US" sz="1100" dirty="0" smtClean="0"/>
              <a:t> </a:t>
            </a:r>
            <a:r>
              <a:rPr lang="en-US" sz="1100" dirty="0" err="1" smtClean="0"/>
              <a:t>chụp</a:t>
            </a:r>
            <a:r>
              <a:rPr lang="en-US" sz="1100" dirty="0" smtClean="0"/>
              <a:t> </a:t>
            </a:r>
            <a:r>
              <a:rPr lang="en-US" sz="1100" dirty="0" err="1" smtClean="0"/>
              <a:t>tức</a:t>
            </a:r>
            <a:r>
              <a:rPr lang="en-US" sz="1100" dirty="0" smtClean="0"/>
              <a:t> </a:t>
            </a:r>
            <a:r>
              <a:rPr lang="en-US" sz="1100" dirty="0" err="1" smtClean="0"/>
              <a:t>thì</a:t>
            </a:r>
            <a:r>
              <a:rPr lang="en-US" sz="1100" dirty="0" smtClean="0"/>
              <a:t> (</a:t>
            </a:r>
            <a:r>
              <a:rPr lang="en-US" sz="1100" dirty="0" err="1" smtClean="0"/>
              <a:t>Khoảng</a:t>
            </a:r>
            <a:r>
              <a:rPr lang="en-US" sz="1100" dirty="0" smtClean="0"/>
              <a:t> </a:t>
            </a:r>
            <a:r>
              <a:rPr lang="en-US" sz="1100" dirty="0" err="1" smtClean="0"/>
              <a:t>thời</a:t>
            </a:r>
            <a:r>
              <a:rPr lang="en-US" sz="1100" dirty="0" smtClean="0"/>
              <a:t> </a:t>
            </a:r>
            <a:r>
              <a:rPr lang="en-US" sz="1100" dirty="0" err="1" smtClean="0"/>
              <a:t>gian</a:t>
            </a:r>
            <a:r>
              <a:rPr lang="en-US" sz="1100" dirty="0" smtClean="0"/>
              <a:t>) </a:t>
            </a:r>
            <a:r>
              <a:rPr lang="en-US" sz="1100" dirty="0" err="1" smtClean="0"/>
              <a:t>ảnh</a:t>
            </a:r>
            <a:r>
              <a:rPr lang="en-US" sz="1100" dirty="0" smtClean="0"/>
              <a:t>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những</a:t>
            </a:r>
            <a:r>
              <a:rPr lang="en-US" sz="1100" dirty="0" smtClean="0"/>
              <a:t> </a:t>
            </a:r>
            <a:r>
              <a:rPr lang="en-US" sz="1100" dirty="0" err="1" smtClean="0"/>
              <a:t>khoảnh</a:t>
            </a:r>
            <a:r>
              <a:rPr lang="en-US" sz="1100" dirty="0" smtClean="0"/>
              <a:t> </a:t>
            </a:r>
            <a:r>
              <a:rPr lang="en-US" sz="1100" dirty="0" err="1" smtClean="0"/>
              <a:t>khắc</a:t>
            </a:r>
            <a:r>
              <a:rPr lang="en-US" sz="1100" dirty="0" smtClean="0"/>
              <a:t> </a:t>
            </a:r>
            <a:r>
              <a:rPr lang="en-US" sz="1100" dirty="0" err="1" smtClean="0"/>
              <a:t>cụ</a:t>
            </a:r>
            <a:r>
              <a:rPr lang="en-US" sz="1100" dirty="0" smtClean="0"/>
              <a:t> </a:t>
            </a:r>
            <a:r>
              <a:rPr lang="en-US" sz="1100" dirty="0" err="1" smtClean="0"/>
              <a:t>thể</a:t>
            </a:r>
            <a:r>
              <a:rPr lang="en-US" sz="1100" dirty="0" smtClean="0"/>
              <a:t> </a:t>
            </a:r>
            <a:r>
              <a:rPr lang="en-US" sz="1100" dirty="0" err="1" smtClean="0"/>
              <a:t>trong</a:t>
            </a:r>
            <a:r>
              <a:rPr lang="en-US" sz="1100" dirty="0" smtClean="0"/>
              <a:t> </a:t>
            </a:r>
            <a:r>
              <a:rPr lang="en-US" sz="1100" dirty="0" err="1" smtClean="0"/>
              <a:t>khi</a:t>
            </a:r>
            <a:r>
              <a:rPr lang="en-US" sz="1100" dirty="0" smtClean="0"/>
              <a:t> video </a:t>
            </a:r>
            <a:r>
              <a:rPr lang="en-US" sz="1100" dirty="0" err="1" smtClean="0"/>
              <a:t>đang</a:t>
            </a:r>
            <a:r>
              <a:rPr lang="en-US" sz="1100" dirty="0"/>
              <a:t> </a:t>
            </a:r>
            <a:r>
              <a:rPr lang="en-US" sz="1100" dirty="0" err="1" smtClean="0"/>
              <a:t>phát</a:t>
            </a:r>
            <a:r>
              <a:rPr lang="en-US" sz="1100" dirty="0" smtClean="0"/>
              <a:t>. </a:t>
            </a:r>
            <a:r>
              <a:rPr lang="en-US" sz="1100" dirty="0" err="1" smtClean="0"/>
              <a:t>Lưu</a:t>
            </a:r>
            <a:r>
              <a:rPr lang="en-US" sz="1100" dirty="0" smtClean="0"/>
              <a:t> </a:t>
            </a:r>
            <a:r>
              <a:rPr lang="en-US" sz="1100" dirty="0" err="1" smtClean="0"/>
              <a:t>giữ</a:t>
            </a:r>
            <a:r>
              <a:rPr lang="en-US" sz="1100" dirty="0" smtClean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/>
              <a:t>s</a:t>
            </a:r>
            <a:r>
              <a:rPr lang="en-US" sz="1100" dirty="0" err="1" smtClean="0"/>
              <a:t>ắp</a:t>
            </a:r>
            <a:r>
              <a:rPr lang="en-US" sz="1100" dirty="0" smtClean="0"/>
              <a:t> </a:t>
            </a:r>
            <a:r>
              <a:rPr lang="en-US" sz="1100" dirty="0" err="1" smtClean="0"/>
              <a:t>xếp</a:t>
            </a:r>
            <a:r>
              <a:rPr lang="en-US" sz="1100" dirty="0" smtClean="0"/>
              <a:t> </a:t>
            </a:r>
            <a:r>
              <a:rPr lang="en-US" sz="1100" dirty="0" err="1" smtClean="0"/>
              <a:t>ảnh</a:t>
            </a:r>
            <a:r>
              <a:rPr lang="en-US" sz="1100" dirty="0" smtClean="0"/>
              <a:t> </a:t>
            </a:r>
            <a:r>
              <a:rPr lang="en-US" sz="1100" dirty="0" err="1" smtClean="0"/>
              <a:t>đã</a:t>
            </a:r>
            <a:r>
              <a:rPr lang="en-US" sz="1100" dirty="0" smtClean="0"/>
              <a:t> </a:t>
            </a:r>
            <a:r>
              <a:rPr lang="en-US" sz="1100" dirty="0" err="1" smtClean="0"/>
              <a:t>chuyển</a:t>
            </a:r>
            <a:r>
              <a:rPr lang="en-US" sz="1100" dirty="0" smtClean="0"/>
              <a:t> </a:t>
            </a:r>
            <a:r>
              <a:rPr lang="en-US" sz="1100" dirty="0" err="1" smtClean="0"/>
              <a:t>đổi</a:t>
            </a:r>
            <a:r>
              <a:rPr lang="en-US" sz="1100" dirty="0" smtClean="0"/>
              <a:t> </a:t>
            </a:r>
            <a:r>
              <a:rPr lang="en-US" sz="1100" dirty="0" err="1" smtClean="0"/>
              <a:t>vào</a:t>
            </a:r>
            <a:r>
              <a:rPr lang="en-US" sz="1100" dirty="0" smtClean="0"/>
              <a:t> </a:t>
            </a:r>
            <a:r>
              <a:rPr lang="en-US" sz="1100" dirty="0" err="1" smtClean="0"/>
              <a:t>bộ</a:t>
            </a:r>
            <a:r>
              <a:rPr lang="en-US" sz="1100" dirty="0" smtClean="0"/>
              <a:t> </a:t>
            </a:r>
            <a:r>
              <a:rPr lang="en-US" sz="1100" dirty="0" err="1" smtClean="0"/>
              <a:t>nhớ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Kinh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nghiệm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Nâng</a:t>
            </a:r>
            <a:r>
              <a:rPr lang="en-US" sz="1100" dirty="0" smtClean="0"/>
              <a:t> </a:t>
            </a:r>
            <a:r>
              <a:rPr lang="en-US" sz="1100" dirty="0" err="1" smtClean="0"/>
              <a:t>cao</a:t>
            </a:r>
            <a:r>
              <a:rPr lang="en-US" sz="1100" dirty="0" smtClean="0"/>
              <a:t> </a:t>
            </a:r>
            <a:r>
              <a:rPr lang="en-US" sz="1100" dirty="0" err="1" smtClean="0"/>
              <a:t>kỹ</a:t>
            </a:r>
            <a:r>
              <a:rPr lang="en-US" sz="1100" dirty="0" smtClean="0"/>
              <a:t> </a:t>
            </a:r>
            <a:r>
              <a:rPr lang="en-US" sz="1100" dirty="0" err="1" smtClean="0"/>
              <a:t>năng</a:t>
            </a:r>
            <a:r>
              <a:rPr lang="en-US" sz="1100" dirty="0" smtClean="0"/>
              <a:t> </a:t>
            </a:r>
            <a:r>
              <a:rPr lang="en-US" sz="1100" dirty="0" err="1" smtClean="0"/>
              <a:t>sửa</a:t>
            </a:r>
            <a:r>
              <a:rPr lang="en-US" sz="1100" dirty="0" smtClean="0"/>
              <a:t> </a:t>
            </a:r>
            <a:r>
              <a:rPr lang="en-US" sz="1100" dirty="0" err="1" smtClean="0"/>
              <a:t>lỗi</a:t>
            </a:r>
            <a:r>
              <a:rPr lang="en-US" sz="1100" dirty="0" smtClean="0"/>
              <a:t>, </a:t>
            </a:r>
            <a:r>
              <a:rPr lang="en-US" sz="1100" dirty="0" err="1" smtClean="0"/>
              <a:t>biết</a:t>
            </a:r>
            <a:r>
              <a:rPr lang="en-US" sz="1100" dirty="0" smtClean="0"/>
              <a:t> </a:t>
            </a:r>
            <a:r>
              <a:rPr lang="en-US" sz="1100" dirty="0" err="1" smtClean="0"/>
              <a:t>cách</a:t>
            </a:r>
            <a:r>
              <a:rPr lang="en-US" sz="1100" dirty="0" smtClean="0"/>
              <a:t> </a:t>
            </a:r>
            <a:r>
              <a:rPr lang="en-US" sz="1100" dirty="0" err="1" smtClean="0"/>
              <a:t>sắp</a:t>
            </a:r>
            <a:r>
              <a:rPr lang="en-US" sz="1100" dirty="0" smtClean="0"/>
              <a:t> </a:t>
            </a:r>
            <a:r>
              <a:rPr lang="en-US" sz="1100" dirty="0" err="1" smtClean="0"/>
              <a:t>xếp</a:t>
            </a:r>
            <a:r>
              <a:rPr lang="en-US" sz="1100" dirty="0" smtClean="0"/>
              <a:t> code </a:t>
            </a:r>
            <a:r>
              <a:rPr lang="en-US" sz="1100" dirty="0" err="1" smtClean="0"/>
              <a:t>gọn</a:t>
            </a:r>
            <a:r>
              <a:rPr lang="en-US" sz="1100" dirty="0" smtClean="0"/>
              <a:t> </a:t>
            </a:r>
            <a:r>
              <a:rPr lang="en-US" sz="1100" dirty="0" err="1" smtClean="0"/>
              <a:t>gàng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lý</a:t>
            </a:r>
            <a:r>
              <a:rPr lang="en-US" sz="1100" dirty="0" smtClean="0"/>
              <a:t>, </a:t>
            </a:r>
            <a:r>
              <a:rPr lang="en-US" sz="1100" dirty="0" err="1" smtClean="0"/>
              <a:t>làm</a:t>
            </a:r>
            <a:r>
              <a:rPr lang="en-US" sz="1100" dirty="0" smtClean="0"/>
              <a:t> </a:t>
            </a:r>
            <a:r>
              <a:rPr lang="en-US" sz="1100" dirty="0" err="1" smtClean="0"/>
              <a:t>quen</a:t>
            </a:r>
            <a:r>
              <a:rPr lang="en-US" sz="1100" dirty="0" smtClean="0"/>
              <a:t> </a:t>
            </a:r>
            <a:r>
              <a:rPr lang="en-US" sz="1100" dirty="0" err="1" smtClean="0"/>
              <a:t>với</a:t>
            </a:r>
            <a:r>
              <a:rPr lang="en-US" sz="1100" dirty="0" smtClean="0"/>
              <a:t> </a:t>
            </a:r>
            <a:r>
              <a:rPr lang="en-US" sz="1100" dirty="0" err="1" smtClean="0"/>
              <a:t>một</a:t>
            </a:r>
            <a:r>
              <a:rPr lang="en-US" sz="1100" dirty="0" smtClean="0"/>
              <a:t> </a:t>
            </a:r>
            <a:r>
              <a:rPr lang="en-US" sz="1100" dirty="0" err="1" smtClean="0"/>
              <a:t>số</a:t>
            </a:r>
            <a:r>
              <a:rPr lang="en-US" sz="1100" dirty="0" smtClean="0"/>
              <a:t> </a:t>
            </a:r>
            <a:r>
              <a:rPr lang="en-US" sz="1100" dirty="0" err="1" smtClean="0"/>
              <a:t>thư</a:t>
            </a:r>
            <a:r>
              <a:rPr lang="en-US" sz="1100" dirty="0" smtClean="0"/>
              <a:t> </a:t>
            </a:r>
            <a:r>
              <a:rPr lang="en-US" sz="1100" dirty="0" err="1" smtClean="0"/>
              <a:t>viện</a:t>
            </a:r>
            <a:r>
              <a:rPr lang="en-US" sz="1100" dirty="0" smtClean="0"/>
              <a:t> </a:t>
            </a:r>
            <a:r>
              <a:rPr lang="en-US" sz="1100" dirty="0" err="1" smtClean="0"/>
              <a:t>cắt</a:t>
            </a:r>
            <a:r>
              <a:rPr lang="en-US" sz="1100" dirty="0" smtClean="0"/>
              <a:t> </a:t>
            </a:r>
            <a:r>
              <a:rPr lang="en-US" sz="1100" dirty="0" err="1" smtClean="0"/>
              <a:t>ghép</a:t>
            </a:r>
            <a:r>
              <a:rPr lang="en-US" sz="1100" dirty="0" smtClean="0"/>
              <a:t> video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chỉnh</a:t>
            </a:r>
            <a:r>
              <a:rPr lang="en-US" sz="1100" dirty="0" smtClean="0"/>
              <a:t> </a:t>
            </a:r>
            <a:r>
              <a:rPr lang="en-US" sz="1100" dirty="0" err="1" smtClean="0"/>
              <a:t>sửa</a:t>
            </a:r>
            <a:r>
              <a:rPr lang="en-US" sz="1100" dirty="0" smtClean="0"/>
              <a:t> </a:t>
            </a:r>
            <a:r>
              <a:rPr lang="en-US" sz="1100" dirty="0" err="1" smtClean="0"/>
              <a:t>ảnh</a:t>
            </a:r>
            <a:r>
              <a:rPr lang="en-US" sz="1100" dirty="0" smtClean="0"/>
              <a:t> </a:t>
            </a:r>
            <a:r>
              <a:rPr lang="en-US" sz="1100" dirty="0" err="1" smtClean="0"/>
              <a:t>như</a:t>
            </a:r>
            <a:r>
              <a:rPr lang="en-US" sz="1100" dirty="0" smtClean="0"/>
              <a:t> library </a:t>
            </a:r>
            <a:r>
              <a:rPr lang="en-US" sz="1100" dirty="0" err="1"/>
              <a:t>f</a:t>
            </a:r>
            <a:r>
              <a:rPr lang="en-US" sz="1100" dirty="0" err="1" smtClean="0"/>
              <a:t>fmpeg</a:t>
            </a:r>
            <a:r>
              <a:rPr lang="en-US" sz="1100" dirty="0" smtClean="0"/>
              <a:t> Android, Media Metadata </a:t>
            </a:r>
            <a:r>
              <a:rPr lang="en-US" sz="1100" dirty="0" err="1" smtClean="0"/>
              <a:t>Retricver</a:t>
            </a:r>
            <a:r>
              <a:rPr lang="en-US" sz="1100" dirty="0" smtClean="0"/>
              <a:t>.</a:t>
            </a:r>
            <a:endParaRPr lang="en-US" sz="1100" i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/>
              <a:t>Link demo: </a:t>
            </a:r>
            <a:r>
              <a:rPr lang="en-US" sz="1100" i="1" dirty="0"/>
              <a:t>https://bom.to/UFX5BQRHnPmQy</a:t>
            </a:r>
            <a:endParaRPr lang="en-US" sz="11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794763" y="3433718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01/2021 – 03/2021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34889" y="5943600"/>
            <a:ext cx="3939291" cy="216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DỰ ÁN TẠI TRƯỜNG</a:t>
            </a:r>
          </a:p>
          <a:p>
            <a:pPr algn="just"/>
            <a:r>
              <a:rPr lang="en-US" sz="1100" i="1" dirty="0" err="1" smtClean="0"/>
              <a:t>Dự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án</a:t>
            </a:r>
            <a:r>
              <a:rPr lang="en-US" sz="1100" i="1" dirty="0" smtClean="0"/>
              <a:t> React Native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Xây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dựng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ứng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dụng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Học</a:t>
            </a:r>
            <a:r>
              <a:rPr lang="en-US" sz="1100" dirty="0" smtClean="0"/>
              <a:t> Android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Vị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trí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công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việc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Công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cụ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sử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dụng</a:t>
            </a:r>
            <a:r>
              <a:rPr lang="en-US" sz="1100" b="1" dirty="0" smtClean="0"/>
              <a:t>: </a:t>
            </a:r>
            <a:r>
              <a:rPr lang="en-US" sz="1100" dirty="0"/>
              <a:t>Visual Studio Code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Mô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tả</a:t>
            </a:r>
            <a:r>
              <a:rPr lang="en-US" sz="1100" b="1" dirty="0" smtClean="0"/>
              <a:t>: </a:t>
            </a:r>
            <a:r>
              <a:rPr lang="en-US" sz="1100" dirty="0" err="1"/>
              <a:t>Ứng</a:t>
            </a:r>
            <a:r>
              <a:rPr lang="en-US" sz="1100" dirty="0"/>
              <a:t> </a:t>
            </a:r>
            <a:r>
              <a:rPr lang="en-US" sz="1100" dirty="0" err="1" smtClean="0"/>
              <a:t>dụng</a:t>
            </a:r>
            <a:r>
              <a:rPr lang="en-US" sz="1100" dirty="0" smtClean="0"/>
              <a:t> </a:t>
            </a:r>
            <a:r>
              <a:rPr lang="en-US" sz="1100" dirty="0" err="1" smtClean="0"/>
              <a:t>là</a:t>
            </a:r>
            <a:r>
              <a:rPr lang="en-US" sz="1100" dirty="0" smtClean="0"/>
              <a:t> </a:t>
            </a:r>
            <a:r>
              <a:rPr lang="en-US" sz="1100" dirty="0" err="1" smtClean="0"/>
              <a:t>bản</a:t>
            </a:r>
            <a:r>
              <a:rPr lang="en-US" sz="1100" dirty="0" smtClean="0"/>
              <a:t> </a:t>
            </a:r>
            <a:r>
              <a:rPr lang="en-US" sz="1100" dirty="0" err="1" smtClean="0"/>
              <a:t>thu</a:t>
            </a:r>
            <a:r>
              <a:rPr lang="en-US" sz="1100" dirty="0" smtClean="0"/>
              <a:t> </a:t>
            </a:r>
            <a:r>
              <a:rPr lang="en-US" sz="1100" dirty="0" err="1" smtClean="0"/>
              <a:t>gọn</a:t>
            </a:r>
            <a:r>
              <a:rPr lang="en-US" sz="1100" dirty="0" smtClean="0"/>
              <a:t> </a:t>
            </a:r>
            <a:r>
              <a:rPr lang="en-US" sz="1100" dirty="0" err="1" smtClean="0"/>
              <a:t>tóm</a:t>
            </a:r>
            <a:r>
              <a:rPr lang="en-US" sz="1100" dirty="0" smtClean="0"/>
              <a:t> </a:t>
            </a:r>
            <a:r>
              <a:rPr lang="en-US" sz="1100" dirty="0" err="1" smtClean="0"/>
              <a:t>lược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bài</a:t>
            </a:r>
            <a:r>
              <a:rPr lang="en-US" sz="1100" dirty="0" smtClean="0"/>
              <a:t> </a:t>
            </a:r>
            <a:r>
              <a:rPr lang="en-US" sz="1100" dirty="0" err="1" smtClean="0"/>
              <a:t>học</a:t>
            </a:r>
            <a:r>
              <a:rPr lang="en-US" sz="1100" dirty="0" smtClean="0"/>
              <a:t>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Android </a:t>
            </a:r>
            <a:r>
              <a:rPr lang="en-US" sz="1100" dirty="0" err="1" smtClean="0"/>
              <a:t>của</a:t>
            </a:r>
            <a:r>
              <a:rPr lang="en-US" sz="1100" dirty="0"/>
              <a:t> </a:t>
            </a:r>
            <a:r>
              <a:rPr lang="en-US" sz="1100" dirty="0" smtClean="0"/>
              <a:t>dotplays.com, </a:t>
            </a:r>
            <a:r>
              <a:rPr lang="en-US" sz="1100" dirty="0" err="1" smtClean="0"/>
              <a:t>cho</a:t>
            </a:r>
            <a:r>
              <a:rPr lang="en-US" sz="1100" dirty="0" smtClean="0"/>
              <a:t> </a:t>
            </a:r>
            <a:r>
              <a:rPr lang="en-US" sz="1100" dirty="0" err="1" smtClean="0"/>
              <a:t>phép</a:t>
            </a:r>
            <a:r>
              <a:rPr lang="en-US" sz="1100" dirty="0" smtClean="0"/>
              <a:t> </a:t>
            </a:r>
            <a:r>
              <a:rPr lang="en-US" sz="1100" dirty="0" err="1" smtClean="0"/>
              <a:t>người</a:t>
            </a:r>
            <a:r>
              <a:rPr lang="en-US" sz="1100" dirty="0" smtClean="0"/>
              <a:t> </a:t>
            </a:r>
            <a:r>
              <a:rPr lang="en-US" sz="1100" dirty="0" err="1" smtClean="0"/>
              <a:t>sử</a:t>
            </a:r>
            <a:r>
              <a:rPr lang="en-US" sz="1100" dirty="0" smtClean="0"/>
              <a:t> </a:t>
            </a:r>
            <a:r>
              <a:rPr lang="en-US" sz="1100" dirty="0" err="1" smtClean="0"/>
              <a:t>dụng</a:t>
            </a:r>
            <a:r>
              <a:rPr lang="en-US" sz="1100" dirty="0" smtClean="0"/>
              <a:t>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đọc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tài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 </a:t>
            </a:r>
            <a:r>
              <a:rPr lang="en-US" sz="1100" dirty="0" err="1" smtClean="0"/>
              <a:t>liên</a:t>
            </a:r>
            <a:r>
              <a:rPr lang="en-US" sz="1100" dirty="0" smtClean="0"/>
              <a:t> </a:t>
            </a:r>
            <a:r>
              <a:rPr lang="en-US" sz="1100" dirty="0" err="1" smtClean="0"/>
              <a:t>quan</a:t>
            </a:r>
            <a:r>
              <a:rPr lang="en-US" sz="1100" dirty="0" smtClean="0"/>
              <a:t> </a:t>
            </a:r>
            <a:r>
              <a:rPr lang="en-US" sz="1100" dirty="0" err="1" smtClean="0"/>
              <a:t>đến</a:t>
            </a:r>
            <a:r>
              <a:rPr lang="en-US" sz="1100" dirty="0" smtClean="0"/>
              <a:t> </a:t>
            </a:r>
            <a:r>
              <a:rPr lang="en-US" sz="1100" dirty="0" err="1" smtClean="0"/>
              <a:t>môn</a:t>
            </a:r>
            <a:r>
              <a:rPr lang="en-US" sz="1100" dirty="0" smtClean="0"/>
              <a:t> </a:t>
            </a:r>
            <a:r>
              <a:rPr lang="en-US" sz="1100" dirty="0" err="1" smtClean="0"/>
              <a:t>học</a:t>
            </a:r>
            <a:r>
              <a:rPr lang="en-US" sz="1100" dirty="0" smtClean="0"/>
              <a:t>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Android.</a:t>
            </a:r>
            <a:endParaRPr lang="en-US" sz="1100" b="1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Kinh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nghiệm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Tạo</a:t>
            </a:r>
            <a:r>
              <a:rPr lang="en-US" sz="1100" dirty="0" smtClean="0"/>
              <a:t> </a:t>
            </a:r>
            <a:r>
              <a:rPr lang="en-US" sz="1100" dirty="0" err="1" smtClean="0"/>
              <a:t>ra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ứng</a:t>
            </a:r>
            <a:r>
              <a:rPr lang="en-US" sz="1100" dirty="0" smtClean="0"/>
              <a:t> </a:t>
            </a:r>
            <a:r>
              <a:rPr lang="en-US" sz="1100" dirty="0" err="1" smtClean="0"/>
              <a:t>dụng</a:t>
            </a:r>
            <a:r>
              <a:rPr lang="en-US" sz="1100" dirty="0" smtClean="0"/>
              <a:t> </a:t>
            </a:r>
            <a:r>
              <a:rPr lang="en-US" sz="1100" dirty="0" err="1" smtClean="0"/>
              <a:t>hoàn</a:t>
            </a:r>
            <a:r>
              <a:rPr lang="en-US" sz="1100" dirty="0" smtClean="0"/>
              <a:t> </a:t>
            </a:r>
            <a:r>
              <a:rPr lang="en-US" sz="1100" dirty="0" err="1" smtClean="0"/>
              <a:t>chỉnh</a:t>
            </a:r>
            <a:r>
              <a:rPr lang="en-US" sz="1100" dirty="0" smtClean="0"/>
              <a:t> </a:t>
            </a:r>
            <a:r>
              <a:rPr lang="en-US" sz="1100" dirty="0" err="1" smtClean="0"/>
              <a:t>với</a:t>
            </a:r>
            <a:r>
              <a:rPr lang="en-US" sz="1100" dirty="0" smtClean="0"/>
              <a:t> React Native, </a:t>
            </a:r>
            <a:r>
              <a:rPr lang="en-US" sz="1100" dirty="0" err="1" smtClean="0"/>
              <a:t>biết</a:t>
            </a:r>
            <a:r>
              <a:rPr lang="en-US" sz="1100" dirty="0" smtClean="0"/>
              <a:t> </a:t>
            </a:r>
            <a:r>
              <a:rPr lang="en-US" sz="1100" dirty="0" err="1" smtClean="0"/>
              <a:t>kết</a:t>
            </a:r>
            <a:r>
              <a:rPr lang="en-US" sz="1100" dirty="0" smtClean="0"/>
              <a:t> </a:t>
            </a:r>
            <a:r>
              <a:rPr lang="en-US" sz="1100" dirty="0" err="1" smtClean="0"/>
              <a:t>nối</a:t>
            </a:r>
            <a:r>
              <a:rPr lang="en-US" sz="1100" dirty="0" smtClean="0"/>
              <a:t> </a:t>
            </a:r>
            <a:r>
              <a:rPr lang="en-US" sz="1100" dirty="0" err="1" smtClean="0"/>
              <a:t>với</a:t>
            </a:r>
            <a:r>
              <a:rPr lang="en-US" sz="1100" dirty="0" smtClean="0"/>
              <a:t> API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lấy</a:t>
            </a:r>
            <a:r>
              <a:rPr lang="en-US" sz="1100" dirty="0" smtClean="0"/>
              <a:t> </a:t>
            </a:r>
            <a:r>
              <a:rPr lang="en-US" sz="1100" dirty="0" err="1" smtClean="0"/>
              <a:t>dữ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sử</a:t>
            </a:r>
            <a:r>
              <a:rPr lang="en-US" sz="1100" dirty="0" smtClean="0"/>
              <a:t> </a:t>
            </a:r>
            <a:r>
              <a:rPr lang="en-US" sz="1100" dirty="0" err="1" smtClean="0"/>
              <a:t>dụng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thạo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cụ</a:t>
            </a:r>
            <a:r>
              <a:rPr lang="en-US" sz="1100" dirty="0" smtClean="0"/>
              <a:t> </a:t>
            </a:r>
            <a:r>
              <a:rPr lang="en-US" sz="1100" dirty="0"/>
              <a:t>Visual Studio </a:t>
            </a:r>
            <a:r>
              <a:rPr lang="en-US" sz="1100" dirty="0" smtClean="0"/>
              <a:t>Code.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/>
              <a:t>Link demo: </a:t>
            </a:r>
            <a:r>
              <a:rPr lang="en-US" sz="1100" i="1" dirty="0"/>
              <a:t>https://bom.to/AQm2pP6KPZBuk</a:t>
            </a:r>
            <a:endParaRPr lang="en-US" sz="1100" dirty="0" smtClean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040380" y="5791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964180" y="8229600"/>
            <a:ext cx="1732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NGƯỜI THAM CHIẾU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048000" y="8537377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C:\Users\DamVanThuc\Downloads\iconj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22" y="8290983"/>
            <a:ext cx="283078" cy="2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5794763" y="5969798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06/2020 – 07/2020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81325" y="8569404"/>
            <a:ext cx="2096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Thầy</a:t>
            </a:r>
            <a:r>
              <a:rPr lang="en-US" sz="1100" b="1" dirty="0"/>
              <a:t>: </a:t>
            </a:r>
            <a:r>
              <a:rPr lang="en-US" sz="1100" b="1" dirty="0" err="1"/>
              <a:t>Nguyễn</a:t>
            </a:r>
            <a:r>
              <a:rPr lang="en-US" sz="1100" b="1" dirty="0"/>
              <a:t> </a:t>
            </a:r>
            <a:r>
              <a:rPr lang="en-US" sz="1100" b="1" dirty="0" err="1"/>
              <a:t>Hữu</a:t>
            </a:r>
            <a:r>
              <a:rPr lang="en-US" sz="1100" b="1" dirty="0"/>
              <a:t> </a:t>
            </a:r>
            <a:r>
              <a:rPr lang="en-US" sz="1100" b="1" dirty="0" err="1"/>
              <a:t>Huy</a:t>
            </a:r>
            <a:endParaRPr lang="en-US" sz="1100" b="1" dirty="0"/>
          </a:p>
          <a:p>
            <a:r>
              <a:rPr lang="en-US" sz="1100" b="1" dirty="0" err="1"/>
              <a:t>Vị</a:t>
            </a:r>
            <a:r>
              <a:rPr lang="en-US" sz="1100" b="1" dirty="0"/>
              <a:t> </a:t>
            </a:r>
            <a:r>
              <a:rPr lang="en-US" sz="1100" b="1" dirty="0" err="1"/>
              <a:t>trí</a:t>
            </a:r>
            <a:r>
              <a:rPr lang="en-US" sz="1100" b="1" dirty="0"/>
              <a:t>: </a:t>
            </a:r>
            <a:r>
              <a:rPr lang="en-US" sz="1100" dirty="0" err="1"/>
              <a:t>Giảng</a:t>
            </a:r>
            <a:r>
              <a:rPr lang="en-US" sz="1100" dirty="0"/>
              <a:t> </a:t>
            </a:r>
            <a:r>
              <a:rPr lang="en-US" sz="1100" dirty="0" err="1"/>
              <a:t>viên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b="1" dirty="0" err="1" smtClean="0"/>
              <a:t>Đơn</a:t>
            </a:r>
            <a:r>
              <a:rPr lang="en-US" sz="1100" b="1" dirty="0" smtClean="0"/>
              <a:t> </a:t>
            </a:r>
            <a:r>
              <a:rPr lang="en-US" sz="1100" b="1" dirty="0" err="1"/>
              <a:t>vị</a:t>
            </a:r>
            <a:r>
              <a:rPr lang="en-US" sz="1100" b="1" dirty="0"/>
              <a:t>: </a:t>
            </a:r>
            <a:r>
              <a:rPr lang="en-US" sz="1100" dirty="0" err="1"/>
              <a:t>Trường</a:t>
            </a:r>
            <a:r>
              <a:rPr lang="en-US" sz="1100" dirty="0"/>
              <a:t> CĐ </a:t>
            </a:r>
            <a:r>
              <a:rPr lang="en-US" sz="1100" dirty="0" err="1"/>
              <a:t>Thực</a:t>
            </a:r>
            <a:r>
              <a:rPr lang="en-US" sz="1100" dirty="0"/>
              <a:t> </a:t>
            </a:r>
            <a:r>
              <a:rPr lang="en-US" sz="1100" dirty="0" err="1"/>
              <a:t>hành</a:t>
            </a:r>
            <a:r>
              <a:rPr lang="en-US" sz="1100" dirty="0"/>
              <a:t> FPT Polytechnic</a:t>
            </a:r>
          </a:p>
          <a:p>
            <a:r>
              <a:rPr lang="en-US" sz="1100" b="1" dirty="0"/>
              <a:t>SĐT: </a:t>
            </a:r>
            <a:r>
              <a:rPr lang="en-US" sz="1100" dirty="0"/>
              <a:t>+8491 336 0468</a:t>
            </a:r>
          </a:p>
          <a:p>
            <a:r>
              <a:rPr lang="en-US" sz="1100" b="1" dirty="0"/>
              <a:t>Email: </a:t>
            </a:r>
            <a:r>
              <a:rPr lang="en-US" sz="1100" dirty="0"/>
              <a:t>huynhph03@fpt.edu.vn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61061" y="8569404"/>
            <a:ext cx="2029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Anh: </a:t>
            </a:r>
            <a:r>
              <a:rPr lang="en-US" sz="1100" b="1" dirty="0" err="1"/>
              <a:t>Lê</a:t>
            </a:r>
            <a:r>
              <a:rPr lang="en-US" sz="1100" b="1" dirty="0"/>
              <a:t> </a:t>
            </a:r>
            <a:r>
              <a:rPr lang="en-US" sz="1100" b="1" dirty="0" err="1"/>
              <a:t>Hồng</a:t>
            </a:r>
            <a:r>
              <a:rPr lang="en-US" sz="1100" b="1" dirty="0"/>
              <a:t> </a:t>
            </a:r>
            <a:r>
              <a:rPr lang="en-US" sz="1100" b="1" dirty="0" err="1"/>
              <a:t>Duy</a:t>
            </a:r>
            <a:endParaRPr lang="en-US" sz="1100" b="1" dirty="0"/>
          </a:p>
          <a:p>
            <a:r>
              <a:rPr lang="en-US" sz="1100" b="1" dirty="0" err="1"/>
              <a:t>Vị</a:t>
            </a:r>
            <a:r>
              <a:rPr lang="en-US" sz="1100" b="1" dirty="0"/>
              <a:t> </a:t>
            </a:r>
            <a:r>
              <a:rPr lang="en-US" sz="1100" b="1" dirty="0" err="1"/>
              <a:t>trí</a:t>
            </a:r>
            <a:r>
              <a:rPr lang="en-US" sz="1100" b="1" dirty="0"/>
              <a:t>: </a:t>
            </a:r>
            <a:r>
              <a:rPr lang="en-US" sz="1100" dirty="0" err="1"/>
              <a:t>Giám</a:t>
            </a:r>
            <a:r>
              <a:rPr lang="en-US" sz="1100" dirty="0"/>
              <a:t> </a:t>
            </a:r>
            <a:r>
              <a:rPr lang="en-US" sz="1100" dirty="0" err="1"/>
              <a:t>đốc</a:t>
            </a:r>
            <a:r>
              <a:rPr lang="en-US" sz="1100" dirty="0"/>
              <a:t> </a:t>
            </a:r>
          </a:p>
          <a:p>
            <a:r>
              <a:rPr lang="en-US" sz="1100" b="1" dirty="0" err="1" smtClean="0"/>
              <a:t>Đơn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vị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Công</a:t>
            </a:r>
            <a:r>
              <a:rPr lang="en-US" sz="1100" dirty="0" smtClean="0"/>
              <a:t> ty </a:t>
            </a:r>
            <a:r>
              <a:rPr lang="en-US" sz="1100" dirty="0" err="1" smtClean="0"/>
              <a:t>Codefresher</a:t>
            </a:r>
            <a:r>
              <a:rPr lang="en-US" sz="1100" dirty="0" smtClean="0"/>
              <a:t> </a:t>
            </a:r>
            <a:r>
              <a:rPr lang="en-US" sz="1100" dirty="0" err="1"/>
              <a:t>Việt</a:t>
            </a:r>
            <a:r>
              <a:rPr lang="en-US" sz="1100" dirty="0"/>
              <a:t> </a:t>
            </a:r>
            <a:r>
              <a:rPr lang="en-US" sz="1100" dirty="0" smtClean="0"/>
              <a:t>Nam</a:t>
            </a:r>
            <a:endParaRPr lang="en-US" sz="1100" dirty="0"/>
          </a:p>
          <a:p>
            <a:r>
              <a:rPr lang="en-US" sz="1100" b="1" dirty="0"/>
              <a:t>SĐT: </a:t>
            </a:r>
            <a:r>
              <a:rPr lang="en-US" sz="1100" dirty="0"/>
              <a:t>+84972820022</a:t>
            </a:r>
          </a:p>
          <a:p>
            <a:r>
              <a:rPr lang="en-US" sz="1100" b="1" dirty="0"/>
              <a:t>Email: </a:t>
            </a:r>
            <a:r>
              <a:rPr lang="en-US" sz="1100" dirty="0"/>
              <a:t>contact@codefresher.vn</a:t>
            </a:r>
          </a:p>
        </p:txBody>
      </p:sp>
      <p:pic>
        <p:nvPicPr>
          <p:cNvPr id="1028" name="Picture 4" descr="C:\Users\DamVanThuc\Desktop\rp70qk4gsAalBvIQKUH5_5f75a376bfd0d_cvtp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100174"/>
            <a:ext cx="2281257" cy="23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2074" y="2540913"/>
            <a:ext cx="2170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>
                <a:solidFill>
                  <a:schemeClr val="bg1"/>
                </a:solidFill>
              </a:rPr>
              <a:t>Vị</a:t>
            </a:r>
            <a:r>
              <a:rPr lang="en-US" sz="1100" i="1" dirty="0" smtClean="0">
                <a:solidFill>
                  <a:schemeClr val="bg1"/>
                </a:solidFill>
              </a:rPr>
              <a:t> </a:t>
            </a:r>
            <a:r>
              <a:rPr lang="en-US" sz="1100" i="1" dirty="0" err="1" smtClean="0">
                <a:solidFill>
                  <a:schemeClr val="bg1"/>
                </a:solidFill>
              </a:rPr>
              <a:t>trí</a:t>
            </a:r>
            <a:r>
              <a:rPr lang="en-US" sz="1100" i="1" dirty="0" smtClean="0">
                <a:solidFill>
                  <a:schemeClr val="bg1"/>
                </a:solidFill>
              </a:rPr>
              <a:t> </a:t>
            </a:r>
            <a:r>
              <a:rPr lang="en-US" sz="1100" i="1" dirty="0" err="1" smtClean="0">
                <a:solidFill>
                  <a:schemeClr val="bg1"/>
                </a:solidFill>
              </a:rPr>
              <a:t>ứng</a:t>
            </a:r>
            <a:r>
              <a:rPr lang="en-US" sz="1100" i="1" dirty="0" smtClean="0">
                <a:solidFill>
                  <a:schemeClr val="bg1"/>
                </a:solidFill>
              </a:rPr>
              <a:t> </a:t>
            </a:r>
            <a:r>
              <a:rPr lang="en-US" sz="1100" i="1" dirty="0" err="1" smtClean="0">
                <a:solidFill>
                  <a:schemeClr val="bg1"/>
                </a:solidFill>
              </a:rPr>
              <a:t>tuyển</a:t>
            </a:r>
            <a:r>
              <a:rPr lang="en-US" sz="1100" i="1" dirty="0" smtClean="0">
                <a:solidFill>
                  <a:schemeClr val="bg1"/>
                </a:solidFill>
              </a:rPr>
              <a:t>: </a:t>
            </a:r>
            <a:r>
              <a:rPr lang="en-US" sz="1100" i="1" dirty="0" err="1" smtClean="0">
                <a:solidFill>
                  <a:schemeClr val="bg1"/>
                </a:solidFill>
              </a:rPr>
              <a:t>Thực</a:t>
            </a:r>
            <a:r>
              <a:rPr lang="en-US" sz="1100" i="1" dirty="0" smtClean="0">
                <a:solidFill>
                  <a:schemeClr val="bg1"/>
                </a:solidFill>
              </a:rPr>
              <a:t> </a:t>
            </a:r>
            <a:r>
              <a:rPr lang="en-US" sz="1100" i="1" dirty="0" err="1" smtClean="0">
                <a:solidFill>
                  <a:schemeClr val="bg1"/>
                </a:solidFill>
              </a:rPr>
              <a:t>tập</a:t>
            </a:r>
            <a:r>
              <a:rPr lang="en-US" sz="1100" i="1" dirty="0" smtClean="0">
                <a:solidFill>
                  <a:schemeClr val="bg1"/>
                </a:solidFill>
              </a:rPr>
              <a:t> </a:t>
            </a:r>
            <a:r>
              <a:rPr lang="en-US" sz="1100" i="1" dirty="0" err="1" smtClean="0">
                <a:solidFill>
                  <a:schemeClr val="bg1"/>
                </a:solidFill>
              </a:rPr>
              <a:t>sinh</a:t>
            </a:r>
            <a:r>
              <a:rPr lang="en-US" sz="1100" i="1" dirty="0" smtClean="0">
                <a:solidFill>
                  <a:schemeClr val="bg1"/>
                </a:solidFill>
              </a:rPr>
              <a:t> React Native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279" y="2312313"/>
            <a:ext cx="1394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ĐÀM VĂN THỨC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5962" y="6374602"/>
            <a:ext cx="1429113" cy="70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75962" y="6374602"/>
            <a:ext cx="981438" cy="706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560</Words>
  <Application>Microsoft Office PowerPoint</Application>
  <PresentationFormat>A4 Paper (210x297 mm)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DamVanThuc</dc:creator>
  <cp:lastModifiedBy>DamVanThuc</cp:lastModifiedBy>
  <cp:revision>50</cp:revision>
  <dcterms:created xsi:type="dcterms:W3CDTF">2021-03-24T07:39:33Z</dcterms:created>
  <dcterms:modified xsi:type="dcterms:W3CDTF">2021-04-03T06:31:02Z</dcterms:modified>
</cp:coreProperties>
</file>