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71" r:id="rId4"/>
    <p:sldId id="274" r:id="rId5"/>
    <p:sldId id="27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6"/>
    <p:restoredTop sz="94731"/>
  </p:normalViewPr>
  <p:slideViewPr>
    <p:cSldViewPr snapToGrid="0">
      <p:cViewPr varScale="1">
        <p:scale>
          <a:sx n="194" d="100"/>
          <a:sy n="194" d="100"/>
        </p:scale>
        <p:origin x="18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19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38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900"/>
              <a:buNone/>
            </a:pP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Graphics</a:t>
            </a:r>
            <a: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 sz="1100"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endParaRPr lang="en-US" sz="24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</a:t>
            </a: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Daniel </a:t>
            </a:r>
            <a:r>
              <a:rPr lang="en-US" sz="2000" b="1" cap="none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Haehn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1050" b="1" cap="none" dirty="0">
              <a:solidFill>
                <a:srgbClr val="0070C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43050" cy="18492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43050" y="-4"/>
            <a:ext cx="7601100" cy="1869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Massachusetts</a:t>
            </a:r>
            <a:endParaRPr sz="45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3094" y="3898232"/>
            <a:ext cx="2630905" cy="12452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Anees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: 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Jesh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Thuc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928056"/>
            <a:ext cx="3890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www.umb.edu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creative_services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brand_manual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/files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77098" y="597092"/>
            <a:ext cx="784577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Shadow mapping in a 3D </a:t>
            </a:r>
            <a:r>
              <a:rPr lang="en-US" sz="3200" dirty="0" err="1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WebGL</a:t>
            </a:r>
            <a:r>
              <a:rPr lang="en-US" sz="3200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 model</a:t>
            </a:r>
            <a:endParaRPr lang="en-US" sz="320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9144000" cy="2284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5983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9898" y="1848536"/>
            <a:ext cx="60192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  <a:solidFill>
                  <a:srgbClr val="FFC000"/>
                </a:solidFill>
              </a:rPr>
              <a:t>Build in progress</a:t>
            </a:r>
            <a:r>
              <a:rPr lang="mr-IN" sz="2800" b="1" dirty="0" smtClean="0">
                <a:ln/>
                <a:solidFill>
                  <a:srgbClr val="FFC000"/>
                </a:solidFill>
              </a:rPr>
              <a:t>…</a:t>
            </a:r>
            <a:r>
              <a:rPr lang="en-US" sz="2800" b="1" dirty="0" smtClean="0">
                <a:ln/>
                <a:solidFill>
                  <a:srgbClr val="FFC000"/>
                </a:solidFill>
              </a:rPr>
              <a:t> </a:t>
            </a:r>
            <a:endParaRPr lang="en-US" sz="3600" b="1" dirty="0">
              <a:ln/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8972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10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35</Words>
  <Application>Microsoft Macintosh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200</cp:revision>
  <dcterms:modified xsi:type="dcterms:W3CDTF">2020-12-09T17:44:24Z</dcterms:modified>
</cp:coreProperties>
</file>