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6B9F-ED5F-4A95-B094-845F98BDD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38671-387B-443C-8614-A99C7B3E5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D8C7-2E63-4137-A1FA-C74E0329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085B-2227-4B02-8BEC-C5F59794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D1841-0FED-435A-8668-FCAE483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FC0C-1063-41E4-8CB0-DD827F81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29963-0D58-4402-9052-3D37DCCF0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CE07-4006-4A5E-AFB9-AA674AED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6EF3F-ACBB-4DEE-920E-F452627C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48FF-9905-4EC1-BE50-D33A9218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0C0E4-21A6-4DE9-B75F-2AEE45A24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44B52-F586-4D46-AF8D-16BE973B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F7EB-51AC-4F5C-8E7F-A13F005C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F9A4-0212-4FDE-B037-ECBE96FC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EBEF-73B0-42D4-9176-434E9186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170-10A8-4CA3-8175-9A7F58C0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2A96-DD9C-4DA8-8BB9-34F5C23B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2B81-3593-45DD-96C7-B1441A9A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59CD-296F-4FBE-929C-EAD71369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38E1-2A81-42BA-A47B-8C17243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F41A-C80C-4931-B10F-AF219246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A24D7-FF2F-4C57-9830-FE002797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CB51-E6BE-4B21-AEF7-1EFD1CE8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FD90-E994-4999-BDD5-5ED47887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B327-109F-4BB0-8CA0-71F685CF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AA47-8AD8-45FA-9F59-1EE1F5CB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F35B-788C-4B0A-A27B-04499CB10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356BA-92C8-497B-A77A-679AF950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5E01-1A0B-4561-AE45-255E80A0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9DC1F-AE3E-482C-BC46-64BC1916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CB971-E0E1-4CCB-8AA4-D4392024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7FA-96E9-4F12-AD45-C4D2EE00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EDD9-AFDD-4B16-A8F9-DBDA1D30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8CD2A-ED11-49A3-9E70-032379126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7F1A9-D19E-4941-A49D-31095F68D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17615-9696-4690-A368-E04A5F5FD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09B7F-5847-439F-9A2E-FB7EEB63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55913-969E-4150-BB2F-CFCFCE27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682E4-4BA8-42E7-A379-62635CBB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9B22-A40A-4EDA-BEC6-ED633AD3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00C4A-4770-4C92-B6F8-FA244BED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474EB-9319-4D1C-B1D5-2191F4D2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0A543-D277-4057-9160-E52E6585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005A0-6CB6-4814-B695-8A498D16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8E465-0B21-4143-AFEA-F150CA92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69461-BCCA-4000-8E11-0646289C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A542-E797-409C-BCDE-1EB8A92F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44D8-A2A0-4299-B17E-8EC3A1C8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FDAB9-D52C-46D7-A6D6-C804F276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A7612-818D-4380-8585-08DA4BBB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963E-4F85-4F24-8118-B32756D9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8B75-17BA-48E1-937F-42025E4D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8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2418-7786-4058-BEC6-C17A4E33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79814-9F6C-4BBB-8908-979BFCA4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91A06-6269-4985-9DB3-9CC5AE4E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F4B0-8B9F-4D69-8F8F-F98BAD22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33AD-809E-4C34-B7BA-442F0DE8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789F3-9392-4514-8FB3-0C36E69E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C8E3-64F4-4D15-9BE1-60D87F4B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C9048-0021-4A06-B727-7DA88625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8137-7ADE-4B36-9EC0-BF9478F2C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BEB9-D4A7-4E45-BB54-FA61C97E9BD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C1F2-E71B-404D-BD4D-B8F755411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AD6F-AB59-4F3A-B90A-A95C8FC40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11836E-60D7-4F00-8920-E988A0384EFE}"/>
              </a:ext>
            </a:extLst>
          </p:cNvPr>
          <p:cNvSpPr/>
          <p:nvPr/>
        </p:nvSpPr>
        <p:spPr>
          <a:xfrm>
            <a:off x="9796440" y="1580948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D493F2C-E766-4D80-87CA-51E48D196B9D}"/>
              </a:ext>
            </a:extLst>
          </p:cNvPr>
          <p:cNvSpPr/>
          <p:nvPr/>
        </p:nvSpPr>
        <p:spPr>
          <a:xfrm>
            <a:off x="6299859" y="1425630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D565-6753-42FE-A82A-6B8F141505E2}"/>
              </a:ext>
            </a:extLst>
          </p:cNvPr>
          <p:cNvSpPr/>
          <p:nvPr/>
        </p:nvSpPr>
        <p:spPr>
          <a:xfrm>
            <a:off x="3508328" y="5975661"/>
            <a:ext cx="808151" cy="808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28FEC-F9EF-4F09-A8B7-CE58F723F777}"/>
              </a:ext>
            </a:extLst>
          </p:cNvPr>
          <p:cNvSpPr/>
          <p:nvPr/>
        </p:nvSpPr>
        <p:spPr>
          <a:xfrm>
            <a:off x="8182453" y="2957243"/>
            <a:ext cx="811400" cy="81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7D8118-0333-4752-A357-18CD403D6EC5}"/>
              </a:ext>
            </a:extLst>
          </p:cNvPr>
          <p:cNvCxnSpPr>
            <a:cxnSpLocks/>
            <a:stCxn id="11" idx="1"/>
            <a:endCxn id="146" idx="3"/>
          </p:cNvCxnSpPr>
          <p:nvPr/>
        </p:nvCxnSpPr>
        <p:spPr>
          <a:xfrm flipH="1">
            <a:off x="6398018" y="3362943"/>
            <a:ext cx="1784435" cy="16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A84B31D-7D75-4C49-ACA3-FC7F9C9CC7B4}"/>
              </a:ext>
            </a:extLst>
          </p:cNvPr>
          <p:cNvSpPr/>
          <p:nvPr/>
        </p:nvSpPr>
        <p:spPr>
          <a:xfrm>
            <a:off x="3258649" y="195946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6FD40C1-EAD6-47F0-98A6-1FA758A0FD3A}"/>
              </a:ext>
            </a:extLst>
          </p:cNvPr>
          <p:cNvSpPr/>
          <p:nvPr/>
        </p:nvSpPr>
        <p:spPr>
          <a:xfrm>
            <a:off x="3256433" y="2960491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2B22A04A-6AF8-4685-8317-7311E7AA5D4A}"/>
              </a:ext>
            </a:extLst>
          </p:cNvPr>
          <p:cNvSpPr/>
          <p:nvPr/>
        </p:nvSpPr>
        <p:spPr>
          <a:xfrm>
            <a:off x="5294112" y="2812616"/>
            <a:ext cx="1103906" cy="110390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979129D9-4374-476B-905A-A73B2B527E40}"/>
              </a:ext>
            </a:extLst>
          </p:cNvPr>
          <p:cNvSpPr/>
          <p:nvPr/>
        </p:nvSpPr>
        <p:spPr>
          <a:xfrm>
            <a:off x="1542200" y="4028134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A0E56FB-2354-4452-B2F1-22E55252F2C2}"/>
              </a:ext>
            </a:extLst>
          </p:cNvPr>
          <p:cNvCxnSpPr>
            <a:cxnSpLocks/>
            <a:stCxn id="201" idx="0"/>
            <a:endCxn id="144" idx="2"/>
          </p:cNvCxnSpPr>
          <p:nvPr/>
        </p:nvCxnSpPr>
        <p:spPr>
          <a:xfrm flipV="1">
            <a:off x="3658885" y="1004098"/>
            <a:ext cx="3840" cy="422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Diamond 200">
            <a:extLst>
              <a:ext uri="{FF2B5EF4-FFF2-40B4-BE49-F238E27FC236}">
                <a16:creationId xmlns:a16="http://schemas.microsoft.com/office/drawing/2014/main" id="{B8E6AF32-D577-4CFF-A208-576C7A9FBF67}"/>
              </a:ext>
            </a:extLst>
          </p:cNvPr>
          <p:cNvSpPr/>
          <p:nvPr/>
        </p:nvSpPr>
        <p:spPr>
          <a:xfrm>
            <a:off x="3106056" y="1426131"/>
            <a:ext cx="1105657" cy="11056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3FB577B-E37C-4710-8CD4-26A8E64C26B5}"/>
              </a:ext>
            </a:extLst>
          </p:cNvPr>
          <p:cNvCxnSpPr>
            <a:cxnSpLocks/>
            <a:stCxn id="145" idx="0"/>
            <a:endCxn id="201" idx="2"/>
          </p:cNvCxnSpPr>
          <p:nvPr/>
        </p:nvCxnSpPr>
        <p:spPr>
          <a:xfrm flipH="1" flipV="1">
            <a:off x="3658885" y="2531788"/>
            <a:ext cx="1624" cy="42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4BE7376-FB95-423B-B200-6CBB23B795D2}"/>
              </a:ext>
            </a:extLst>
          </p:cNvPr>
          <p:cNvCxnSpPr>
            <a:cxnSpLocks/>
            <a:stCxn id="146" idx="1"/>
            <a:endCxn id="145" idx="3"/>
          </p:cNvCxnSpPr>
          <p:nvPr/>
        </p:nvCxnSpPr>
        <p:spPr>
          <a:xfrm flipH="1" flipV="1">
            <a:off x="4064585" y="3364567"/>
            <a:ext cx="1229527" cy="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4" name="Diamond 273">
            <a:extLst>
              <a:ext uri="{FF2B5EF4-FFF2-40B4-BE49-F238E27FC236}">
                <a16:creationId xmlns:a16="http://schemas.microsoft.com/office/drawing/2014/main" id="{E4D1C3B1-B344-43A8-9218-4758EF3C4490}"/>
              </a:ext>
            </a:extLst>
          </p:cNvPr>
          <p:cNvSpPr/>
          <p:nvPr/>
        </p:nvSpPr>
        <p:spPr>
          <a:xfrm>
            <a:off x="10896939" y="4028134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8F13011E-5DA1-4C18-B3EA-5AECF4EA683B}"/>
              </a:ext>
            </a:extLst>
          </p:cNvPr>
          <p:cNvSpPr/>
          <p:nvPr/>
        </p:nvSpPr>
        <p:spPr>
          <a:xfrm>
            <a:off x="5290149" y="51469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7CE1EC-EB42-4371-B847-ADE0873DE363}"/>
              </a:ext>
            </a:extLst>
          </p:cNvPr>
          <p:cNvCxnSpPr>
            <a:cxnSpLocks/>
            <a:stCxn id="462" idx="1"/>
            <a:endCxn id="94" idx="3"/>
          </p:cNvCxnSpPr>
          <p:nvPr/>
        </p:nvCxnSpPr>
        <p:spPr>
          <a:xfrm flipH="1">
            <a:off x="6398018" y="598139"/>
            <a:ext cx="1784435" cy="7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Diamond 190">
            <a:extLst>
              <a:ext uri="{FF2B5EF4-FFF2-40B4-BE49-F238E27FC236}">
                <a16:creationId xmlns:a16="http://schemas.microsoft.com/office/drawing/2014/main" id="{5CBDE832-6B0F-43C8-8EF7-BC209107AD5D}"/>
              </a:ext>
            </a:extLst>
          </p:cNvPr>
          <p:cNvSpPr/>
          <p:nvPr/>
        </p:nvSpPr>
        <p:spPr>
          <a:xfrm>
            <a:off x="9646247" y="48198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1B4FBC-B88E-4C53-8F9E-A7B65939FE0B}"/>
              </a:ext>
            </a:extLst>
          </p:cNvPr>
          <p:cNvCxnSpPr>
            <a:cxnSpLocks/>
            <a:stCxn id="462" idx="3"/>
            <a:endCxn id="191" idx="1"/>
          </p:cNvCxnSpPr>
          <p:nvPr/>
        </p:nvCxnSpPr>
        <p:spPr>
          <a:xfrm>
            <a:off x="8994371" y="598139"/>
            <a:ext cx="651876" cy="4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0C0BC52C-8473-4811-BED8-9607F389B757}"/>
              </a:ext>
            </a:extLst>
          </p:cNvPr>
          <p:cNvCxnSpPr>
            <a:cxnSpLocks/>
            <a:stCxn id="274" idx="0"/>
            <a:endCxn id="5" idx="3"/>
          </p:cNvCxnSpPr>
          <p:nvPr/>
        </p:nvCxnSpPr>
        <p:spPr>
          <a:xfrm rot="16200000" flipV="1">
            <a:off x="10006345" y="2583271"/>
            <a:ext cx="2043110" cy="8466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A39F2FE-A05E-4327-B78E-F8AEB059B3DA}"/>
              </a:ext>
            </a:extLst>
          </p:cNvPr>
          <p:cNvSpPr/>
          <p:nvPr/>
        </p:nvSpPr>
        <p:spPr>
          <a:xfrm>
            <a:off x="8182453" y="192180"/>
            <a:ext cx="811918" cy="811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886E4191-98D8-49CA-9152-D1B27E3B3E81}"/>
              </a:ext>
            </a:extLst>
          </p:cNvPr>
          <p:cNvCxnSpPr>
            <a:cxnSpLocks/>
            <a:stCxn id="5" idx="0"/>
            <a:endCxn id="191" idx="2"/>
          </p:cNvCxnSpPr>
          <p:nvPr/>
        </p:nvCxnSpPr>
        <p:spPr>
          <a:xfrm flipH="1" flipV="1">
            <a:off x="10200515" y="1156734"/>
            <a:ext cx="1" cy="42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9D12E50-7C8B-45E8-80FD-21CD2383612D}"/>
              </a:ext>
            </a:extLst>
          </p:cNvPr>
          <p:cNvSpPr/>
          <p:nvPr/>
        </p:nvSpPr>
        <p:spPr>
          <a:xfrm>
            <a:off x="6449717" y="4901327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9714328E-548B-4690-8973-4F7FCE8CCD0E}"/>
              </a:ext>
            </a:extLst>
          </p:cNvPr>
          <p:cNvCxnSpPr>
            <a:cxnSpLocks/>
            <a:stCxn id="94" idx="1"/>
            <a:endCxn id="144" idx="3"/>
          </p:cNvCxnSpPr>
          <p:nvPr/>
        </p:nvCxnSpPr>
        <p:spPr>
          <a:xfrm flipH="1" flipV="1">
            <a:off x="4066801" y="600022"/>
            <a:ext cx="1223348" cy="5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74A9BD9A-FD44-447D-9C7F-F0958CCB6870}"/>
              </a:ext>
            </a:extLst>
          </p:cNvPr>
          <p:cNvCxnSpPr>
            <a:cxnSpLocks/>
            <a:stCxn id="7" idx="1"/>
            <a:endCxn id="145" idx="3"/>
          </p:cNvCxnSpPr>
          <p:nvPr/>
        </p:nvCxnSpPr>
        <p:spPr>
          <a:xfrm rot="10800000" flipV="1">
            <a:off x="4064585" y="1979565"/>
            <a:ext cx="2235274" cy="1385002"/>
          </a:xfrm>
          <a:prstGeom prst="bentConnector3">
            <a:avLst>
              <a:gd name="adj1" fmla="val 7432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Diamond 298">
            <a:extLst>
              <a:ext uri="{FF2B5EF4-FFF2-40B4-BE49-F238E27FC236}">
                <a16:creationId xmlns:a16="http://schemas.microsoft.com/office/drawing/2014/main" id="{E026D780-FFC6-4965-AE51-BC351DCF3165}"/>
              </a:ext>
            </a:extLst>
          </p:cNvPr>
          <p:cNvSpPr/>
          <p:nvPr/>
        </p:nvSpPr>
        <p:spPr>
          <a:xfrm>
            <a:off x="3103176" y="4028135"/>
            <a:ext cx="1108537" cy="11085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Diamond 299">
            <a:extLst>
              <a:ext uri="{FF2B5EF4-FFF2-40B4-BE49-F238E27FC236}">
                <a16:creationId xmlns:a16="http://schemas.microsoft.com/office/drawing/2014/main" id="{B71FADEB-0B52-41FC-BCC8-D13150DC7DA7}"/>
              </a:ext>
            </a:extLst>
          </p:cNvPr>
          <p:cNvSpPr/>
          <p:nvPr/>
        </p:nvSpPr>
        <p:spPr>
          <a:xfrm>
            <a:off x="9646248" y="4751135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225CC890-EB9F-4EC7-8296-65494B587448}"/>
              </a:ext>
            </a:extLst>
          </p:cNvPr>
          <p:cNvCxnSpPr>
            <a:cxnSpLocks/>
            <a:stCxn id="299" idx="0"/>
            <a:endCxn id="145" idx="2"/>
          </p:cNvCxnSpPr>
          <p:nvPr/>
        </p:nvCxnSpPr>
        <p:spPr>
          <a:xfrm flipV="1">
            <a:off x="3657445" y="3768643"/>
            <a:ext cx="3064" cy="2594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06998788-8EC4-4730-A224-2BCFD0E94384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7407728" y="1979565"/>
            <a:ext cx="2388712" cy="54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E19E83B-A1FD-44AE-8F39-1452F3F9F09F}"/>
              </a:ext>
            </a:extLst>
          </p:cNvPr>
          <p:cNvCxnSpPr>
            <a:cxnSpLocks/>
            <a:stCxn id="300" idx="0"/>
            <a:endCxn id="5" idx="2"/>
          </p:cNvCxnSpPr>
          <p:nvPr/>
        </p:nvCxnSpPr>
        <p:spPr>
          <a:xfrm flipV="1">
            <a:off x="10200516" y="2389100"/>
            <a:ext cx="0" cy="23620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17F59384-DF93-4803-B825-00A5E41DC806}"/>
              </a:ext>
            </a:extLst>
          </p:cNvPr>
          <p:cNvSpPr/>
          <p:nvPr/>
        </p:nvSpPr>
        <p:spPr>
          <a:xfrm>
            <a:off x="4573197" y="4751135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76CF136-A7A9-4031-A312-123F6B910FA1}"/>
              </a:ext>
            </a:extLst>
          </p:cNvPr>
          <p:cNvCxnSpPr>
            <a:cxnSpLocks/>
            <a:stCxn id="113" idx="3"/>
            <a:endCxn id="112" idx="1"/>
          </p:cNvCxnSpPr>
          <p:nvPr/>
        </p:nvCxnSpPr>
        <p:spPr>
          <a:xfrm>
            <a:off x="5734446" y="5305403"/>
            <a:ext cx="71527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Diamond 110">
            <a:extLst>
              <a:ext uri="{FF2B5EF4-FFF2-40B4-BE49-F238E27FC236}">
                <a16:creationId xmlns:a16="http://schemas.microsoft.com/office/drawing/2014/main" id="{0D427FBC-642C-4F76-8EC2-1277E7BED86A}"/>
              </a:ext>
            </a:extLst>
          </p:cNvPr>
          <p:cNvSpPr/>
          <p:nvPr/>
        </p:nvSpPr>
        <p:spPr>
          <a:xfrm>
            <a:off x="1493170" y="3979104"/>
            <a:ext cx="1206597" cy="1206597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425835B4-20C0-4F6C-AE6E-55F5F3839101}"/>
              </a:ext>
            </a:extLst>
          </p:cNvPr>
          <p:cNvSpPr/>
          <p:nvPr/>
        </p:nvSpPr>
        <p:spPr>
          <a:xfrm>
            <a:off x="4527849" y="4702104"/>
            <a:ext cx="1206597" cy="1206597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3B9187F-6FDA-468C-B2B3-9BDB45ACD074}"/>
              </a:ext>
            </a:extLst>
          </p:cNvPr>
          <p:cNvCxnSpPr>
            <a:cxnSpLocks/>
            <a:stCxn id="274" idx="2"/>
            <a:endCxn id="10" idx="3"/>
          </p:cNvCxnSpPr>
          <p:nvPr/>
        </p:nvCxnSpPr>
        <p:spPr>
          <a:xfrm rot="5400000">
            <a:off x="7262310" y="2190839"/>
            <a:ext cx="1243067" cy="713472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93D6006-1A56-4551-B4D3-9ADD37990460}"/>
              </a:ext>
            </a:extLst>
          </p:cNvPr>
          <p:cNvCxnSpPr>
            <a:cxnSpLocks/>
            <a:stCxn id="11" idx="2"/>
            <a:endCxn id="251" idx="0"/>
          </p:cNvCxnSpPr>
          <p:nvPr/>
        </p:nvCxnSpPr>
        <p:spPr>
          <a:xfrm>
            <a:off x="8588153" y="3768643"/>
            <a:ext cx="0" cy="9871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1" name="Diamond 250">
            <a:extLst>
              <a:ext uri="{FF2B5EF4-FFF2-40B4-BE49-F238E27FC236}">
                <a16:creationId xmlns:a16="http://schemas.microsoft.com/office/drawing/2014/main" id="{13E964AF-A535-43CB-9496-0DFF76B033E0}"/>
              </a:ext>
            </a:extLst>
          </p:cNvPr>
          <p:cNvSpPr/>
          <p:nvPr/>
        </p:nvSpPr>
        <p:spPr>
          <a:xfrm>
            <a:off x="8036200" y="4755765"/>
            <a:ext cx="1103906" cy="110390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47ECEBE-FD20-429C-A8B3-AF4BCC37F66D}"/>
              </a:ext>
            </a:extLst>
          </p:cNvPr>
          <p:cNvCxnSpPr>
            <a:cxnSpLocks/>
            <a:stCxn id="251" idx="1"/>
            <a:endCxn id="112" idx="3"/>
          </p:cNvCxnSpPr>
          <p:nvPr/>
        </p:nvCxnSpPr>
        <p:spPr>
          <a:xfrm flipH="1" flipV="1">
            <a:off x="7257869" y="5305403"/>
            <a:ext cx="778331" cy="2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294CFB5D-4258-45DA-8220-5FCAF171977A}"/>
              </a:ext>
            </a:extLst>
          </p:cNvPr>
          <p:cNvCxnSpPr>
            <a:cxnSpLocks/>
            <a:stCxn id="300" idx="2"/>
            <a:endCxn id="112" idx="2"/>
          </p:cNvCxnSpPr>
          <p:nvPr/>
        </p:nvCxnSpPr>
        <p:spPr>
          <a:xfrm rot="5400000" flipH="1">
            <a:off x="8452059" y="4111214"/>
            <a:ext cx="150192" cy="3346723"/>
          </a:xfrm>
          <a:prstGeom prst="bentConnector3">
            <a:avLst>
              <a:gd name="adj1" fmla="val -1522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9F5E9105-3AA2-41FC-9FA1-284687714AFF}"/>
              </a:ext>
            </a:extLst>
          </p:cNvPr>
          <p:cNvCxnSpPr>
            <a:cxnSpLocks/>
            <a:stCxn id="112" idx="0"/>
            <a:endCxn id="299" idx="3"/>
          </p:cNvCxnSpPr>
          <p:nvPr/>
        </p:nvCxnSpPr>
        <p:spPr>
          <a:xfrm rot="16200000" flipV="1">
            <a:off x="5373292" y="3420826"/>
            <a:ext cx="318923" cy="26420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8E8594E2-1840-47F8-BFE6-990B32148C5A}"/>
              </a:ext>
            </a:extLst>
          </p:cNvPr>
          <p:cNvCxnSpPr>
            <a:cxnSpLocks/>
            <a:stCxn id="10" idx="1"/>
            <a:endCxn id="111" idx="2"/>
          </p:cNvCxnSpPr>
          <p:nvPr/>
        </p:nvCxnSpPr>
        <p:spPr>
          <a:xfrm rot="10800000">
            <a:off x="2096470" y="5185701"/>
            <a:ext cx="1411859" cy="11940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27A592A1-DE7A-44EE-8743-58D72DE4070E}"/>
              </a:ext>
            </a:extLst>
          </p:cNvPr>
          <p:cNvCxnSpPr>
            <a:cxnSpLocks/>
            <a:stCxn id="113" idx="1"/>
            <a:endCxn id="10" idx="0"/>
          </p:cNvCxnSpPr>
          <p:nvPr/>
        </p:nvCxnSpPr>
        <p:spPr>
          <a:xfrm rot="10800000" flipV="1">
            <a:off x="3912405" y="5305403"/>
            <a:ext cx="615445" cy="6702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AB347938-F226-45F8-A162-3A4C75C6443E}"/>
              </a:ext>
            </a:extLst>
          </p:cNvPr>
          <p:cNvCxnSpPr>
            <a:cxnSpLocks/>
            <a:stCxn id="111" idx="0"/>
            <a:endCxn id="145" idx="1"/>
          </p:cNvCxnSpPr>
          <p:nvPr/>
        </p:nvCxnSpPr>
        <p:spPr>
          <a:xfrm rot="5400000" flipH="1" flipV="1">
            <a:off x="2369183" y="3091854"/>
            <a:ext cx="614537" cy="11599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7C699F5-02B4-49AB-9D59-0A29EB0BCCEF}"/>
              </a:ext>
            </a:extLst>
          </p:cNvPr>
          <p:cNvSpPr txBox="1"/>
          <p:nvPr/>
        </p:nvSpPr>
        <p:spPr>
          <a:xfrm>
            <a:off x="7202874" y="5061102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BE8ED8-0AC9-4859-873E-0A1FF0D38173}"/>
              </a:ext>
            </a:extLst>
          </p:cNvPr>
          <p:cNvSpPr txBox="1"/>
          <p:nvPr/>
        </p:nvSpPr>
        <p:spPr>
          <a:xfrm>
            <a:off x="6799853" y="4666432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7403AD-CBBD-40FF-9D60-7CB02CA32BDB}"/>
              </a:ext>
            </a:extLst>
          </p:cNvPr>
          <p:cNvSpPr txBox="1"/>
          <p:nvPr/>
        </p:nvSpPr>
        <p:spPr>
          <a:xfrm>
            <a:off x="6417029" y="5678563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C9B632-86B8-4A30-8E3E-A664B6C8D3B2}"/>
              </a:ext>
            </a:extLst>
          </p:cNvPr>
          <p:cNvSpPr txBox="1"/>
          <p:nvPr/>
        </p:nvSpPr>
        <p:spPr>
          <a:xfrm>
            <a:off x="6011441" y="5061102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FF09E-8340-4CB1-8492-4EE587F46CF6}"/>
              </a:ext>
            </a:extLst>
          </p:cNvPr>
          <p:cNvSpPr txBox="1"/>
          <p:nvPr/>
        </p:nvSpPr>
        <p:spPr>
          <a:xfrm>
            <a:off x="7737697" y="3117278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B318B7-8495-4B13-9EC1-99F145D7A81F}"/>
              </a:ext>
            </a:extLst>
          </p:cNvPr>
          <p:cNvSpPr txBox="1"/>
          <p:nvPr/>
        </p:nvSpPr>
        <p:spPr>
          <a:xfrm>
            <a:off x="8538333" y="3751676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CC4963-DC33-45C4-AEE6-491B3BFCB7A0}"/>
              </a:ext>
            </a:extLst>
          </p:cNvPr>
          <p:cNvSpPr txBox="1"/>
          <p:nvPr/>
        </p:nvSpPr>
        <p:spPr>
          <a:xfrm>
            <a:off x="9353968" y="1737164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E43B37-78B7-4968-BAA7-4A73D5D33262}"/>
              </a:ext>
            </a:extLst>
          </p:cNvPr>
          <p:cNvSpPr txBox="1"/>
          <p:nvPr/>
        </p:nvSpPr>
        <p:spPr>
          <a:xfrm>
            <a:off x="10538542" y="1737164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15A0AA-89D9-4C3F-8A0F-1E3C9574F76E}"/>
              </a:ext>
            </a:extLst>
          </p:cNvPr>
          <p:cNvSpPr txBox="1"/>
          <p:nvPr/>
        </p:nvSpPr>
        <p:spPr>
          <a:xfrm>
            <a:off x="8936078" y="352663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E1CC76-1100-46B5-AB3D-D2B4983A5007}"/>
              </a:ext>
            </a:extLst>
          </p:cNvPr>
          <p:cNvSpPr txBox="1"/>
          <p:nvPr/>
        </p:nvSpPr>
        <p:spPr>
          <a:xfrm>
            <a:off x="7744264" y="352663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0FA753-4167-43CD-8F33-1DBA8584F252}"/>
              </a:ext>
            </a:extLst>
          </p:cNvPr>
          <p:cNvSpPr txBox="1"/>
          <p:nvPr/>
        </p:nvSpPr>
        <p:spPr>
          <a:xfrm>
            <a:off x="3612971" y="983187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08DBF1-8110-4711-B3C6-6FDF4BB9231F}"/>
              </a:ext>
            </a:extLst>
          </p:cNvPr>
          <p:cNvSpPr txBox="1"/>
          <p:nvPr/>
        </p:nvSpPr>
        <p:spPr>
          <a:xfrm>
            <a:off x="3612970" y="2718291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E914D1-A322-4B7B-A626-500EB1B8571C}"/>
              </a:ext>
            </a:extLst>
          </p:cNvPr>
          <p:cNvSpPr txBox="1"/>
          <p:nvPr/>
        </p:nvSpPr>
        <p:spPr>
          <a:xfrm>
            <a:off x="3475414" y="5736313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44C07-7784-44D4-878D-F2FDC4A6C535}"/>
              </a:ext>
            </a:extLst>
          </p:cNvPr>
          <p:cNvSpPr txBox="1"/>
          <p:nvPr/>
        </p:nvSpPr>
        <p:spPr>
          <a:xfrm>
            <a:off x="3612314" y="3745302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10454B-AB08-448D-9740-6E27AC3A73A4}"/>
              </a:ext>
            </a:extLst>
          </p:cNvPr>
          <p:cNvSpPr txBox="1"/>
          <p:nvPr/>
        </p:nvSpPr>
        <p:spPr>
          <a:xfrm>
            <a:off x="2822391" y="3114499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0B75DF-916D-4C5C-95CA-6F0C7BB9D87D}"/>
              </a:ext>
            </a:extLst>
          </p:cNvPr>
          <p:cNvSpPr txBox="1"/>
          <p:nvPr/>
        </p:nvSpPr>
        <p:spPr>
          <a:xfrm>
            <a:off x="4011283" y="352663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10DFE-960C-4910-B5E4-4CD87D184A45}"/>
              </a:ext>
            </a:extLst>
          </p:cNvPr>
          <p:cNvSpPr txBox="1"/>
          <p:nvPr/>
        </p:nvSpPr>
        <p:spPr>
          <a:xfrm>
            <a:off x="9759369" y="1342667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76CCDC-75F0-476E-BAF5-CFD53D0D1E50}"/>
              </a:ext>
            </a:extLst>
          </p:cNvPr>
          <p:cNvSpPr txBox="1"/>
          <p:nvPr/>
        </p:nvSpPr>
        <p:spPr>
          <a:xfrm>
            <a:off x="9758594" y="2367779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47469D-4773-463E-BAED-59A40D56965D}"/>
              </a:ext>
            </a:extLst>
          </p:cNvPr>
          <p:cNvSpPr txBox="1"/>
          <p:nvPr/>
        </p:nvSpPr>
        <p:spPr>
          <a:xfrm>
            <a:off x="4259421" y="6131685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30AE33-7520-4791-914A-FE48F70A9A9F}"/>
              </a:ext>
            </a:extLst>
          </p:cNvPr>
          <p:cNvSpPr txBox="1"/>
          <p:nvPr/>
        </p:nvSpPr>
        <p:spPr>
          <a:xfrm>
            <a:off x="3069261" y="6134981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317CBF-89DE-406C-9720-88E08401A76C}"/>
              </a:ext>
            </a:extLst>
          </p:cNvPr>
          <p:cNvSpPr txBox="1"/>
          <p:nvPr/>
        </p:nvSpPr>
        <p:spPr>
          <a:xfrm>
            <a:off x="4636084" y="3112698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1F6AE3-CACF-46E8-B789-3B5B75207DA2}"/>
              </a:ext>
            </a:extLst>
          </p:cNvPr>
          <p:cNvSpPr txBox="1"/>
          <p:nvPr/>
        </p:nvSpPr>
        <p:spPr>
          <a:xfrm>
            <a:off x="4638086" y="1737164"/>
            <a:ext cx="56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F82CC-005B-4D45-8634-829FE811DAA9}"/>
              </a:ext>
            </a:extLst>
          </p:cNvPr>
          <p:cNvSpPr txBox="1"/>
          <p:nvPr/>
        </p:nvSpPr>
        <p:spPr>
          <a:xfrm>
            <a:off x="259338" y="328404"/>
            <a:ext cx="135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3B94144A-5FB5-4B94-B836-3064EBDDD52E}"/>
              </a:ext>
            </a:extLst>
          </p:cNvPr>
          <p:cNvSpPr/>
          <p:nvPr/>
        </p:nvSpPr>
        <p:spPr>
          <a:xfrm>
            <a:off x="365421" y="891948"/>
            <a:ext cx="610416" cy="610416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922D139F-4397-4ACC-A208-E0C86308AAAC}"/>
              </a:ext>
            </a:extLst>
          </p:cNvPr>
          <p:cNvSpPr/>
          <p:nvPr/>
        </p:nvSpPr>
        <p:spPr>
          <a:xfrm>
            <a:off x="415311" y="945377"/>
            <a:ext cx="510272" cy="510272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55E003-6F4A-4B9F-B10D-415EDCE058F0}"/>
              </a:ext>
            </a:extLst>
          </p:cNvPr>
          <p:cNvSpPr txBox="1"/>
          <p:nvPr/>
        </p:nvSpPr>
        <p:spPr>
          <a:xfrm>
            <a:off x="1063607" y="879255"/>
            <a:ext cx="135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A56EE5-ACB7-429D-A92D-47273168E234}"/>
              </a:ext>
            </a:extLst>
          </p:cNvPr>
          <p:cNvSpPr/>
          <p:nvPr/>
        </p:nvSpPr>
        <p:spPr>
          <a:xfrm>
            <a:off x="249376" y="286343"/>
            <a:ext cx="2197124" cy="13859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178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Korangar</dc:creator>
  <cp:lastModifiedBy>KORANGAR</cp:lastModifiedBy>
  <cp:revision>63</cp:revision>
  <dcterms:created xsi:type="dcterms:W3CDTF">2018-01-22T07:37:26Z</dcterms:created>
  <dcterms:modified xsi:type="dcterms:W3CDTF">2018-03-06T12:47:18Z</dcterms:modified>
</cp:coreProperties>
</file>