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1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286" r:id="rId11"/>
    <p:sldId id="1287" r:id="rId12"/>
    <p:sldId id="1292" r:id="rId13"/>
    <p:sldId id="1293" r:id="rId14"/>
    <p:sldId id="1294" r:id="rId15"/>
    <p:sldId id="1295" r:id="rId16"/>
    <p:sldId id="1296" r:id="rId17"/>
    <p:sldId id="1297" r:id="rId18"/>
    <p:sldId id="1288" r:id="rId19"/>
    <p:sldId id="1249" r:id="rId20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1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020" y="102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74271" y="3777796"/>
            <a:ext cx="3392973" cy="651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100" b="0" i="0" u="none" strike="noStrike" cap="none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Muhammed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Thufayl Noor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au311121205038</a:t>
            </a:r>
          </a:p>
          <a:p>
            <a:pPr lvl="0">
              <a:spcAft>
                <a:spcPts val="200"/>
              </a:spcAft>
              <a:buClr>
                <a:schemeClr val="bg1"/>
              </a:buClr>
            </a:pPr>
            <a:r>
              <a:rPr lang="en-US" sz="1100" dirty="0">
                <a:solidFill>
                  <a:schemeClr val="tx1"/>
                </a:solidFill>
              </a:rPr>
              <a:t>NM ID</a:t>
            </a:r>
            <a:r>
              <a:rPr lang="en-US" sz="1100" dirty="0" smtClean="0">
                <a:solidFill>
                  <a:schemeClr val="tx1"/>
                </a:solidFill>
              </a:rPr>
              <a:t>: 96746250A7448008B1F4C8556B6FDADA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73632" y="373928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387725" y="3956068"/>
            <a:ext cx="258615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dirty="0" smtClean="0">
                <a:solidFill>
                  <a:schemeClr val="tx1"/>
                </a:solidFill>
              </a:rPr>
              <a:t>LOYOLA – ICAM COLLEGE OF ENGINEERING AND TECHNOLOGY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 smtClean="0"/>
              <a:t>Login Page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9" y="1487337"/>
            <a:ext cx="8514990" cy="239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 smtClean="0"/>
              <a:t> Signup Page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10" y="1174365"/>
            <a:ext cx="7427033" cy="34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 smtClean="0"/>
              <a:t>All songs Page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81" y="1334163"/>
            <a:ext cx="4928437" cy="24615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538" y="1715217"/>
            <a:ext cx="4768824" cy="238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 smtClean="0"/>
              <a:t>Search Feature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3" y="1199416"/>
            <a:ext cx="7729865" cy="329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3137" y="1267649"/>
            <a:ext cx="65948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/>
            </a:r>
            <a:br>
              <a:rPr lang="en-US" sz="1800" b="1" dirty="0">
                <a:solidFill>
                  <a:schemeClr val="tx1"/>
                </a:solidFill>
              </a:rPr>
            </a:br>
            <a:r>
              <a:rPr lang="en-US" sz="1800" b="1" dirty="0">
                <a:solidFill>
                  <a:schemeClr val="tx1"/>
                </a:solidFill>
                <a:latin typeface="Söhne"/>
              </a:rPr>
              <a:t>Future enhancements for the "Music Web Application using Django Framework" project can include adding new features, improving existing functionalities, and expanding the platform's </a:t>
            </a:r>
            <a:r>
              <a:rPr lang="en-US" sz="1800" b="1" dirty="0" smtClean="0">
                <a:solidFill>
                  <a:schemeClr val="tx1"/>
                </a:solidFill>
                <a:latin typeface="Söhne"/>
              </a:rPr>
              <a:t>capabilities like:</a:t>
            </a:r>
          </a:p>
          <a:p>
            <a:endParaRPr lang="en-US" sz="1800" b="1" dirty="0">
              <a:solidFill>
                <a:schemeClr val="tx1"/>
              </a:solidFill>
              <a:latin typeface="Söhne"/>
            </a:endParaRPr>
          </a:p>
          <a:p>
            <a:pPr marL="285750" indent="-285750">
              <a:buFontTx/>
              <a:buChar char="-"/>
            </a:pPr>
            <a:r>
              <a:rPr lang="en-US" sz="1800" b="1" dirty="0" smtClean="0">
                <a:solidFill>
                  <a:schemeClr val="tx1"/>
                </a:solidFill>
                <a:latin typeface="Söhne"/>
              </a:rPr>
              <a:t>Adding Accounts and let users connect with others</a:t>
            </a:r>
          </a:p>
          <a:p>
            <a:pPr marL="285750" indent="-285750">
              <a:buFontTx/>
              <a:buChar char="-"/>
            </a:pPr>
            <a:r>
              <a:rPr lang="en-US" sz="1800" b="1" dirty="0" smtClean="0">
                <a:solidFill>
                  <a:schemeClr val="tx1"/>
                </a:solidFill>
                <a:latin typeface="Söhne"/>
              </a:rPr>
              <a:t>Add channels to publish their own music</a:t>
            </a:r>
          </a:p>
          <a:p>
            <a:pPr marL="285750" indent="-285750">
              <a:buFontTx/>
              <a:buChar char="-"/>
            </a:pPr>
            <a:r>
              <a:rPr lang="en-US" sz="1800" b="1" dirty="0" smtClean="0">
                <a:solidFill>
                  <a:schemeClr val="tx1"/>
                </a:solidFill>
                <a:latin typeface="Söhne"/>
              </a:rPr>
              <a:t>Add features like Follow, like, etc…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Rectangle 2"/>
          <p:cNvSpPr/>
          <p:nvPr/>
        </p:nvSpPr>
        <p:spPr>
          <a:xfrm>
            <a:off x="210509" y="1164380"/>
            <a:ext cx="66474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Söhne"/>
              </a:rPr>
              <a:t>In conclusion, the "Music Web Application using Django Framework" project </a:t>
            </a:r>
            <a:r>
              <a:rPr lang="en-US" sz="1800" b="1" dirty="0" smtClean="0">
                <a:solidFill>
                  <a:schemeClr val="tx1"/>
                </a:solidFill>
                <a:latin typeface="Söhne"/>
              </a:rPr>
              <a:t>was created to provide a user-friendly </a:t>
            </a:r>
            <a:r>
              <a:rPr lang="en-US" sz="1800" b="1" dirty="0">
                <a:solidFill>
                  <a:schemeClr val="tx1"/>
                </a:solidFill>
                <a:latin typeface="Söhne"/>
              </a:rPr>
              <a:t>platform for music enthusiasts to discover, stream, and download their favorite songs. </a:t>
            </a:r>
            <a:r>
              <a:rPr lang="en-US" sz="1800" b="1" dirty="0" smtClean="0">
                <a:solidFill>
                  <a:schemeClr val="tx1"/>
                </a:solidFill>
                <a:latin typeface="Söhne"/>
              </a:rPr>
              <a:t>This web application allows you to be entertained without any hindrances.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 smtClean="0">
                <a:latin typeface="+mj-lt"/>
              </a:rPr>
              <a:t>Music Web </a:t>
            </a:r>
            <a:r>
              <a:rPr lang="en-US" sz="1600" b="1" dirty="0">
                <a:latin typeface="+mj-lt"/>
              </a:rPr>
              <a:t>Application using Django Framework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000" b="1" dirty="0">
                <a:solidFill>
                  <a:srgbClr val="213163"/>
                </a:solidFill>
              </a:rPr>
              <a:t>Abstract</a:t>
            </a:r>
            <a:endParaRPr lang="en-IN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2" name="Rectangle 1"/>
          <p:cNvSpPr/>
          <p:nvPr/>
        </p:nvSpPr>
        <p:spPr>
          <a:xfrm>
            <a:off x="190774" y="1328840"/>
            <a:ext cx="78151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Söhne"/>
              </a:rPr>
              <a:t>The "Music Web Application using Django Framework" project aims to create a comprehensive online platform for listening to and downloading music. Leveraging the Django web framework, the application provides users with a seamless and user-friendly experience for discovering, streaming, and downloading their favorite songs.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Problem </a:t>
            </a:r>
            <a:r>
              <a:rPr lang="en-IN" sz="1600" b="1" dirty="0" smtClean="0">
                <a:solidFill>
                  <a:srgbClr val="213163"/>
                </a:solidFill>
              </a:rPr>
              <a:t>Statement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1" y="4713110"/>
            <a:ext cx="5156975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</a:t>
            </a:r>
            <a:r>
              <a:rPr lang="en-IN" sz="1000" dirty="0" smtClean="0">
                <a:solidFill>
                  <a:schemeClr val="tx1"/>
                </a:solidFill>
              </a:rPr>
              <a:t>: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3666" y="1295948"/>
            <a:ext cx="66343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Söhne"/>
              </a:rPr>
              <a:t>In today’s Online world, there is no limit for entertainment. Music is a type of entertainment enjoyed by almost all. So to create an application which maintains a collection of music in all varieties for people to stream and download is needed.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774" y="1328840"/>
            <a:ext cx="78151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Söhne"/>
              </a:rPr>
              <a:t>The "Music Web Application using Django Framework" project aims to develop </a:t>
            </a:r>
            <a:r>
              <a:rPr lang="en-US" sz="1800" b="1" dirty="0" smtClean="0">
                <a:latin typeface="Söhne"/>
              </a:rPr>
              <a:t>an online </a:t>
            </a:r>
            <a:r>
              <a:rPr lang="en-US" sz="1800" b="1" dirty="0">
                <a:latin typeface="Söhne"/>
              </a:rPr>
              <a:t>platform for music enthusiasts to discover, stream, and download their favorite songs. </a:t>
            </a:r>
            <a:r>
              <a:rPr lang="en-US" sz="1800" b="1" dirty="0" smtClean="0">
                <a:latin typeface="Söhne"/>
              </a:rPr>
              <a:t>Using </a:t>
            </a:r>
            <a:r>
              <a:rPr lang="en-US" sz="1800" b="1" dirty="0">
                <a:latin typeface="Söhne"/>
              </a:rPr>
              <a:t>the Django web framework, the application will offer a </a:t>
            </a:r>
            <a:r>
              <a:rPr lang="en-US" sz="1800" b="1" dirty="0" smtClean="0">
                <a:latin typeface="Söhne"/>
              </a:rPr>
              <a:t>user-friendly </a:t>
            </a:r>
            <a:r>
              <a:rPr lang="en-US" sz="1800" b="1" dirty="0">
                <a:latin typeface="Söhne"/>
              </a:rPr>
              <a:t>experience, providing access to a </a:t>
            </a:r>
            <a:r>
              <a:rPr lang="en-US" sz="1800" b="1" dirty="0" smtClean="0">
                <a:latin typeface="Söhne"/>
              </a:rPr>
              <a:t>variety of genres</a:t>
            </a:r>
            <a:r>
              <a:rPr lang="en-US" sz="1800" b="1" dirty="0">
                <a:latin typeface="Söhne"/>
              </a:rPr>
              <a:t>, </a:t>
            </a:r>
            <a:r>
              <a:rPr lang="en-US" sz="1800" b="1" dirty="0" smtClean="0">
                <a:latin typeface="Söhne"/>
              </a:rPr>
              <a:t>artists, and albums</a:t>
            </a:r>
            <a:endParaRPr lang="en-US" sz="1800" b="1" dirty="0">
              <a:solidFill>
                <a:schemeClr val="tx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3"/>
          <p:cNvSpPr/>
          <p:nvPr/>
        </p:nvSpPr>
        <p:spPr>
          <a:xfrm>
            <a:off x="243401" y="1282791"/>
            <a:ext cx="66145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Söhne"/>
              </a:rPr>
              <a:t>To develop the "Music Web Application using Django Framework," we </a:t>
            </a:r>
            <a:r>
              <a:rPr lang="en-US" sz="1800" b="1" dirty="0" smtClean="0">
                <a:solidFill>
                  <a:schemeClr val="tx1"/>
                </a:solidFill>
                <a:latin typeface="Söhne"/>
              </a:rPr>
              <a:t>will utilize:</a:t>
            </a:r>
          </a:p>
          <a:p>
            <a:endParaRPr lang="en-US" sz="1800" b="1" dirty="0">
              <a:solidFill>
                <a:schemeClr val="tx1"/>
              </a:solidFill>
              <a:latin typeface="Söhne"/>
            </a:endParaRPr>
          </a:p>
          <a:p>
            <a:pPr marL="285750" indent="-285750">
              <a:buFontTx/>
              <a:buChar char="-"/>
            </a:pPr>
            <a:r>
              <a:rPr lang="en-US" sz="1800" b="1" dirty="0" smtClean="0">
                <a:solidFill>
                  <a:schemeClr val="tx1"/>
                </a:solidFill>
                <a:latin typeface="Söhne"/>
              </a:rPr>
              <a:t>Vast variety of Music choice</a:t>
            </a:r>
          </a:p>
          <a:p>
            <a:pPr marL="285750" indent="-285750">
              <a:buFontTx/>
              <a:buChar char="-"/>
            </a:pPr>
            <a:r>
              <a:rPr lang="en-US" sz="1800" b="1" dirty="0" smtClean="0">
                <a:solidFill>
                  <a:schemeClr val="tx1"/>
                </a:solidFill>
                <a:latin typeface="Söhne"/>
              </a:rPr>
              <a:t>User authentication</a:t>
            </a:r>
          </a:p>
          <a:p>
            <a:pPr marL="285750" indent="-285750">
              <a:buFontTx/>
              <a:buChar char="-"/>
            </a:pPr>
            <a:r>
              <a:rPr lang="en-US" sz="1800" b="1" dirty="0" smtClean="0">
                <a:solidFill>
                  <a:schemeClr val="tx1"/>
                </a:solidFill>
                <a:latin typeface="Söhne"/>
              </a:rPr>
              <a:t>Stream and Download music</a:t>
            </a:r>
          </a:p>
          <a:p>
            <a:pPr marL="285750" indent="-285750">
              <a:buFontTx/>
              <a:buChar char="-"/>
            </a:pPr>
            <a:r>
              <a:rPr lang="en-US" sz="1800" b="1" dirty="0" smtClean="0">
                <a:solidFill>
                  <a:schemeClr val="tx1"/>
                </a:solidFill>
                <a:latin typeface="Söhne"/>
              </a:rPr>
              <a:t>Search feature to discover songs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Modelling &amp; Results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08" y="1228001"/>
            <a:ext cx="3542340" cy="2955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952" y="1228001"/>
            <a:ext cx="3523668" cy="295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44" y="1138499"/>
            <a:ext cx="7578337" cy="379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559A34-456E-49A1-8157-9E3D18BFAD36}">
  <ds:schemaRefs>
    <ds:schemaRef ds:uri="c0fa2617-96bd-425d-8578-e93563fe37c5"/>
    <ds:schemaRef ds:uri="http://schemas.openxmlformats.org/package/2006/metadata/core-properties"/>
    <ds:schemaRef ds:uri="http://www.w3.org/XML/1998/namespace"/>
    <ds:schemaRef ds:uri="http://purl.org/dc/elements/1.1/"/>
    <ds:schemaRef ds:uri="9162bd5b-4ed9-4da3-b376-05204580ba3f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401</Words>
  <Application>Microsoft Office PowerPoint</Application>
  <PresentationFormat>On-screen Show (16:9)</PresentationFormat>
  <Paragraphs>53</Paragraphs>
  <Slides>16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  <vt:variant>
        <vt:lpstr>Custom Shows</vt:lpstr>
      </vt:variant>
      <vt:variant>
        <vt:i4>1</vt:i4>
      </vt:variant>
    </vt:vector>
  </HeadingPairs>
  <TitlesOfParts>
    <vt:vector size="24" baseType="lpstr">
      <vt:lpstr>Arial</vt:lpstr>
      <vt:lpstr>Arial MT</vt:lpstr>
      <vt:lpstr>Calibri</vt:lpstr>
      <vt:lpstr>Poppins</vt:lpstr>
      <vt:lpstr>Söhne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Technology Used</vt:lpstr>
      <vt:lpstr>Modelling &amp; Results</vt:lpstr>
      <vt:lpstr>Homepage</vt:lpstr>
      <vt:lpstr>Login Page</vt:lpstr>
      <vt:lpstr> Signup Page</vt:lpstr>
      <vt:lpstr>All songs Page</vt:lpstr>
      <vt:lpstr>Search Feature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Student</cp:lastModifiedBy>
  <cp:revision>16</cp:revision>
  <dcterms:modified xsi:type="dcterms:W3CDTF">2024-04-08T08:26:26Z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