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5" r:id="rId5"/>
    <p:sldId id="258" r:id="rId6"/>
    <p:sldId id="259" r:id="rId7"/>
    <p:sldId id="261" r:id="rId8"/>
    <p:sldId id="267" r:id="rId9"/>
    <p:sldId id="262" r:id="rId10"/>
    <p:sldId id="263" r:id="rId11"/>
    <p:sldId id="264" r:id="rId12"/>
    <p:sldId id="266" r:id="rId13"/>
    <p:sldId id="269" r:id="rId14"/>
    <p:sldId id="270" r:id="rId15"/>
    <p:sldId id="274" r:id="rId16"/>
    <p:sldId id="271" r:id="rId17"/>
    <p:sldId id="272" r:id="rId18"/>
    <p:sldId id="27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40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4D8A-96EC-4CEA-80D7-A45BD2037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510" y="217388"/>
            <a:ext cx="7766936" cy="1646302"/>
          </a:xfrm>
        </p:spPr>
        <p:txBody>
          <a:bodyPr/>
          <a:lstStyle/>
          <a:p>
            <a:pPr algn="l"/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E58CE-3E01-4AB9-80E0-47CFEA7AC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1612"/>
              </p:ext>
            </p:extLst>
          </p:nvPr>
        </p:nvGraphicFramePr>
        <p:xfrm>
          <a:off x="728591" y="1361814"/>
          <a:ext cx="10021788" cy="32621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38825">
                  <a:extLst>
                    <a:ext uri="{9D8B030D-6E8A-4147-A177-3AD203B41FA5}">
                      <a16:colId xmlns:a16="http://schemas.microsoft.com/office/drawing/2014/main" val="2820576340"/>
                    </a:ext>
                  </a:extLst>
                </a:gridCol>
                <a:gridCol w="3064476">
                  <a:extLst>
                    <a:ext uri="{9D8B030D-6E8A-4147-A177-3AD203B41FA5}">
                      <a16:colId xmlns:a16="http://schemas.microsoft.com/office/drawing/2014/main" val="522534829"/>
                    </a:ext>
                  </a:extLst>
                </a:gridCol>
                <a:gridCol w="2718487">
                  <a:extLst>
                    <a:ext uri="{9D8B030D-6E8A-4147-A177-3AD203B41FA5}">
                      <a16:colId xmlns:a16="http://schemas.microsoft.com/office/drawing/2014/main" val="3589146332"/>
                    </a:ext>
                  </a:extLst>
                </a:gridCol>
              </a:tblGrid>
              <a:tr h="8155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Văn Hải Long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60136035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1967649"/>
                  </a:ext>
                </a:extLst>
              </a:tr>
              <a:tr h="8155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 Minh Thư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60137031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252055"/>
                  </a:ext>
                </a:extLst>
              </a:tr>
              <a:tr h="8155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Vĩnh Phúc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60136556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1765499"/>
                  </a:ext>
                </a:extLst>
              </a:tr>
              <a:tr h="8155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Đinh Trí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60131750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vi-VN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08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691DFF-4549-4749-B236-17EF1BBD961A}"/>
              </a:ext>
            </a:extLst>
          </p:cNvPr>
          <p:cNvGrpSpPr/>
          <p:nvPr/>
        </p:nvGrpSpPr>
        <p:grpSpPr>
          <a:xfrm>
            <a:off x="0" y="0"/>
            <a:ext cx="12192000" cy="6856326"/>
            <a:chOff x="0" y="0"/>
            <a:chExt cx="12192000" cy="68563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C91B65E-68AC-4155-B276-643E0320520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2752496" cy="6604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 ký</a:t>
              </a:r>
              <a:endParaRPr lang="vi-V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9129B9-1155-4A8C-A979-16CBE8ACD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10"/>
            <a:stretch/>
          </p:blipFill>
          <p:spPr>
            <a:xfrm>
              <a:off x="0" y="660400"/>
              <a:ext cx="12192000" cy="6195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Giỏ hàng sau khi thêm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6BBF1-C74D-4121-8FEB-311A0906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Đặt hàng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AEB0E-EF1A-4E6C-B9CF-2A1E30DA3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trang quản trị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ACF5-5D40-4D48-B6F6-686B21A7B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898939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7A599-CC24-499F-91C0-A8A08BED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806174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thêm mới sách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5BE0A-BEF0-484C-975F-6A89A27F2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chi tiết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A3B23-353C-4529-97EA-D028617D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8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xóa sách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F7934-C3E2-471C-9092-AAAF8B358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sửa thông tin sách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11DB-DEBE-4BD9-9C91-0635B9697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13D9-DD2D-4EFB-92CE-8C919F5D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vào các bạn đã theo dõi bài thuyết trình của nhóm em!</a:t>
            </a:r>
            <a:endParaRPr lang="vi-V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5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9990-E2EC-4A1E-AA33-BA82D42D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5010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</a:t>
            </a:r>
            <a:b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BÁN SÁCH SỬ DỤNG ASP.NET MVC</a:t>
            </a:r>
            <a:endParaRPr lang="vi-VN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ô hình MVC là gì ? Ưu điểm của MVC trong thiết kế website">
            <a:extLst>
              <a:ext uri="{FF2B5EF4-FFF2-40B4-BE49-F238E27FC236}">
                <a16:creationId xmlns:a16="http://schemas.microsoft.com/office/drawing/2014/main" id="{1107F499-12C9-4AB9-B3A4-567A5631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466461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4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3AE-690D-4BDD-BB2B-D41FBBEF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yêu cầu chức năng: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0E7C-630F-4FA5-B975-445EFAA2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4" y="1603998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phân loại sản phẩm</a:t>
            </a:r>
          </a:p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mua hàng</a:t>
            </a:r>
          </a:p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giỏ hàng</a:t>
            </a:r>
          </a:p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phân trang</a:t>
            </a:r>
          </a:p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đăng nhập - đăng kí</a:t>
            </a:r>
          </a:p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trị (thêm-xóa-sửa)</a:t>
            </a:r>
          </a:p>
          <a:p>
            <a:pPr marL="0" indent="0"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9DE413-AFC4-4AF8-8C80-E254B7EAB3A1}"/>
              </a:ext>
            </a:extLst>
          </p:cNvPr>
          <p:cNvGrpSpPr/>
          <p:nvPr/>
        </p:nvGrpSpPr>
        <p:grpSpPr>
          <a:xfrm>
            <a:off x="258434" y="0"/>
            <a:ext cx="11675132" cy="6858000"/>
            <a:chOff x="258434" y="0"/>
            <a:chExt cx="1167513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5E96E0-F6A9-476A-80AE-C9D5B1B7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434" y="0"/>
              <a:ext cx="11675132" cy="6858000"/>
            </a:xfrm>
            <a:prstGeom prst="rect">
              <a:avLst/>
            </a:prstGeom>
          </p:spPr>
        </p:pic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A95ABB78-FF38-483E-91FC-6E6F61358E8B}"/>
                </a:ext>
              </a:extLst>
            </p:cNvPr>
            <p:cNvSpPr txBox="1">
              <a:spLocks/>
            </p:cNvSpPr>
            <p:nvPr/>
          </p:nvSpPr>
          <p:spPr>
            <a:xfrm>
              <a:off x="258434" y="0"/>
              <a:ext cx="4641577" cy="81766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Sơ đồ Use-case</a:t>
              </a:r>
              <a:endParaRPr lang="vi-V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6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6590D-8E63-409C-80E4-E507DB895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75" y="0"/>
            <a:ext cx="9181528" cy="936933"/>
          </a:xfrm>
        </p:spPr>
        <p:txBody>
          <a:bodyPr/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(ER)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90E2B-E9BD-403C-A089-A667CE25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38" y="1162219"/>
            <a:ext cx="7877665" cy="54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C2C502-EE56-4A5E-964D-775C9E2B18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70447" y="1245705"/>
            <a:chExt cx="11851105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9D60F-C567-4F88-BF76-A87FF3BF5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47" y="1245705"/>
              <a:ext cx="11851105" cy="6858000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01C6B31A-DEE9-4980-8FB4-E78E61FC7544}"/>
                </a:ext>
              </a:extLst>
            </p:cNvPr>
            <p:cNvSpPr txBox="1">
              <a:spLocks/>
            </p:cNvSpPr>
            <p:nvPr/>
          </p:nvSpPr>
          <p:spPr>
            <a:xfrm>
              <a:off x="170447" y="1245705"/>
              <a:ext cx="8596668" cy="1320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Cơ sở dữ liệu</a:t>
              </a:r>
              <a:endParaRPr lang="vi-V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94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035C2-177A-435B-AFED-6391FCED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4"/>
          <a:stretch/>
        </p:blipFill>
        <p:spPr>
          <a:xfrm>
            <a:off x="0" y="660400"/>
            <a:ext cx="12192000" cy="61942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52496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Thông tin sản phẩm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3B719-3F47-40EA-A33F-E6B928AA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0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1B65E-68AC-4155-B276-643E032052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52496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9E716-B6CA-4CD6-8B03-DB43BC855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0" y="660400"/>
            <a:ext cx="12192000" cy="6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152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Nhóm 10 </vt:lpstr>
      <vt:lpstr>ĐỒ ÁN WEB BÁN SÁCH SỬ DỤNG ASP.NET MVC</vt:lpstr>
      <vt:lpstr>Phân tích yêu cầu chức năng:</vt:lpstr>
      <vt:lpstr>PowerPoint Presentation</vt:lpstr>
      <vt:lpstr>Sơ đồ quan hệ thực thể (ER)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cảm ơn thầy vào các bạn đã theo dõi bài thuyết trình của nhóm 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9 </dc:title>
  <dc:creator>Nguyễn Văn Hải Long</dc:creator>
  <cp:lastModifiedBy>Nguyễn Văn Hải Long</cp:lastModifiedBy>
  <cp:revision>30</cp:revision>
  <dcterms:created xsi:type="dcterms:W3CDTF">2021-06-20T17:06:43Z</dcterms:created>
  <dcterms:modified xsi:type="dcterms:W3CDTF">2021-06-21T00:49:07Z</dcterms:modified>
</cp:coreProperties>
</file>