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66" r:id="rId5"/>
    <p:sldId id="267" r:id="rId6"/>
    <p:sldId id="257" r:id="rId7"/>
    <p:sldId id="264" r:id="rId8"/>
    <p:sldId id="265" r:id="rId9"/>
    <p:sldId id="263" r:id="rId10"/>
    <p:sldId id="25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2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9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386D1D-273A-4B71-BBD7-617C21B2581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BAD9B8-F1B3-4648-890C-DCA2CA2260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 smtClean="0"/>
              <a:t>Эдийн засаг, эконометрикс, статистик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 studio installing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705225"/>
            <a:ext cx="9169400" cy="473075"/>
          </a:xfrm>
          <a:noFill/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https://www.rstudio.com/products/rstudio/download</a:t>
            </a:r>
            <a:r>
              <a:rPr lang="en-US" dirty="0" smtClean="0">
                <a:hlinkClick r:id="rId2"/>
              </a:rPr>
              <a:t>/</a:t>
            </a:r>
            <a:endParaRPr lang="mn-MN" dirty="0"/>
          </a:p>
          <a:p>
            <a:endParaRPr lang="mn-MN" dirty="0"/>
          </a:p>
          <a:p>
            <a:r>
              <a:rPr lang="mn-MN" dirty="0" smtClean="0"/>
              <a:t>Дээрх линкээр орж </a:t>
            </a:r>
            <a:r>
              <a:rPr lang="en-US" dirty="0" smtClean="0"/>
              <a:t>Windows, Mac, Ubuntu </a:t>
            </a:r>
            <a:r>
              <a:rPr lang="mn-MN" dirty="0" smtClean="0"/>
              <a:t>зэрэг аль үйлдлийн систем хэрэглэж байна. Түүнээсээ хамааран сонгох хэрэгтэй. </a:t>
            </a:r>
          </a:p>
          <a:p>
            <a:endParaRPr lang="mn-MN" dirty="0"/>
          </a:p>
          <a:p>
            <a:r>
              <a:rPr lang="mn-MN" dirty="0" smtClean="0"/>
              <a:t>Суулгасны дараа цэснүүдтэй танилцах нь </a:t>
            </a:r>
          </a:p>
          <a:p>
            <a:endParaRPr lang="mn-MN" dirty="0"/>
          </a:p>
          <a:p>
            <a:endParaRPr lang="mn-M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88" y="2084832"/>
            <a:ext cx="8480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https://www.r-project.org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mn-MN" sz="2000" dirty="0" smtClean="0"/>
              <a:t>Эхлээд </a:t>
            </a:r>
            <a:r>
              <a:rPr lang="en-US" sz="2000" dirty="0" smtClean="0"/>
              <a:t>R </a:t>
            </a:r>
            <a:r>
              <a:rPr lang="mn-MN" sz="2000" dirty="0" smtClean="0"/>
              <a:t>–г суулгах шаардлагатай. Харин дараа нь 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</a:t>
            </a:r>
            <a:r>
              <a:rPr lang="mn-MN" sz="2000" dirty="0" smtClean="0"/>
              <a:t>суулгах хэрэгтэй.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26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>
                <a:solidFill>
                  <a:schemeClr val="tx1"/>
                </a:solidFill>
              </a:rPr>
              <a:t>ажлын цонхтой танилцах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28" y="1664458"/>
            <a:ext cx="9237472" cy="5193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738119" y="3164074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>
                <a:solidFill>
                  <a:srgbClr val="FF0000"/>
                </a:solidFill>
              </a:rPr>
              <a:t>Код бичих талбар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623819" y="5411974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>
                <a:solidFill>
                  <a:srgbClr val="FF0000"/>
                </a:solidFill>
              </a:rPr>
              <a:t>Кодын үр дүн гарч ирнэ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967219" y="4076563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>
                <a:solidFill>
                  <a:srgbClr val="FF0000"/>
                </a:solidFill>
              </a:rPr>
              <a:t>Хэрэгтэй бэлэн файлууд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967219" y="2896031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>
                <a:solidFill>
                  <a:srgbClr val="FF0000"/>
                </a:solidFill>
              </a:rPr>
              <a:t>Тухайн өгөгдөл хадгалагддаг.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714500"/>
            <a:ext cx="4914900" cy="5054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2008-2012 </a:t>
            </a:r>
            <a:r>
              <a:rPr lang="mn-MN" sz="2000" dirty="0" smtClean="0"/>
              <a:t>БАКАЛАВР, МУИС-ЭЗС, ЭДИЙН ЗАСГИЙН ОНОЛ</a:t>
            </a:r>
          </a:p>
          <a:p>
            <a:r>
              <a:rPr lang="en-US" sz="2000" dirty="0" smtClean="0"/>
              <a:t>20</a:t>
            </a:r>
            <a:r>
              <a:rPr lang="mn-MN" sz="2000" dirty="0" smtClean="0"/>
              <a:t>15</a:t>
            </a:r>
            <a:r>
              <a:rPr lang="en-US" sz="2000" dirty="0" smtClean="0"/>
              <a:t>-201</a:t>
            </a:r>
            <a:r>
              <a:rPr lang="mn-MN" sz="2000" dirty="0" smtClean="0"/>
              <a:t>8</a:t>
            </a:r>
            <a:r>
              <a:rPr lang="en-US" sz="2000" dirty="0" smtClean="0"/>
              <a:t> </a:t>
            </a:r>
            <a:r>
              <a:rPr lang="mn-MN" sz="2000" dirty="0" smtClean="0"/>
              <a:t>МАГИСТР, САКАРЯА, ЭКОНОМЕТРИКЧ ЭДИЙН ЗАСАГЧ</a:t>
            </a:r>
          </a:p>
          <a:p>
            <a:endParaRPr lang="mn-MN" sz="2000" dirty="0"/>
          </a:p>
          <a:p>
            <a:pPr marL="0" indent="0">
              <a:buNone/>
            </a:pPr>
            <a:r>
              <a:rPr lang="mn-MN" sz="2000" dirty="0" smtClean="0"/>
              <a:t>ГРАНДЛАЙН БДК, МАКРО ШИНЖЭЭЧ</a:t>
            </a:r>
          </a:p>
          <a:p>
            <a:pPr marL="0" indent="0">
              <a:buNone/>
            </a:pPr>
            <a:r>
              <a:rPr lang="mn-MN" sz="2000" dirty="0" smtClean="0"/>
              <a:t>ХАСБАНК, ЭУГ, ЭРСДЭЛИЙН ШИНЖЭЭЧ</a:t>
            </a:r>
          </a:p>
          <a:p>
            <a:pPr marL="0" indent="0">
              <a:buNone/>
            </a:pPr>
            <a:r>
              <a:rPr lang="mn-MN" sz="2000" dirty="0" smtClean="0">
                <a:solidFill>
                  <a:srgbClr val="FF0000"/>
                </a:solidFill>
              </a:rPr>
              <a:t>ГОЛОМТ БАНК, ЭУГ, МАКРО ШИНЖЭЭЧ</a:t>
            </a:r>
          </a:p>
          <a:p>
            <a:pPr marL="0" indent="0">
              <a:buNone/>
            </a:pPr>
            <a:r>
              <a:rPr lang="mn-MN" sz="2000" dirty="0" smtClean="0">
                <a:solidFill>
                  <a:srgbClr val="FF0000"/>
                </a:solidFill>
              </a:rPr>
              <a:t>МБХОЛБООНЫ СУДЛААЧДЫН ЗӨВЛӨЛИЙН ТЭРГҮҮН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IKON.MN </a:t>
            </a:r>
            <a:r>
              <a:rPr lang="mn-MN" sz="2000" dirty="0" smtClean="0">
                <a:solidFill>
                  <a:srgbClr val="FF0000"/>
                </a:solidFill>
              </a:rPr>
              <a:t>– НИЙТЛЭЛЧ</a:t>
            </a:r>
          </a:p>
          <a:p>
            <a:pPr marL="0" indent="0">
              <a:buNone/>
            </a:pPr>
            <a:r>
              <a:rPr lang="mn-MN" sz="2000" dirty="0" smtClean="0">
                <a:solidFill>
                  <a:srgbClr val="FF0000"/>
                </a:solidFill>
              </a:rPr>
              <a:t>“ЭДИЙН ЗАСАГЧ”, “ЭКОНОМЕТРИК СУДАЛЦГААЯ”  АДМИН</a:t>
            </a:r>
          </a:p>
          <a:p>
            <a:pPr marL="0" indent="0">
              <a:buNone/>
            </a:pPr>
            <a:endParaRPr lang="mn-M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" y="1767924"/>
            <a:ext cx="6169009" cy="50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49500"/>
            <a:ext cx="9155473" cy="4022725"/>
          </a:xfrm>
        </p:spPr>
      </p:pic>
    </p:spTree>
    <p:extLst>
      <p:ext uri="{BB962C8B-B14F-4D97-AF65-F5344CB8AC3E}">
        <p14:creationId xmlns:p14="http://schemas.microsoft.com/office/powerpoint/2010/main" val="37330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sz="4000" dirty="0" smtClean="0"/>
              <a:t>Яагаад бид програмын хэл сурах хэрэгтэй вэ?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3106" r="2244" b="4707"/>
          <a:stretch/>
        </p:blipFill>
        <p:spPr>
          <a:xfrm>
            <a:off x="406400" y="2235199"/>
            <a:ext cx="7594600" cy="3708401"/>
          </a:xfrm>
        </p:spPr>
      </p:pic>
      <p:sp>
        <p:nvSpPr>
          <p:cNvPr id="5" name="Rectangle 4"/>
          <p:cNvSpPr/>
          <p:nvPr/>
        </p:nvSpPr>
        <p:spPr>
          <a:xfrm>
            <a:off x="1714500" y="6093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n-MN" dirty="0">
                <a:solidFill>
                  <a:srgbClr val="333333"/>
                </a:solidFill>
                <a:latin typeface="Helvetica Neue"/>
              </a:rPr>
              <a:t> Э</a:t>
            </a:r>
            <a:r>
              <a:rPr lang="mn-MN" i="1" dirty="0">
                <a:solidFill>
                  <a:srgbClr val="333333"/>
                </a:solidFill>
                <a:latin typeface="Helvetica Neue"/>
              </a:rPr>
              <a:t>х үүсвэр: Дэлхийн эдийн засгийн форум, Ирээдүйн ажлын байрны судалгааны тайлан -2018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2100" y="2796737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 smtClean="0"/>
              <a:t>Хөгжингүй орнуудаас хөгжиж буй орнууд руу ажилчид шилжинэ.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 smtClean="0"/>
              <a:t>Хэрвээ мэргэжилдээ ямар нэгэн диверсифкаци хийхгүй бол машин таныг орлох болно.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sz="4400" dirty="0" smtClean="0"/>
              <a:t>Бид програмын хэл сурвал ямар давуу талтай болох вэ?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0" y="2286000"/>
            <a:ext cx="4140201" cy="4023360"/>
          </a:xfrm>
        </p:spPr>
        <p:txBody>
          <a:bodyPr>
            <a:normAutofit lnSpcReduction="10000"/>
          </a:bodyPr>
          <a:lstStyle/>
          <a:p>
            <a:r>
              <a:rPr lang="mn-MN" dirty="0" smtClean="0"/>
              <a:t>- Гартаа та хоёр том зэвсэгтэй болно.</a:t>
            </a:r>
          </a:p>
          <a:p>
            <a:r>
              <a:rPr lang="mn-MN" dirty="0" smtClean="0"/>
              <a:t>- цалингийн хувьд хүссэн цалингаараа ажиллаж чадна.</a:t>
            </a:r>
          </a:p>
          <a:p>
            <a:r>
              <a:rPr lang="mn-MN" dirty="0" smtClean="0"/>
              <a:t>- одоогийн дата аналистууд бидний салбарыг нарийн ойлгодоггүй.</a:t>
            </a:r>
          </a:p>
          <a:p>
            <a:r>
              <a:rPr lang="mn-MN" dirty="0" smtClean="0"/>
              <a:t>- ирээдүйд бий болох ажлын байрны хувьд тэсч үлдэх боломжтой.</a:t>
            </a:r>
            <a:endParaRPr lang="en-US" dirty="0" smtClean="0"/>
          </a:p>
          <a:p>
            <a:r>
              <a:rPr lang="mn-MN" dirty="0" smtClean="0"/>
              <a:t>- одоогоор ирээдүйд ч энэ зүйлс тренд болсоор байна.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" y="2286000"/>
            <a:ext cx="6191961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09" y="65103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 programming language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09" y="1837904"/>
            <a:ext cx="5020091" cy="502009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935"/>
              </p:ext>
            </p:extLst>
          </p:nvPr>
        </p:nvGraphicFramePr>
        <p:xfrm>
          <a:off x="6032502" y="1837904"/>
          <a:ext cx="5549898" cy="424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58">
                  <a:extLst>
                    <a:ext uri="{9D8B030D-6E8A-4147-A177-3AD203B41FA5}">
                      <a16:colId xmlns:a16="http://schemas.microsoft.com/office/drawing/2014/main" val="1818078965"/>
                    </a:ext>
                  </a:extLst>
                </a:gridCol>
                <a:gridCol w="2887474">
                  <a:extLst>
                    <a:ext uri="{9D8B030D-6E8A-4147-A177-3AD203B41FA5}">
                      <a16:colId xmlns:a16="http://schemas.microsoft.com/office/drawing/2014/main" val="690366534"/>
                    </a:ext>
                  </a:extLst>
                </a:gridCol>
                <a:gridCol w="1849966">
                  <a:extLst>
                    <a:ext uri="{9D8B030D-6E8A-4147-A177-3AD203B41FA5}">
                      <a16:colId xmlns:a16="http://schemas.microsoft.com/office/drawing/2014/main" val="1038855853"/>
                    </a:ext>
                  </a:extLst>
                </a:gridCol>
              </a:tblGrid>
              <a:tr h="3859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names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136371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116,379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795014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110,000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573149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97,000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87423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91,470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2599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53429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Golang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120,000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194020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78,000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915732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116,551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70115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117,369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034694"/>
                  </a:ext>
                </a:extLst>
              </a:tr>
              <a:tr h="385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kotlin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131,250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44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2257996"/>
            <a:ext cx="5308601" cy="4023360"/>
          </a:xfrm>
        </p:spPr>
        <p:txBody>
          <a:bodyPr/>
          <a:lstStyle/>
          <a:p>
            <a:r>
              <a:rPr lang="mn-MN" dirty="0" smtClean="0"/>
              <a:t>АЖЛЫН БАЙР БОЛОН КОМПАНИ</a:t>
            </a:r>
          </a:p>
          <a:p>
            <a:pPr>
              <a:buFontTx/>
              <a:buChar char="-"/>
            </a:pPr>
            <a:r>
              <a:rPr lang="en-US" dirty="0" smtClean="0"/>
              <a:t>Data analyst</a:t>
            </a:r>
            <a:endParaRPr lang="mn-MN" dirty="0" smtClean="0"/>
          </a:p>
          <a:p>
            <a:pPr>
              <a:buFontTx/>
              <a:buChar char="-"/>
            </a:pPr>
            <a:r>
              <a:rPr lang="en-US" dirty="0" smtClean="0"/>
              <a:t>Data scientist</a:t>
            </a:r>
          </a:p>
          <a:p>
            <a:pPr>
              <a:buFontTx/>
              <a:buChar char="-"/>
            </a:pPr>
            <a:r>
              <a:rPr lang="en-US" dirty="0" smtClean="0"/>
              <a:t>Financial analyst</a:t>
            </a:r>
          </a:p>
          <a:p>
            <a:pPr>
              <a:buFontTx/>
              <a:buChar char="-"/>
            </a:pPr>
            <a:r>
              <a:rPr lang="en-US" dirty="0" smtClean="0"/>
              <a:t>Quantitative analyst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1" y="2305621"/>
            <a:ext cx="1397000" cy="139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1" y="2257996"/>
            <a:ext cx="1927166" cy="1444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20" y="3875785"/>
            <a:ext cx="2900362" cy="1316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04121"/>
            <a:ext cx="3098800" cy="10876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2550510" y="5493574"/>
            <a:ext cx="899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91,470$  </a:t>
            </a:r>
            <a:r>
              <a:rPr lang="mn-MN" sz="5400" dirty="0" smtClean="0">
                <a:solidFill>
                  <a:srgbClr val="C00000"/>
                </a:solidFill>
              </a:rPr>
              <a:t>буюу 240 сая ₮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6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 studio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691437"/>
              </p:ext>
            </p:extLst>
          </p:nvPr>
        </p:nvGraphicFramePr>
        <p:xfrm>
          <a:off x="5329238" y="2197100"/>
          <a:ext cx="6590242" cy="267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121">
                  <a:extLst>
                    <a:ext uri="{9D8B030D-6E8A-4147-A177-3AD203B41FA5}">
                      <a16:colId xmlns:a16="http://schemas.microsoft.com/office/drawing/2014/main" val="2758933115"/>
                    </a:ext>
                  </a:extLst>
                </a:gridCol>
                <a:gridCol w="3295121">
                  <a:extLst>
                    <a:ext uri="{9D8B030D-6E8A-4147-A177-3AD203B41FA5}">
                      <a16:colId xmlns:a16="http://schemas.microsoft.com/office/drawing/2014/main" val="4252971948"/>
                    </a:ext>
                  </a:extLst>
                </a:gridCol>
              </a:tblGrid>
              <a:tr h="835721">
                <a:tc>
                  <a:txBody>
                    <a:bodyPr/>
                    <a:lstStyle/>
                    <a:p>
                      <a:pPr algn="ctr"/>
                      <a:r>
                        <a:rPr lang="mn-MN" dirty="0" smtClean="0"/>
                        <a:t>Онцлог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n-MN" dirty="0" smtClean="0"/>
                        <a:t>Ашиглалт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899058"/>
                  </a:ext>
                </a:extLst>
              </a:tr>
              <a:tr h="184397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mn-MN" baseline="0" dirty="0" smtClean="0"/>
                        <a:t>Статистик болон дата анализ-д нийтлэг ашигладаг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n-MN" baseline="0" dirty="0" smtClean="0"/>
                        <a:t>Нээлттэй, үнэгүй </a:t>
                      </a:r>
                      <a:r>
                        <a:rPr lang="en-US" baseline="0" dirty="0" smtClean="0"/>
                        <a:t>source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n-MN" baseline="0" dirty="0" smtClean="0"/>
                        <a:t>Ашиглахад асар их нөөц бололцоотой.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mn-MN" dirty="0" smtClean="0"/>
                        <a:t>Эконометрик загвар</a:t>
                      </a:r>
                      <a:r>
                        <a:rPr lang="mn-MN" baseline="0" dirty="0" smtClean="0"/>
                        <a:t>, өгөгдлийн шинжилгээ хийх санхүүгийн салбар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n-MN" baseline="0" dirty="0" smtClean="0"/>
                        <a:t>Телекомын салбар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n-MN" baseline="0" dirty="0" smtClean="0"/>
                        <a:t>Менежмент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n-MN" baseline="0" dirty="0" smtClean="0"/>
                        <a:t>Биологийн салбар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00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74700" y="2320509"/>
            <a:ext cx="4173538" cy="435133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smtClean="0"/>
              <a:t>R</a:t>
            </a:r>
            <a:r>
              <a:rPr lang="mn-MN" sz="1600" smtClean="0"/>
              <a:t> хэл нь </a:t>
            </a:r>
            <a:r>
              <a:rPr lang="en-US" sz="1600" smtClean="0"/>
              <a:t>C++ </a:t>
            </a:r>
            <a:r>
              <a:rPr lang="mn-MN" sz="1600" smtClean="0"/>
              <a:t>бичигдсэн.</a:t>
            </a:r>
            <a:endParaRPr lang="en-US" sz="1600" smtClean="0"/>
          </a:p>
          <a:p>
            <a:pPr>
              <a:buFont typeface="Wingdings" panose="05000000000000000000" pitchFamily="2" charset="2"/>
              <a:buChar char="v"/>
            </a:pPr>
            <a:r>
              <a:rPr lang="mn-MN" sz="1600" smtClean="0"/>
              <a:t>статистик тооцоолол </a:t>
            </a:r>
            <a:endParaRPr lang="en-US" sz="1600" smtClean="0"/>
          </a:p>
          <a:p>
            <a:pPr>
              <a:buFont typeface="Wingdings" panose="05000000000000000000" pitchFamily="2" charset="2"/>
              <a:buChar char="v"/>
            </a:pPr>
            <a:r>
              <a:rPr lang="mn-MN" sz="1600" smtClean="0"/>
              <a:t>өгөгдлийн шинжилгээ</a:t>
            </a:r>
            <a:endParaRPr lang="en-US" sz="1600" smtClean="0"/>
          </a:p>
          <a:p>
            <a:pPr>
              <a:buFont typeface="Wingdings" panose="05000000000000000000" pitchFamily="2" charset="2"/>
              <a:buChar char="v"/>
            </a:pPr>
            <a:r>
              <a:rPr lang="mn-MN" sz="1600" smtClean="0"/>
              <a:t>Эконометрикийн шинжилгээ</a:t>
            </a:r>
            <a:endParaRPr lang="en-US" sz="1600" smtClean="0"/>
          </a:p>
          <a:p>
            <a:pPr>
              <a:buFont typeface="Wingdings" panose="05000000000000000000" pitchFamily="2" charset="2"/>
              <a:buChar char="v"/>
            </a:pPr>
            <a:r>
              <a:rPr lang="mn-MN" sz="1600" smtClean="0"/>
              <a:t>Тоон шинжилгээ</a:t>
            </a:r>
            <a:endParaRPr lang="en-US" sz="160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smtClean="0"/>
              <a:t>R </a:t>
            </a:r>
            <a:r>
              <a:rPr lang="mn-MN" sz="1600" smtClean="0"/>
              <a:t>хэл нь өгөгдлийн шинжилгээнд (бас </a:t>
            </a:r>
            <a:r>
              <a:rPr lang="en-US" sz="1600" smtClean="0"/>
              <a:t>machine learning) </a:t>
            </a:r>
            <a:r>
              <a:rPr lang="mn-MN" sz="1600" smtClean="0"/>
              <a:t>хамгийн өргөн ашиглагддаг хэл.</a:t>
            </a:r>
            <a:endParaRPr lang="en-US" sz="160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smtClean="0"/>
              <a:t>IDE</a:t>
            </a:r>
            <a:r>
              <a:rPr lang="mn-MN" sz="1600" smtClean="0"/>
              <a:t>-с гаргасан үнэгүй, нээлттэй шинжилгээний программ юм.</a:t>
            </a:r>
            <a:endParaRPr lang="mn-MN" sz="1600" dirty="0"/>
          </a:p>
        </p:txBody>
      </p:sp>
    </p:spTree>
    <p:extLst>
      <p:ext uri="{BB962C8B-B14F-4D97-AF65-F5344CB8AC3E}">
        <p14:creationId xmlns:p14="http://schemas.microsoft.com/office/powerpoint/2010/main" val="38831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 &amp;</a:t>
            </a:r>
            <a:r>
              <a:rPr lang="mn-MN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 studio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0" b="2887"/>
          <a:stretch/>
        </p:blipFill>
        <p:spPr>
          <a:xfrm>
            <a:off x="7043" y="2247899"/>
            <a:ext cx="12184957" cy="3492501"/>
          </a:xfrm>
        </p:spPr>
      </p:pic>
    </p:spTree>
    <p:extLst>
      <p:ext uri="{BB962C8B-B14F-4D97-AF65-F5344CB8AC3E}">
        <p14:creationId xmlns:p14="http://schemas.microsoft.com/office/powerpoint/2010/main" val="348189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158</TotalTime>
  <Words>361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 Neue</vt:lpstr>
      <vt:lpstr>Tw Cen MT</vt:lpstr>
      <vt:lpstr>Tw Cen MT Condensed</vt:lpstr>
      <vt:lpstr>Wingdings</vt:lpstr>
      <vt:lpstr>Wingdings 3</vt:lpstr>
      <vt:lpstr>Integral</vt:lpstr>
      <vt:lpstr>R studio</vt:lpstr>
      <vt:lpstr>Who am i</vt:lpstr>
      <vt:lpstr>WHO AM i</vt:lpstr>
      <vt:lpstr>Яагаад бид програмын хэл сурах хэрэгтэй вэ?</vt:lpstr>
      <vt:lpstr>Бид програмын хэл сурвал ямар давуу талтай болох вэ?</vt:lpstr>
      <vt:lpstr>Top programming language</vt:lpstr>
      <vt:lpstr>Why is R STUDIO</vt:lpstr>
      <vt:lpstr>What is r studio</vt:lpstr>
      <vt:lpstr>R &amp; R studio</vt:lpstr>
      <vt:lpstr>R studio installing</vt:lpstr>
      <vt:lpstr>ажлын цонхтой танилцах</vt:lpstr>
      <vt:lpstr>Thank you </vt:lpstr>
    </vt:vector>
  </TitlesOfParts>
  <Company>Home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Batzorig Zorigoo</dc:creator>
  <cp:lastModifiedBy>Batzorig Zorigoo</cp:lastModifiedBy>
  <cp:revision>21</cp:revision>
  <dcterms:created xsi:type="dcterms:W3CDTF">2019-02-12T13:10:39Z</dcterms:created>
  <dcterms:modified xsi:type="dcterms:W3CDTF">2019-02-21T16:38:52Z</dcterms:modified>
</cp:coreProperties>
</file>