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6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747C6-8F0D-46B9-B42C-B43CC60E4F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8A2FE-A98B-4421-A448-425920150E49}">
      <dgm:prSet phldrT="[Text]" custT="1"/>
      <dgm:spPr/>
      <dgm:t>
        <a:bodyPr/>
        <a:lstStyle/>
        <a:p>
          <a:r>
            <a:rPr lang="en-US" sz="4800" b="1" dirty="0" smtClean="0">
              <a:solidFill>
                <a:srgbClr val="FFFF00"/>
              </a:solidFill>
            </a:rPr>
            <a:t>Vector </a:t>
          </a:r>
          <a:endParaRPr lang="en-US" sz="4800" b="1" dirty="0">
            <a:solidFill>
              <a:srgbClr val="FFFF00"/>
            </a:solidFill>
          </a:endParaRPr>
        </a:p>
      </dgm:t>
    </dgm:pt>
    <dgm:pt modelId="{27085D4C-0608-4DB7-B880-7370D8E0530B}" type="parTrans" cxnId="{61E35697-2CB1-47A3-AB0A-37014732B07D}">
      <dgm:prSet/>
      <dgm:spPr/>
      <dgm:t>
        <a:bodyPr/>
        <a:lstStyle/>
        <a:p>
          <a:endParaRPr lang="en-US"/>
        </a:p>
      </dgm:t>
    </dgm:pt>
    <dgm:pt modelId="{E2F7D2A5-FD6F-44D4-8B71-C489A43B57EB}" type="sibTrans" cxnId="{61E35697-2CB1-47A3-AB0A-37014732B07D}">
      <dgm:prSet/>
      <dgm:spPr/>
      <dgm:t>
        <a:bodyPr/>
        <a:lstStyle/>
        <a:p>
          <a:endParaRPr lang="en-US"/>
        </a:p>
      </dgm:t>
    </dgm:pt>
    <dgm:pt modelId="{A6B1F00F-7A50-4B91-B419-78A2D5E8525C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837D44FB-1FEA-49E6-9A5C-C1021C30DF39}" type="parTrans" cxnId="{7C9C1C68-4006-45CB-9FDD-24FE65639A9C}">
      <dgm:prSet/>
      <dgm:spPr/>
      <dgm:t>
        <a:bodyPr/>
        <a:lstStyle/>
        <a:p>
          <a:endParaRPr lang="en-US"/>
        </a:p>
      </dgm:t>
    </dgm:pt>
    <dgm:pt modelId="{C793335A-5A52-4A7F-A5C4-AFF34BCF6E4B}" type="sibTrans" cxnId="{7C9C1C68-4006-45CB-9FDD-24FE65639A9C}">
      <dgm:prSet/>
      <dgm:spPr/>
      <dgm:t>
        <a:bodyPr/>
        <a:lstStyle/>
        <a:p>
          <a:endParaRPr lang="en-US"/>
        </a:p>
      </dgm:t>
    </dgm:pt>
    <dgm:pt modelId="{2FFE137F-88F6-44C2-A9FF-C3DDCAF37266}">
      <dgm:prSet phldrT="[Text]"/>
      <dgm:spPr/>
      <dgm:t>
        <a:bodyPr/>
        <a:lstStyle/>
        <a:p>
          <a:r>
            <a:rPr lang="en-US" dirty="0" smtClean="0"/>
            <a:t>Data frame</a:t>
          </a:r>
          <a:endParaRPr lang="en-US" dirty="0"/>
        </a:p>
      </dgm:t>
    </dgm:pt>
    <dgm:pt modelId="{3260E489-DB68-4520-A6E0-B9EB594800E6}" type="parTrans" cxnId="{C4E667EA-E2F2-4300-B64D-D3C4997FD6FD}">
      <dgm:prSet/>
      <dgm:spPr/>
      <dgm:t>
        <a:bodyPr/>
        <a:lstStyle/>
        <a:p>
          <a:endParaRPr lang="en-US"/>
        </a:p>
      </dgm:t>
    </dgm:pt>
    <dgm:pt modelId="{EB7D9E85-26D6-440A-98DF-AF9153E328AE}" type="sibTrans" cxnId="{C4E667EA-E2F2-4300-B64D-D3C4997FD6FD}">
      <dgm:prSet/>
      <dgm:spPr/>
      <dgm:t>
        <a:bodyPr/>
        <a:lstStyle/>
        <a:p>
          <a:endParaRPr lang="en-US"/>
        </a:p>
      </dgm:t>
    </dgm:pt>
    <dgm:pt modelId="{E8E0C545-4530-498C-8765-CCCFA391DB45}">
      <dgm:prSet phldrT="[Text]"/>
      <dgm:spPr/>
      <dgm:t>
        <a:bodyPr/>
        <a:lstStyle/>
        <a:p>
          <a:r>
            <a:rPr lang="en-US" dirty="0" smtClean="0"/>
            <a:t>Matrix </a:t>
          </a:r>
          <a:endParaRPr lang="en-US" dirty="0"/>
        </a:p>
      </dgm:t>
    </dgm:pt>
    <dgm:pt modelId="{9360BD78-3A10-4866-8135-7B1EABD7DB4D}" type="parTrans" cxnId="{3C3FCFE3-70C4-482B-AAC1-8E9B9B315BBC}">
      <dgm:prSet/>
      <dgm:spPr/>
      <dgm:t>
        <a:bodyPr/>
        <a:lstStyle/>
        <a:p>
          <a:endParaRPr lang="en-US"/>
        </a:p>
      </dgm:t>
    </dgm:pt>
    <dgm:pt modelId="{0C092E5B-7841-455F-BD29-0E88B0E59BD8}" type="sibTrans" cxnId="{3C3FCFE3-70C4-482B-AAC1-8E9B9B315BBC}">
      <dgm:prSet/>
      <dgm:spPr/>
      <dgm:t>
        <a:bodyPr/>
        <a:lstStyle/>
        <a:p>
          <a:endParaRPr lang="en-US"/>
        </a:p>
      </dgm:t>
    </dgm:pt>
    <dgm:pt modelId="{52F10043-55EA-45EE-83A3-B12FAA779253}">
      <dgm:prSet phldrT="[Text]"/>
      <dgm:spPr/>
      <dgm:t>
        <a:bodyPr/>
        <a:lstStyle/>
        <a:p>
          <a:r>
            <a:rPr lang="en-US" dirty="0" smtClean="0"/>
            <a:t>Array </a:t>
          </a:r>
          <a:endParaRPr lang="en-US" dirty="0"/>
        </a:p>
      </dgm:t>
    </dgm:pt>
    <dgm:pt modelId="{63D227EB-0D9B-44C7-92FD-0BEE05526D43}" type="parTrans" cxnId="{84DF6485-5456-450C-925C-3699359161A3}">
      <dgm:prSet/>
      <dgm:spPr/>
      <dgm:t>
        <a:bodyPr/>
        <a:lstStyle/>
        <a:p>
          <a:endParaRPr lang="en-US"/>
        </a:p>
      </dgm:t>
    </dgm:pt>
    <dgm:pt modelId="{91E07C4C-CFD4-485C-ACCA-1407316B5556}" type="sibTrans" cxnId="{84DF6485-5456-450C-925C-3699359161A3}">
      <dgm:prSet/>
      <dgm:spPr/>
      <dgm:t>
        <a:bodyPr/>
        <a:lstStyle/>
        <a:p>
          <a:endParaRPr lang="en-US"/>
        </a:p>
      </dgm:t>
    </dgm:pt>
    <dgm:pt modelId="{5327E1AA-6787-4B8F-8CCF-E47D5B4EBBC7}" type="pres">
      <dgm:prSet presAssocID="{8E4747C6-8F0D-46B9-B42C-B43CC60E4F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79538-2C3B-4E8C-BCC6-AB7D2BD81E5A}" type="pres">
      <dgm:prSet presAssocID="{F128A2FE-A98B-4421-A448-425920150E49}" presName="parentLin" presStyleCnt="0"/>
      <dgm:spPr/>
    </dgm:pt>
    <dgm:pt modelId="{D4B87B3A-5647-4AE1-AEFD-2B1EFEF7DAF9}" type="pres">
      <dgm:prSet presAssocID="{F128A2FE-A98B-4421-A448-425920150E4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4557B3F-8CA6-4FB3-BDB1-FDFDDC2C549E}" type="pres">
      <dgm:prSet presAssocID="{F128A2FE-A98B-4421-A448-425920150E4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7584-DFA8-40DD-9A3F-918280AE01D2}" type="pres">
      <dgm:prSet presAssocID="{F128A2FE-A98B-4421-A448-425920150E49}" presName="negativeSpace" presStyleCnt="0"/>
      <dgm:spPr/>
    </dgm:pt>
    <dgm:pt modelId="{5F17B6AF-DA2A-4F37-9F76-9011054C6728}" type="pres">
      <dgm:prSet presAssocID="{F128A2FE-A98B-4421-A448-425920150E49}" presName="childText" presStyleLbl="conFgAcc1" presStyleIdx="0" presStyleCnt="5">
        <dgm:presLayoutVars>
          <dgm:bulletEnabled val="1"/>
        </dgm:presLayoutVars>
      </dgm:prSet>
      <dgm:spPr/>
    </dgm:pt>
    <dgm:pt modelId="{F52548EA-3C1F-441A-823F-78E30ED43A07}" type="pres">
      <dgm:prSet presAssocID="{E2F7D2A5-FD6F-44D4-8B71-C489A43B57EB}" presName="spaceBetweenRectangles" presStyleCnt="0"/>
      <dgm:spPr/>
    </dgm:pt>
    <dgm:pt modelId="{EBAA6D9B-A2D0-4453-AF35-D231BBD3CAE0}" type="pres">
      <dgm:prSet presAssocID="{E8E0C545-4530-498C-8765-CCCFA391DB45}" presName="parentLin" presStyleCnt="0"/>
      <dgm:spPr/>
    </dgm:pt>
    <dgm:pt modelId="{20E0647C-D403-4576-9325-483112222E57}" type="pres">
      <dgm:prSet presAssocID="{E8E0C545-4530-498C-8765-CCCFA391DB4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85AE589-BCEC-4FA4-8CBC-ADEA14A733D9}" type="pres">
      <dgm:prSet presAssocID="{E8E0C545-4530-498C-8765-CCCFA391DB4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A60CF-D45E-4CB9-9CE0-0E85934AF260}" type="pres">
      <dgm:prSet presAssocID="{E8E0C545-4530-498C-8765-CCCFA391DB45}" presName="negativeSpace" presStyleCnt="0"/>
      <dgm:spPr/>
    </dgm:pt>
    <dgm:pt modelId="{28BB5ECF-3954-4712-A468-7E72A5536094}" type="pres">
      <dgm:prSet presAssocID="{E8E0C545-4530-498C-8765-CCCFA391DB45}" presName="childText" presStyleLbl="conFgAcc1" presStyleIdx="1" presStyleCnt="5">
        <dgm:presLayoutVars>
          <dgm:bulletEnabled val="1"/>
        </dgm:presLayoutVars>
      </dgm:prSet>
      <dgm:spPr/>
    </dgm:pt>
    <dgm:pt modelId="{395C0CB0-20E7-475D-AAE3-6019D041E7D6}" type="pres">
      <dgm:prSet presAssocID="{0C092E5B-7841-455F-BD29-0E88B0E59BD8}" presName="spaceBetweenRectangles" presStyleCnt="0"/>
      <dgm:spPr/>
    </dgm:pt>
    <dgm:pt modelId="{0FBDD9EE-5F96-417C-9FC2-1E3168AF7C19}" type="pres">
      <dgm:prSet presAssocID="{52F10043-55EA-45EE-83A3-B12FAA779253}" presName="parentLin" presStyleCnt="0"/>
      <dgm:spPr/>
    </dgm:pt>
    <dgm:pt modelId="{37164141-597C-479E-AF4A-2656A01C92EE}" type="pres">
      <dgm:prSet presAssocID="{52F10043-55EA-45EE-83A3-B12FAA77925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049D88A-CE3E-4565-B3B2-47CDFEF03B41}" type="pres">
      <dgm:prSet presAssocID="{52F10043-55EA-45EE-83A3-B12FAA77925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A9323-6559-406B-8D7B-8743AA229BA3}" type="pres">
      <dgm:prSet presAssocID="{52F10043-55EA-45EE-83A3-B12FAA779253}" presName="negativeSpace" presStyleCnt="0"/>
      <dgm:spPr/>
    </dgm:pt>
    <dgm:pt modelId="{16A38911-1226-4C9A-8BE3-80A646ECC1C5}" type="pres">
      <dgm:prSet presAssocID="{52F10043-55EA-45EE-83A3-B12FAA779253}" presName="childText" presStyleLbl="conFgAcc1" presStyleIdx="2" presStyleCnt="5">
        <dgm:presLayoutVars>
          <dgm:bulletEnabled val="1"/>
        </dgm:presLayoutVars>
      </dgm:prSet>
      <dgm:spPr/>
    </dgm:pt>
    <dgm:pt modelId="{A460F004-504D-4453-B8D7-C9C18E2EDBEB}" type="pres">
      <dgm:prSet presAssocID="{91E07C4C-CFD4-485C-ACCA-1407316B5556}" presName="spaceBetweenRectangles" presStyleCnt="0"/>
      <dgm:spPr/>
    </dgm:pt>
    <dgm:pt modelId="{5BBEFA42-3790-4BE8-91A7-C824B90F73B1}" type="pres">
      <dgm:prSet presAssocID="{A6B1F00F-7A50-4B91-B419-78A2D5E8525C}" presName="parentLin" presStyleCnt="0"/>
      <dgm:spPr/>
    </dgm:pt>
    <dgm:pt modelId="{ED135BF7-5AB1-46B5-8AE5-15C70FAD98CC}" type="pres">
      <dgm:prSet presAssocID="{A6B1F00F-7A50-4B91-B419-78A2D5E8525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1FF82A0-C860-4C4B-A664-E6F1DD7A22BA}" type="pres">
      <dgm:prSet presAssocID="{A6B1F00F-7A50-4B91-B419-78A2D5E8525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887E2-EC50-4557-BFF1-A740B648D8CE}" type="pres">
      <dgm:prSet presAssocID="{A6B1F00F-7A50-4B91-B419-78A2D5E8525C}" presName="negativeSpace" presStyleCnt="0"/>
      <dgm:spPr/>
    </dgm:pt>
    <dgm:pt modelId="{213E7879-063D-44F3-A872-C67687040461}" type="pres">
      <dgm:prSet presAssocID="{A6B1F00F-7A50-4B91-B419-78A2D5E8525C}" presName="childText" presStyleLbl="conFgAcc1" presStyleIdx="3" presStyleCnt="5">
        <dgm:presLayoutVars>
          <dgm:bulletEnabled val="1"/>
        </dgm:presLayoutVars>
      </dgm:prSet>
      <dgm:spPr/>
    </dgm:pt>
    <dgm:pt modelId="{4C87CE3D-A9A0-41B0-88AC-E8B40DCA5477}" type="pres">
      <dgm:prSet presAssocID="{C793335A-5A52-4A7F-A5C4-AFF34BCF6E4B}" presName="spaceBetweenRectangles" presStyleCnt="0"/>
      <dgm:spPr/>
    </dgm:pt>
    <dgm:pt modelId="{ACA4C452-87AD-4FF2-A877-015D955D5EB9}" type="pres">
      <dgm:prSet presAssocID="{2FFE137F-88F6-44C2-A9FF-C3DDCAF37266}" presName="parentLin" presStyleCnt="0"/>
      <dgm:spPr/>
    </dgm:pt>
    <dgm:pt modelId="{19323ED7-C113-4D26-A82F-C1BE7F5E83C9}" type="pres">
      <dgm:prSet presAssocID="{2FFE137F-88F6-44C2-A9FF-C3DDCAF3726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E9EC3021-7F88-4294-B646-413020B5C6F2}" type="pres">
      <dgm:prSet presAssocID="{2FFE137F-88F6-44C2-A9FF-C3DDCAF372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5BC62-90F4-44D5-A496-02187E368276}" type="pres">
      <dgm:prSet presAssocID="{2FFE137F-88F6-44C2-A9FF-C3DDCAF37266}" presName="negativeSpace" presStyleCnt="0"/>
      <dgm:spPr/>
    </dgm:pt>
    <dgm:pt modelId="{F44B0E61-204E-4C61-9635-DEE4D51AD3AE}" type="pres">
      <dgm:prSet presAssocID="{2FFE137F-88F6-44C2-A9FF-C3DDCAF3726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4E667EA-E2F2-4300-B64D-D3C4997FD6FD}" srcId="{8E4747C6-8F0D-46B9-B42C-B43CC60E4F5F}" destId="{2FFE137F-88F6-44C2-A9FF-C3DDCAF37266}" srcOrd="4" destOrd="0" parTransId="{3260E489-DB68-4520-A6E0-B9EB594800E6}" sibTransId="{EB7D9E85-26D6-440A-98DF-AF9153E328AE}"/>
    <dgm:cxn modelId="{9B45D014-3F28-4456-A880-38DD8389110C}" type="presOf" srcId="{2FFE137F-88F6-44C2-A9FF-C3DDCAF37266}" destId="{E9EC3021-7F88-4294-B646-413020B5C6F2}" srcOrd="1" destOrd="0" presId="urn:microsoft.com/office/officeart/2005/8/layout/list1"/>
    <dgm:cxn modelId="{DF6E23CB-61AB-4F3E-B438-D2322694E245}" type="presOf" srcId="{52F10043-55EA-45EE-83A3-B12FAA779253}" destId="{8049D88A-CE3E-4565-B3B2-47CDFEF03B41}" srcOrd="1" destOrd="0" presId="urn:microsoft.com/office/officeart/2005/8/layout/list1"/>
    <dgm:cxn modelId="{6DAB7642-5D4E-4F34-B549-BBD65259199F}" type="presOf" srcId="{F128A2FE-A98B-4421-A448-425920150E49}" destId="{94557B3F-8CA6-4FB3-BDB1-FDFDDC2C549E}" srcOrd="1" destOrd="0" presId="urn:microsoft.com/office/officeart/2005/8/layout/list1"/>
    <dgm:cxn modelId="{84DF6485-5456-450C-925C-3699359161A3}" srcId="{8E4747C6-8F0D-46B9-B42C-B43CC60E4F5F}" destId="{52F10043-55EA-45EE-83A3-B12FAA779253}" srcOrd="2" destOrd="0" parTransId="{63D227EB-0D9B-44C7-92FD-0BEE05526D43}" sibTransId="{91E07C4C-CFD4-485C-ACCA-1407316B5556}"/>
    <dgm:cxn modelId="{3B84CC7D-E122-4E0E-B8CA-A727878E037D}" type="presOf" srcId="{2FFE137F-88F6-44C2-A9FF-C3DDCAF37266}" destId="{19323ED7-C113-4D26-A82F-C1BE7F5E83C9}" srcOrd="0" destOrd="0" presId="urn:microsoft.com/office/officeart/2005/8/layout/list1"/>
    <dgm:cxn modelId="{76BC2748-C7DB-40EF-896E-8F8FBE38EFD0}" type="presOf" srcId="{F128A2FE-A98B-4421-A448-425920150E49}" destId="{D4B87B3A-5647-4AE1-AEFD-2B1EFEF7DAF9}" srcOrd="0" destOrd="0" presId="urn:microsoft.com/office/officeart/2005/8/layout/list1"/>
    <dgm:cxn modelId="{59495A02-F778-4DF6-8349-67B6EBB02049}" type="presOf" srcId="{A6B1F00F-7A50-4B91-B419-78A2D5E8525C}" destId="{ED135BF7-5AB1-46B5-8AE5-15C70FAD98CC}" srcOrd="0" destOrd="0" presId="urn:microsoft.com/office/officeart/2005/8/layout/list1"/>
    <dgm:cxn modelId="{0B963475-3F39-483F-AC1E-526E3E5B788E}" type="presOf" srcId="{A6B1F00F-7A50-4B91-B419-78A2D5E8525C}" destId="{71FF82A0-C860-4C4B-A664-E6F1DD7A22BA}" srcOrd="1" destOrd="0" presId="urn:microsoft.com/office/officeart/2005/8/layout/list1"/>
    <dgm:cxn modelId="{867E834C-3AD8-4CBF-9A05-8D8B2880F19D}" type="presOf" srcId="{E8E0C545-4530-498C-8765-CCCFA391DB45}" destId="{985AE589-BCEC-4FA4-8CBC-ADEA14A733D9}" srcOrd="1" destOrd="0" presId="urn:microsoft.com/office/officeart/2005/8/layout/list1"/>
    <dgm:cxn modelId="{61E35697-2CB1-47A3-AB0A-37014732B07D}" srcId="{8E4747C6-8F0D-46B9-B42C-B43CC60E4F5F}" destId="{F128A2FE-A98B-4421-A448-425920150E49}" srcOrd="0" destOrd="0" parTransId="{27085D4C-0608-4DB7-B880-7370D8E0530B}" sibTransId="{E2F7D2A5-FD6F-44D4-8B71-C489A43B57EB}"/>
    <dgm:cxn modelId="{81C7265B-BE5E-4652-9A2F-AA78198F3065}" type="presOf" srcId="{52F10043-55EA-45EE-83A3-B12FAA779253}" destId="{37164141-597C-479E-AF4A-2656A01C92EE}" srcOrd="0" destOrd="0" presId="urn:microsoft.com/office/officeart/2005/8/layout/list1"/>
    <dgm:cxn modelId="{5367DDD3-0875-4EB0-90F4-C1549F8D0180}" type="presOf" srcId="{8E4747C6-8F0D-46B9-B42C-B43CC60E4F5F}" destId="{5327E1AA-6787-4B8F-8CCF-E47D5B4EBBC7}" srcOrd="0" destOrd="0" presId="urn:microsoft.com/office/officeart/2005/8/layout/list1"/>
    <dgm:cxn modelId="{A7656309-EB57-4854-B89A-2D292EB82C31}" type="presOf" srcId="{E8E0C545-4530-498C-8765-CCCFA391DB45}" destId="{20E0647C-D403-4576-9325-483112222E57}" srcOrd="0" destOrd="0" presId="urn:microsoft.com/office/officeart/2005/8/layout/list1"/>
    <dgm:cxn modelId="{3C3FCFE3-70C4-482B-AAC1-8E9B9B315BBC}" srcId="{8E4747C6-8F0D-46B9-B42C-B43CC60E4F5F}" destId="{E8E0C545-4530-498C-8765-CCCFA391DB45}" srcOrd="1" destOrd="0" parTransId="{9360BD78-3A10-4866-8135-7B1EABD7DB4D}" sibTransId="{0C092E5B-7841-455F-BD29-0E88B0E59BD8}"/>
    <dgm:cxn modelId="{7C9C1C68-4006-45CB-9FDD-24FE65639A9C}" srcId="{8E4747C6-8F0D-46B9-B42C-B43CC60E4F5F}" destId="{A6B1F00F-7A50-4B91-B419-78A2D5E8525C}" srcOrd="3" destOrd="0" parTransId="{837D44FB-1FEA-49E6-9A5C-C1021C30DF39}" sibTransId="{C793335A-5A52-4A7F-A5C4-AFF34BCF6E4B}"/>
    <dgm:cxn modelId="{DCF3F40A-93F2-4A78-87D1-83F1E9B76436}" type="presParOf" srcId="{5327E1AA-6787-4B8F-8CCF-E47D5B4EBBC7}" destId="{47879538-2C3B-4E8C-BCC6-AB7D2BD81E5A}" srcOrd="0" destOrd="0" presId="urn:microsoft.com/office/officeart/2005/8/layout/list1"/>
    <dgm:cxn modelId="{B674CCFA-5870-4058-B0B6-5E5FF994B2E4}" type="presParOf" srcId="{47879538-2C3B-4E8C-BCC6-AB7D2BD81E5A}" destId="{D4B87B3A-5647-4AE1-AEFD-2B1EFEF7DAF9}" srcOrd="0" destOrd="0" presId="urn:microsoft.com/office/officeart/2005/8/layout/list1"/>
    <dgm:cxn modelId="{8AFEB923-5FD7-4188-8BEB-B2B334043CA1}" type="presParOf" srcId="{47879538-2C3B-4E8C-BCC6-AB7D2BD81E5A}" destId="{94557B3F-8CA6-4FB3-BDB1-FDFDDC2C549E}" srcOrd="1" destOrd="0" presId="urn:microsoft.com/office/officeart/2005/8/layout/list1"/>
    <dgm:cxn modelId="{AACD7708-8B80-407F-BB4F-C882D58E01CA}" type="presParOf" srcId="{5327E1AA-6787-4B8F-8CCF-E47D5B4EBBC7}" destId="{6ABD7584-DFA8-40DD-9A3F-918280AE01D2}" srcOrd="1" destOrd="0" presId="urn:microsoft.com/office/officeart/2005/8/layout/list1"/>
    <dgm:cxn modelId="{300DDB7B-011A-4601-A69A-C1B7835D3FAC}" type="presParOf" srcId="{5327E1AA-6787-4B8F-8CCF-E47D5B4EBBC7}" destId="{5F17B6AF-DA2A-4F37-9F76-9011054C6728}" srcOrd="2" destOrd="0" presId="urn:microsoft.com/office/officeart/2005/8/layout/list1"/>
    <dgm:cxn modelId="{AA09106C-E82D-4BF4-AF4C-0A38640E8290}" type="presParOf" srcId="{5327E1AA-6787-4B8F-8CCF-E47D5B4EBBC7}" destId="{F52548EA-3C1F-441A-823F-78E30ED43A07}" srcOrd="3" destOrd="0" presId="urn:microsoft.com/office/officeart/2005/8/layout/list1"/>
    <dgm:cxn modelId="{9B0D2FBD-3D8C-4929-95B2-3D34E598B24D}" type="presParOf" srcId="{5327E1AA-6787-4B8F-8CCF-E47D5B4EBBC7}" destId="{EBAA6D9B-A2D0-4453-AF35-D231BBD3CAE0}" srcOrd="4" destOrd="0" presId="urn:microsoft.com/office/officeart/2005/8/layout/list1"/>
    <dgm:cxn modelId="{1BCA7655-B0F2-4CE2-A05D-D3035CC85EC5}" type="presParOf" srcId="{EBAA6D9B-A2D0-4453-AF35-D231BBD3CAE0}" destId="{20E0647C-D403-4576-9325-483112222E57}" srcOrd="0" destOrd="0" presId="urn:microsoft.com/office/officeart/2005/8/layout/list1"/>
    <dgm:cxn modelId="{F5E0EED3-3F6C-4246-A195-22F1B0CA68D6}" type="presParOf" srcId="{EBAA6D9B-A2D0-4453-AF35-D231BBD3CAE0}" destId="{985AE589-BCEC-4FA4-8CBC-ADEA14A733D9}" srcOrd="1" destOrd="0" presId="urn:microsoft.com/office/officeart/2005/8/layout/list1"/>
    <dgm:cxn modelId="{F70C86B2-2BC7-4EDD-A442-4BBD0923A293}" type="presParOf" srcId="{5327E1AA-6787-4B8F-8CCF-E47D5B4EBBC7}" destId="{71FA60CF-D45E-4CB9-9CE0-0E85934AF260}" srcOrd="5" destOrd="0" presId="urn:microsoft.com/office/officeart/2005/8/layout/list1"/>
    <dgm:cxn modelId="{95DA501F-2D88-43B6-9399-846D4AA558FF}" type="presParOf" srcId="{5327E1AA-6787-4B8F-8CCF-E47D5B4EBBC7}" destId="{28BB5ECF-3954-4712-A468-7E72A5536094}" srcOrd="6" destOrd="0" presId="urn:microsoft.com/office/officeart/2005/8/layout/list1"/>
    <dgm:cxn modelId="{00A321C7-E8CD-400A-902A-FBB97DBB8C42}" type="presParOf" srcId="{5327E1AA-6787-4B8F-8CCF-E47D5B4EBBC7}" destId="{395C0CB0-20E7-475D-AAE3-6019D041E7D6}" srcOrd="7" destOrd="0" presId="urn:microsoft.com/office/officeart/2005/8/layout/list1"/>
    <dgm:cxn modelId="{79EFFC70-120A-4542-8A0D-475E23010427}" type="presParOf" srcId="{5327E1AA-6787-4B8F-8CCF-E47D5B4EBBC7}" destId="{0FBDD9EE-5F96-417C-9FC2-1E3168AF7C19}" srcOrd="8" destOrd="0" presId="urn:microsoft.com/office/officeart/2005/8/layout/list1"/>
    <dgm:cxn modelId="{4AFA1654-9175-443F-9FCC-80C4C5AFE768}" type="presParOf" srcId="{0FBDD9EE-5F96-417C-9FC2-1E3168AF7C19}" destId="{37164141-597C-479E-AF4A-2656A01C92EE}" srcOrd="0" destOrd="0" presId="urn:microsoft.com/office/officeart/2005/8/layout/list1"/>
    <dgm:cxn modelId="{504B78F4-223F-49D9-99F5-E315056FD5BD}" type="presParOf" srcId="{0FBDD9EE-5F96-417C-9FC2-1E3168AF7C19}" destId="{8049D88A-CE3E-4565-B3B2-47CDFEF03B41}" srcOrd="1" destOrd="0" presId="urn:microsoft.com/office/officeart/2005/8/layout/list1"/>
    <dgm:cxn modelId="{B5839295-9F2B-4A28-82BB-7D01796A8A84}" type="presParOf" srcId="{5327E1AA-6787-4B8F-8CCF-E47D5B4EBBC7}" destId="{1D7A9323-6559-406B-8D7B-8743AA229BA3}" srcOrd="9" destOrd="0" presId="urn:microsoft.com/office/officeart/2005/8/layout/list1"/>
    <dgm:cxn modelId="{7A16BDC1-C901-4FCC-B237-A536929EB98A}" type="presParOf" srcId="{5327E1AA-6787-4B8F-8CCF-E47D5B4EBBC7}" destId="{16A38911-1226-4C9A-8BE3-80A646ECC1C5}" srcOrd="10" destOrd="0" presId="urn:microsoft.com/office/officeart/2005/8/layout/list1"/>
    <dgm:cxn modelId="{731E7465-7BB0-4E9F-9B84-8A9D13F91793}" type="presParOf" srcId="{5327E1AA-6787-4B8F-8CCF-E47D5B4EBBC7}" destId="{A460F004-504D-4453-B8D7-C9C18E2EDBEB}" srcOrd="11" destOrd="0" presId="urn:microsoft.com/office/officeart/2005/8/layout/list1"/>
    <dgm:cxn modelId="{6945C692-1B9C-481A-8F39-2AE78AC2EF62}" type="presParOf" srcId="{5327E1AA-6787-4B8F-8CCF-E47D5B4EBBC7}" destId="{5BBEFA42-3790-4BE8-91A7-C824B90F73B1}" srcOrd="12" destOrd="0" presId="urn:microsoft.com/office/officeart/2005/8/layout/list1"/>
    <dgm:cxn modelId="{F255257F-DB8F-4C8F-BB63-820587D82F55}" type="presParOf" srcId="{5BBEFA42-3790-4BE8-91A7-C824B90F73B1}" destId="{ED135BF7-5AB1-46B5-8AE5-15C70FAD98CC}" srcOrd="0" destOrd="0" presId="urn:microsoft.com/office/officeart/2005/8/layout/list1"/>
    <dgm:cxn modelId="{9E905ECD-7AC2-48E4-AB1A-283F048E85D2}" type="presParOf" srcId="{5BBEFA42-3790-4BE8-91A7-C824B90F73B1}" destId="{71FF82A0-C860-4C4B-A664-E6F1DD7A22BA}" srcOrd="1" destOrd="0" presId="urn:microsoft.com/office/officeart/2005/8/layout/list1"/>
    <dgm:cxn modelId="{2CDADC5E-AA1B-4D16-9994-813C578BCEDB}" type="presParOf" srcId="{5327E1AA-6787-4B8F-8CCF-E47D5B4EBBC7}" destId="{A3E887E2-EC50-4557-BFF1-A740B648D8CE}" srcOrd="13" destOrd="0" presId="urn:microsoft.com/office/officeart/2005/8/layout/list1"/>
    <dgm:cxn modelId="{2BD2E3AC-B0A9-437B-BF81-E41D4BFEE90F}" type="presParOf" srcId="{5327E1AA-6787-4B8F-8CCF-E47D5B4EBBC7}" destId="{213E7879-063D-44F3-A872-C67687040461}" srcOrd="14" destOrd="0" presId="urn:microsoft.com/office/officeart/2005/8/layout/list1"/>
    <dgm:cxn modelId="{D5003201-EBEB-42D4-9027-C57C4FD0D229}" type="presParOf" srcId="{5327E1AA-6787-4B8F-8CCF-E47D5B4EBBC7}" destId="{4C87CE3D-A9A0-41B0-88AC-E8B40DCA5477}" srcOrd="15" destOrd="0" presId="urn:microsoft.com/office/officeart/2005/8/layout/list1"/>
    <dgm:cxn modelId="{6817295F-3629-41FA-B3DB-CF5D5FFAC72C}" type="presParOf" srcId="{5327E1AA-6787-4B8F-8CCF-E47D5B4EBBC7}" destId="{ACA4C452-87AD-4FF2-A877-015D955D5EB9}" srcOrd="16" destOrd="0" presId="urn:microsoft.com/office/officeart/2005/8/layout/list1"/>
    <dgm:cxn modelId="{D5D5DAAF-AAC4-48CB-9A8B-7A4A09FB3539}" type="presParOf" srcId="{ACA4C452-87AD-4FF2-A877-015D955D5EB9}" destId="{19323ED7-C113-4D26-A82F-C1BE7F5E83C9}" srcOrd="0" destOrd="0" presId="urn:microsoft.com/office/officeart/2005/8/layout/list1"/>
    <dgm:cxn modelId="{52EE7ADC-EDA3-4FFD-9FD6-6125D35C228E}" type="presParOf" srcId="{ACA4C452-87AD-4FF2-A877-015D955D5EB9}" destId="{E9EC3021-7F88-4294-B646-413020B5C6F2}" srcOrd="1" destOrd="0" presId="urn:microsoft.com/office/officeart/2005/8/layout/list1"/>
    <dgm:cxn modelId="{7E6DF28E-117F-48F2-A33F-412146A35A98}" type="presParOf" srcId="{5327E1AA-6787-4B8F-8CCF-E47D5B4EBBC7}" destId="{10E5BC62-90F4-44D5-A496-02187E368276}" srcOrd="17" destOrd="0" presId="urn:microsoft.com/office/officeart/2005/8/layout/list1"/>
    <dgm:cxn modelId="{A2D27ADB-03F9-4163-97B1-E77832E6C2AD}" type="presParOf" srcId="{5327E1AA-6787-4B8F-8CCF-E47D5B4EBBC7}" destId="{F44B0E61-204E-4C61-9635-DEE4D51AD3A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747C6-8F0D-46B9-B42C-B43CC60E4F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8A2FE-A98B-4421-A448-425920150E49}">
      <dgm:prSet phldrT="[Text]" custT="1"/>
      <dgm:spPr/>
      <dgm:t>
        <a:bodyPr/>
        <a:lstStyle/>
        <a:p>
          <a:r>
            <a:rPr lang="en-US" sz="2100" b="0" dirty="0" smtClean="0">
              <a:solidFill>
                <a:schemeClr val="bg1"/>
              </a:solidFill>
            </a:rPr>
            <a:t>Vector </a:t>
          </a:r>
          <a:endParaRPr lang="en-US" sz="2100" b="0" dirty="0">
            <a:solidFill>
              <a:schemeClr val="bg1"/>
            </a:solidFill>
          </a:endParaRPr>
        </a:p>
      </dgm:t>
    </dgm:pt>
    <dgm:pt modelId="{27085D4C-0608-4DB7-B880-7370D8E0530B}" type="parTrans" cxnId="{61E35697-2CB1-47A3-AB0A-37014732B07D}">
      <dgm:prSet/>
      <dgm:spPr/>
      <dgm:t>
        <a:bodyPr/>
        <a:lstStyle/>
        <a:p>
          <a:endParaRPr lang="en-US"/>
        </a:p>
      </dgm:t>
    </dgm:pt>
    <dgm:pt modelId="{E2F7D2A5-FD6F-44D4-8B71-C489A43B57EB}" type="sibTrans" cxnId="{61E35697-2CB1-47A3-AB0A-37014732B07D}">
      <dgm:prSet/>
      <dgm:spPr/>
      <dgm:t>
        <a:bodyPr/>
        <a:lstStyle/>
        <a:p>
          <a:endParaRPr lang="en-US"/>
        </a:p>
      </dgm:t>
    </dgm:pt>
    <dgm:pt modelId="{A6B1F00F-7A50-4B91-B419-78A2D5E8525C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837D44FB-1FEA-49E6-9A5C-C1021C30DF39}" type="parTrans" cxnId="{7C9C1C68-4006-45CB-9FDD-24FE65639A9C}">
      <dgm:prSet/>
      <dgm:spPr/>
      <dgm:t>
        <a:bodyPr/>
        <a:lstStyle/>
        <a:p>
          <a:endParaRPr lang="en-US"/>
        </a:p>
      </dgm:t>
    </dgm:pt>
    <dgm:pt modelId="{C793335A-5A52-4A7F-A5C4-AFF34BCF6E4B}" type="sibTrans" cxnId="{7C9C1C68-4006-45CB-9FDD-24FE65639A9C}">
      <dgm:prSet/>
      <dgm:spPr/>
      <dgm:t>
        <a:bodyPr/>
        <a:lstStyle/>
        <a:p>
          <a:endParaRPr lang="en-US"/>
        </a:p>
      </dgm:t>
    </dgm:pt>
    <dgm:pt modelId="{2FFE137F-88F6-44C2-A9FF-C3DDCAF37266}">
      <dgm:prSet phldrT="[Text]"/>
      <dgm:spPr/>
      <dgm:t>
        <a:bodyPr/>
        <a:lstStyle/>
        <a:p>
          <a:r>
            <a:rPr lang="en-US" dirty="0" smtClean="0"/>
            <a:t>Data frame</a:t>
          </a:r>
          <a:endParaRPr lang="en-US" dirty="0"/>
        </a:p>
      </dgm:t>
    </dgm:pt>
    <dgm:pt modelId="{3260E489-DB68-4520-A6E0-B9EB594800E6}" type="parTrans" cxnId="{C4E667EA-E2F2-4300-B64D-D3C4997FD6FD}">
      <dgm:prSet/>
      <dgm:spPr/>
      <dgm:t>
        <a:bodyPr/>
        <a:lstStyle/>
        <a:p>
          <a:endParaRPr lang="en-US"/>
        </a:p>
      </dgm:t>
    </dgm:pt>
    <dgm:pt modelId="{EB7D9E85-26D6-440A-98DF-AF9153E328AE}" type="sibTrans" cxnId="{C4E667EA-E2F2-4300-B64D-D3C4997FD6FD}">
      <dgm:prSet/>
      <dgm:spPr/>
      <dgm:t>
        <a:bodyPr/>
        <a:lstStyle/>
        <a:p>
          <a:endParaRPr lang="en-US"/>
        </a:p>
      </dgm:t>
    </dgm:pt>
    <dgm:pt modelId="{E8E0C545-4530-498C-8765-CCCFA391DB45}">
      <dgm:prSet phldrT="[Text]" custT="1"/>
      <dgm:spPr/>
      <dgm:t>
        <a:bodyPr/>
        <a:lstStyle/>
        <a:p>
          <a:r>
            <a:rPr lang="en-US" sz="4800" b="1" dirty="0" smtClean="0">
              <a:solidFill>
                <a:srgbClr val="FFFF00"/>
              </a:solidFill>
            </a:rPr>
            <a:t>Matrix </a:t>
          </a:r>
          <a:endParaRPr lang="en-US" sz="4800" b="1" dirty="0">
            <a:solidFill>
              <a:srgbClr val="FFFF00"/>
            </a:solidFill>
          </a:endParaRPr>
        </a:p>
      </dgm:t>
    </dgm:pt>
    <dgm:pt modelId="{9360BD78-3A10-4866-8135-7B1EABD7DB4D}" type="parTrans" cxnId="{3C3FCFE3-70C4-482B-AAC1-8E9B9B315BBC}">
      <dgm:prSet/>
      <dgm:spPr/>
      <dgm:t>
        <a:bodyPr/>
        <a:lstStyle/>
        <a:p>
          <a:endParaRPr lang="en-US"/>
        </a:p>
      </dgm:t>
    </dgm:pt>
    <dgm:pt modelId="{0C092E5B-7841-455F-BD29-0E88B0E59BD8}" type="sibTrans" cxnId="{3C3FCFE3-70C4-482B-AAC1-8E9B9B315BBC}">
      <dgm:prSet/>
      <dgm:spPr/>
      <dgm:t>
        <a:bodyPr/>
        <a:lstStyle/>
        <a:p>
          <a:endParaRPr lang="en-US"/>
        </a:p>
      </dgm:t>
    </dgm:pt>
    <dgm:pt modelId="{52F10043-55EA-45EE-83A3-B12FAA779253}">
      <dgm:prSet phldrT="[Text]"/>
      <dgm:spPr/>
      <dgm:t>
        <a:bodyPr/>
        <a:lstStyle/>
        <a:p>
          <a:r>
            <a:rPr lang="en-US" dirty="0" smtClean="0"/>
            <a:t>Array </a:t>
          </a:r>
          <a:endParaRPr lang="en-US" dirty="0"/>
        </a:p>
      </dgm:t>
    </dgm:pt>
    <dgm:pt modelId="{63D227EB-0D9B-44C7-92FD-0BEE05526D43}" type="parTrans" cxnId="{84DF6485-5456-450C-925C-3699359161A3}">
      <dgm:prSet/>
      <dgm:spPr/>
      <dgm:t>
        <a:bodyPr/>
        <a:lstStyle/>
        <a:p>
          <a:endParaRPr lang="en-US"/>
        </a:p>
      </dgm:t>
    </dgm:pt>
    <dgm:pt modelId="{91E07C4C-CFD4-485C-ACCA-1407316B5556}" type="sibTrans" cxnId="{84DF6485-5456-450C-925C-3699359161A3}">
      <dgm:prSet/>
      <dgm:spPr/>
      <dgm:t>
        <a:bodyPr/>
        <a:lstStyle/>
        <a:p>
          <a:endParaRPr lang="en-US"/>
        </a:p>
      </dgm:t>
    </dgm:pt>
    <dgm:pt modelId="{5327E1AA-6787-4B8F-8CCF-E47D5B4EBBC7}" type="pres">
      <dgm:prSet presAssocID="{8E4747C6-8F0D-46B9-B42C-B43CC60E4F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79538-2C3B-4E8C-BCC6-AB7D2BD81E5A}" type="pres">
      <dgm:prSet presAssocID="{F128A2FE-A98B-4421-A448-425920150E49}" presName="parentLin" presStyleCnt="0"/>
      <dgm:spPr/>
    </dgm:pt>
    <dgm:pt modelId="{D4B87B3A-5647-4AE1-AEFD-2B1EFEF7DAF9}" type="pres">
      <dgm:prSet presAssocID="{F128A2FE-A98B-4421-A448-425920150E4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4557B3F-8CA6-4FB3-BDB1-FDFDDC2C549E}" type="pres">
      <dgm:prSet presAssocID="{F128A2FE-A98B-4421-A448-425920150E4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7584-DFA8-40DD-9A3F-918280AE01D2}" type="pres">
      <dgm:prSet presAssocID="{F128A2FE-A98B-4421-A448-425920150E49}" presName="negativeSpace" presStyleCnt="0"/>
      <dgm:spPr/>
    </dgm:pt>
    <dgm:pt modelId="{5F17B6AF-DA2A-4F37-9F76-9011054C6728}" type="pres">
      <dgm:prSet presAssocID="{F128A2FE-A98B-4421-A448-425920150E49}" presName="childText" presStyleLbl="conFgAcc1" presStyleIdx="0" presStyleCnt="5">
        <dgm:presLayoutVars>
          <dgm:bulletEnabled val="1"/>
        </dgm:presLayoutVars>
      </dgm:prSet>
      <dgm:spPr/>
    </dgm:pt>
    <dgm:pt modelId="{F52548EA-3C1F-441A-823F-78E30ED43A07}" type="pres">
      <dgm:prSet presAssocID="{E2F7D2A5-FD6F-44D4-8B71-C489A43B57EB}" presName="spaceBetweenRectangles" presStyleCnt="0"/>
      <dgm:spPr/>
    </dgm:pt>
    <dgm:pt modelId="{EBAA6D9B-A2D0-4453-AF35-D231BBD3CAE0}" type="pres">
      <dgm:prSet presAssocID="{E8E0C545-4530-498C-8765-CCCFA391DB45}" presName="parentLin" presStyleCnt="0"/>
      <dgm:spPr/>
    </dgm:pt>
    <dgm:pt modelId="{20E0647C-D403-4576-9325-483112222E57}" type="pres">
      <dgm:prSet presAssocID="{E8E0C545-4530-498C-8765-CCCFA391DB4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85AE589-BCEC-4FA4-8CBC-ADEA14A733D9}" type="pres">
      <dgm:prSet presAssocID="{E8E0C545-4530-498C-8765-CCCFA391DB4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A60CF-D45E-4CB9-9CE0-0E85934AF260}" type="pres">
      <dgm:prSet presAssocID="{E8E0C545-4530-498C-8765-CCCFA391DB45}" presName="negativeSpace" presStyleCnt="0"/>
      <dgm:spPr/>
    </dgm:pt>
    <dgm:pt modelId="{28BB5ECF-3954-4712-A468-7E72A5536094}" type="pres">
      <dgm:prSet presAssocID="{E8E0C545-4530-498C-8765-CCCFA391DB45}" presName="childText" presStyleLbl="conFgAcc1" presStyleIdx="1" presStyleCnt="5">
        <dgm:presLayoutVars>
          <dgm:bulletEnabled val="1"/>
        </dgm:presLayoutVars>
      </dgm:prSet>
      <dgm:spPr/>
    </dgm:pt>
    <dgm:pt modelId="{395C0CB0-20E7-475D-AAE3-6019D041E7D6}" type="pres">
      <dgm:prSet presAssocID="{0C092E5B-7841-455F-BD29-0E88B0E59BD8}" presName="spaceBetweenRectangles" presStyleCnt="0"/>
      <dgm:spPr/>
    </dgm:pt>
    <dgm:pt modelId="{0FBDD9EE-5F96-417C-9FC2-1E3168AF7C19}" type="pres">
      <dgm:prSet presAssocID="{52F10043-55EA-45EE-83A3-B12FAA779253}" presName="parentLin" presStyleCnt="0"/>
      <dgm:spPr/>
    </dgm:pt>
    <dgm:pt modelId="{37164141-597C-479E-AF4A-2656A01C92EE}" type="pres">
      <dgm:prSet presAssocID="{52F10043-55EA-45EE-83A3-B12FAA77925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049D88A-CE3E-4565-B3B2-47CDFEF03B41}" type="pres">
      <dgm:prSet presAssocID="{52F10043-55EA-45EE-83A3-B12FAA77925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A9323-6559-406B-8D7B-8743AA229BA3}" type="pres">
      <dgm:prSet presAssocID="{52F10043-55EA-45EE-83A3-B12FAA779253}" presName="negativeSpace" presStyleCnt="0"/>
      <dgm:spPr/>
    </dgm:pt>
    <dgm:pt modelId="{16A38911-1226-4C9A-8BE3-80A646ECC1C5}" type="pres">
      <dgm:prSet presAssocID="{52F10043-55EA-45EE-83A3-B12FAA779253}" presName="childText" presStyleLbl="conFgAcc1" presStyleIdx="2" presStyleCnt="5">
        <dgm:presLayoutVars>
          <dgm:bulletEnabled val="1"/>
        </dgm:presLayoutVars>
      </dgm:prSet>
      <dgm:spPr/>
    </dgm:pt>
    <dgm:pt modelId="{A460F004-504D-4453-B8D7-C9C18E2EDBEB}" type="pres">
      <dgm:prSet presAssocID="{91E07C4C-CFD4-485C-ACCA-1407316B5556}" presName="spaceBetweenRectangles" presStyleCnt="0"/>
      <dgm:spPr/>
    </dgm:pt>
    <dgm:pt modelId="{5BBEFA42-3790-4BE8-91A7-C824B90F73B1}" type="pres">
      <dgm:prSet presAssocID="{A6B1F00F-7A50-4B91-B419-78A2D5E8525C}" presName="parentLin" presStyleCnt="0"/>
      <dgm:spPr/>
    </dgm:pt>
    <dgm:pt modelId="{ED135BF7-5AB1-46B5-8AE5-15C70FAD98CC}" type="pres">
      <dgm:prSet presAssocID="{A6B1F00F-7A50-4B91-B419-78A2D5E8525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1FF82A0-C860-4C4B-A664-E6F1DD7A22BA}" type="pres">
      <dgm:prSet presAssocID="{A6B1F00F-7A50-4B91-B419-78A2D5E8525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887E2-EC50-4557-BFF1-A740B648D8CE}" type="pres">
      <dgm:prSet presAssocID="{A6B1F00F-7A50-4B91-B419-78A2D5E8525C}" presName="negativeSpace" presStyleCnt="0"/>
      <dgm:spPr/>
    </dgm:pt>
    <dgm:pt modelId="{213E7879-063D-44F3-A872-C67687040461}" type="pres">
      <dgm:prSet presAssocID="{A6B1F00F-7A50-4B91-B419-78A2D5E8525C}" presName="childText" presStyleLbl="conFgAcc1" presStyleIdx="3" presStyleCnt="5">
        <dgm:presLayoutVars>
          <dgm:bulletEnabled val="1"/>
        </dgm:presLayoutVars>
      </dgm:prSet>
      <dgm:spPr/>
    </dgm:pt>
    <dgm:pt modelId="{4C87CE3D-A9A0-41B0-88AC-E8B40DCA5477}" type="pres">
      <dgm:prSet presAssocID="{C793335A-5A52-4A7F-A5C4-AFF34BCF6E4B}" presName="spaceBetweenRectangles" presStyleCnt="0"/>
      <dgm:spPr/>
    </dgm:pt>
    <dgm:pt modelId="{ACA4C452-87AD-4FF2-A877-015D955D5EB9}" type="pres">
      <dgm:prSet presAssocID="{2FFE137F-88F6-44C2-A9FF-C3DDCAF37266}" presName="parentLin" presStyleCnt="0"/>
      <dgm:spPr/>
    </dgm:pt>
    <dgm:pt modelId="{19323ED7-C113-4D26-A82F-C1BE7F5E83C9}" type="pres">
      <dgm:prSet presAssocID="{2FFE137F-88F6-44C2-A9FF-C3DDCAF3726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E9EC3021-7F88-4294-B646-413020B5C6F2}" type="pres">
      <dgm:prSet presAssocID="{2FFE137F-88F6-44C2-A9FF-C3DDCAF372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5BC62-90F4-44D5-A496-02187E368276}" type="pres">
      <dgm:prSet presAssocID="{2FFE137F-88F6-44C2-A9FF-C3DDCAF37266}" presName="negativeSpace" presStyleCnt="0"/>
      <dgm:spPr/>
    </dgm:pt>
    <dgm:pt modelId="{F44B0E61-204E-4C61-9635-DEE4D51AD3AE}" type="pres">
      <dgm:prSet presAssocID="{2FFE137F-88F6-44C2-A9FF-C3DDCAF3726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4E667EA-E2F2-4300-B64D-D3C4997FD6FD}" srcId="{8E4747C6-8F0D-46B9-B42C-B43CC60E4F5F}" destId="{2FFE137F-88F6-44C2-A9FF-C3DDCAF37266}" srcOrd="4" destOrd="0" parTransId="{3260E489-DB68-4520-A6E0-B9EB594800E6}" sibTransId="{EB7D9E85-26D6-440A-98DF-AF9153E328AE}"/>
    <dgm:cxn modelId="{9B45D014-3F28-4456-A880-38DD8389110C}" type="presOf" srcId="{2FFE137F-88F6-44C2-A9FF-C3DDCAF37266}" destId="{E9EC3021-7F88-4294-B646-413020B5C6F2}" srcOrd="1" destOrd="0" presId="urn:microsoft.com/office/officeart/2005/8/layout/list1"/>
    <dgm:cxn modelId="{DF6E23CB-61AB-4F3E-B438-D2322694E245}" type="presOf" srcId="{52F10043-55EA-45EE-83A3-B12FAA779253}" destId="{8049D88A-CE3E-4565-B3B2-47CDFEF03B41}" srcOrd="1" destOrd="0" presId="urn:microsoft.com/office/officeart/2005/8/layout/list1"/>
    <dgm:cxn modelId="{6DAB7642-5D4E-4F34-B549-BBD65259199F}" type="presOf" srcId="{F128A2FE-A98B-4421-A448-425920150E49}" destId="{94557B3F-8CA6-4FB3-BDB1-FDFDDC2C549E}" srcOrd="1" destOrd="0" presId="urn:microsoft.com/office/officeart/2005/8/layout/list1"/>
    <dgm:cxn modelId="{84DF6485-5456-450C-925C-3699359161A3}" srcId="{8E4747C6-8F0D-46B9-B42C-B43CC60E4F5F}" destId="{52F10043-55EA-45EE-83A3-B12FAA779253}" srcOrd="2" destOrd="0" parTransId="{63D227EB-0D9B-44C7-92FD-0BEE05526D43}" sibTransId="{91E07C4C-CFD4-485C-ACCA-1407316B5556}"/>
    <dgm:cxn modelId="{3B84CC7D-E122-4E0E-B8CA-A727878E037D}" type="presOf" srcId="{2FFE137F-88F6-44C2-A9FF-C3DDCAF37266}" destId="{19323ED7-C113-4D26-A82F-C1BE7F5E83C9}" srcOrd="0" destOrd="0" presId="urn:microsoft.com/office/officeart/2005/8/layout/list1"/>
    <dgm:cxn modelId="{76BC2748-C7DB-40EF-896E-8F8FBE38EFD0}" type="presOf" srcId="{F128A2FE-A98B-4421-A448-425920150E49}" destId="{D4B87B3A-5647-4AE1-AEFD-2B1EFEF7DAF9}" srcOrd="0" destOrd="0" presId="urn:microsoft.com/office/officeart/2005/8/layout/list1"/>
    <dgm:cxn modelId="{59495A02-F778-4DF6-8349-67B6EBB02049}" type="presOf" srcId="{A6B1F00F-7A50-4B91-B419-78A2D5E8525C}" destId="{ED135BF7-5AB1-46B5-8AE5-15C70FAD98CC}" srcOrd="0" destOrd="0" presId="urn:microsoft.com/office/officeart/2005/8/layout/list1"/>
    <dgm:cxn modelId="{0B963475-3F39-483F-AC1E-526E3E5B788E}" type="presOf" srcId="{A6B1F00F-7A50-4B91-B419-78A2D5E8525C}" destId="{71FF82A0-C860-4C4B-A664-E6F1DD7A22BA}" srcOrd="1" destOrd="0" presId="urn:microsoft.com/office/officeart/2005/8/layout/list1"/>
    <dgm:cxn modelId="{867E834C-3AD8-4CBF-9A05-8D8B2880F19D}" type="presOf" srcId="{E8E0C545-4530-498C-8765-CCCFA391DB45}" destId="{985AE589-BCEC-4FA4-8CBC-ADEA14A733D9}" srcOrd="1" destOrd="0" presId="urn:microsoft.com/office/officeart/2005/8/layout/list1"/>
    <dgm:cxn modelId="{61E35697-2CB1-47A3-AB0A-37014732B07D}" srcId="{8E4747C6-8F0D-46B9-B42C-B43CC60E4F5F}" destId="{F128A2FE-A98B-4421-A448-425920150E49}" srcOrd="0" destOrd="0" parTransId="{27085D4C-0608-4DB7-B880-7370D8E0530B}" sibTransId="{E2F7D2A5-FD6F-44D4-8B71-C489A43B57EB}"/>
    <dgm:cxn modelId="{81C7265B-BE5E-4652-9A2F-AA78198F3065}" type="presOf" srcId="{52F10043-55EA-45EE-83A3-B12FAA779253}" destId="{37164141-597C-479E-AF4A-2656A01C92EE}" srcOrd="0" destOrd="0" presId="urn:microsoft.com/office/officeart/2005/8/layout/list1"/>
    <dgm:cxn modelId="{5367DDD3-0875-4EB0-90F4-C1549F8D0180}" type="presOf" srcId="{8E4747C6-8F0D-46B9-B42C-B43CC60E4F5F}" destId="{5327E1AA-6787-4B8F-8CCF-E47D5B4EBBC7}" srcOrd="0" destOrd="0" presId="urn:microsoft.com/office/officeart/2005/8/layout/list1"/>
    <dgm:cxn modelId="{A7656309-EB57-4854-B89A-2D292EB82C31}" type="presOf" srcId="{E8E0C545-4530-498C-8765-CCCFA391DB45}" destId="{20E0647C-D403-4576-9325-483112222E57}" srcOrd="0" destOrd="0" presId="urn:microsoft.com/office/officeart/2005/8/layout/list1"/>
    <dgm:cxn modelId="{3C3FCFE3-70C4-482B-AAC1-8E9B9B315BBC}" srcId="{8E4747C6-8F0D-46B9-B42C-B43CC60E4F5F}" destId="{E8E0C545-4530-498C-8765-CCCFA391DB45}" srcOrd="1" destOrd="0" parTransId="{9360BD78-3A10-4866-8135-7B1EABD7DB4D}" sibTransId="{0C092E5B-7841-455F-BD29-0E88B0E59BD8}"/>
    <dgm:cxn modelId="{7C9C1C68-4006-45CB-9FDD-24FE65639A9C}" srcId="{8E4747C6-8F0D-46B9-B42C-B43CC60E4F5F}" destId="{A6B1F00F-7A50-4B91-B419-78A2D5E8525C}" srcOrd="3" destOrd="0" parTransId="{837D44FB-1FEA-49E6-9A5C-C1021C30DF39}" sibTransId="{C793335A-5A52-4A7F-A5C4-AFF34BCF6E4B}"/>
    <dgm:cxn modelId="{DCF3F40A-93F2-4A78-87D1-83F1E9B76436}" type="presParOf" srcId="{5327E1AA-6787-4B8F-8CCF-E47D5B4EBBC7}" destId="{47879538-2C3B-4E8C-BCC6-AB7D2BD81E5A}" srcOrd="0" destOrd="0" presId="urn:microsoft.com/office/officeart/2005/8/layout/list1"/>
    <dgm:cxn modelId="{B674CCFA-5870-4058-B0B6-5E5FF994B2E4}" type="presParOf" srcId="{47879538-2C3B-4E8C-BCC6-AB7D2BD81E5A}" destId="{D4B87B3A-5647-4AE1-AEFD-2B1EFEF7DAF9}" srcOrd="0" destOrd="0" presId="urn:microsoft.com/office/officeart/2005/8/layout/list1"/>
    <dgm:cxn modelId="{8AFEB923-5FD7-4188-8BEB-B2B334043CA1}" type="presParOf" srcId="{47879538-2C3B-4E8C-BCC6-AB7D2BD81E5A}" destId="{94557B3F-8CA6-4FB3-BDB1-FDFDDC2C549E}" srcOrd="1" destOrd="0" presId="urn:microsoft.com/office/officeart/2005/8/layout/list1"/>
    <dgm:cxn modelId="{AACD7708-8B80-407F-BB4F-C882D58E01CA}" type="presParOf" srcId="{5327E1AA-6787-4B8F-8CCF-E47D5B4EBBC7}" destId="{6ABD7584-DFA8-40DD-9A3F-918280AE01D2}" srcOrd="1" destOrd="0" presId="urn:microsoft.com/office/officeart/2005/8/layout/list1"/>
    <dgm:cxn modelId="{300DDB7B-011A-4601-A69A-C1B7835D3FAC}" type="presParOf" srcId="{5327E1AA-6787-4B8F-8CCF-E47D5B4EBBC7}" destId="{5F17B6AF-DA2A-4F37-9F76-9011054C6728}" srcOrd="2" destOrd="0" presId="urn:microsoft.com/office/officeart/2005/8/layout/list1"/>
    <dgm:cxn modelId="{AA09106C-E82D-4BF4-AF4C-0A38640E8290}" type="presParOf" srcId="{5327E1AA-6787-4B8F-8CCF-E47D5B4EBBC7}" destId="{F52548EA-3C1F-441A-823F-78E30ED43A07}" srcOrd="3" destOrd="0" presId="urn:microsoft.com/office/officeart/2005/8/layout/list1"/>
    <dgm:cxn modelId="{9B0D2FBD-3D8C-4929-95B2-3D34E598B24D}" type="presParOf" srcId="{5327E1AA-6787-4B8F-8CCF-E47D5B4EBBC7}" destId="{EBAA6D9B-A2D0-4453-AF35-D231BBD3CAE0}" srcOrd="4" destOrd="0" presId="urn:microsoft.com/office/officeart/2005/8/layout/list1"/>
    <dgm:cxn modelId="{1BCA7655-B0F2-4CE2-A05D-D3035CC85EC5}" type="presParOf" srcId="{EBAA6D9B-A2D0-4453-AF35-D231BBD3CAE0}" destId="{20E0647C-D403-4576-9325-483112222E57}" srcOrd="0" destOrd="0" presId="urn:microsoft.com/office/officeart/2005/8/layout/list1"/>
    <dgm:cxn modelId="{F5E0EED3-3F6C-4246-A195-22F1B0CA68D6}" type="presParOf" srcId="{EBAA6D9B-A2D0-4453-AF35-D231BBD3CAE0}" destId="{985AE589-BCEC-4FA4-8CBC-ADEA14A733D9}" srcOrd="1" destOrd="0" presId="urn:microsoft.com/office/officeart/2005/8/layout/list1"/>
    <dgm:cxn modelId="{F70C86B2-2BC7-4EDD-A442-4BBD0923A293}" type="presParOf" srcId="{5327E1AA-6787-4B8F-8CCF-E47D5B4EBBC7}" destId="{71FA60CF-D45E-4CB9-9CE0-0E85934AF260}" srcOrd="5" destOrd="0" presId="urn:microsoft.com/office/officeart/2005/8/layout/list1"/>
    <dgm:cxn modelId="{95DA501F-2D88-43B6-9399-846D4AA558FF}" type="presParOf" srcId="{5327E1AA-6787-4B8F-8CCF-E47D5B4EBBC7}" destId="{28BB5ECF-3954-4712-A468-7E72A5536094}" srcOrd="6" destOrd="0" presId="urn:microsoft.com/office/officeart/2005/8/layout/list1"/>
    <dgm:cxn modelId="{00A321C7-E8CD-400A-902A-FBB97DBB8C42}" type="presParOf" srcId="{5327E1AA-6787-4B8F-8CCF-E47D5B4EBBC7}" destId="{395C0CB0-20E7-475D-AAE3-6019D041E7D6}" srcOrd="7" destOrd="0" presId="urn:microsoft.com/office/officeart/2005/8/layout/list1"/>
    <dgm:cxn modelId="{79EFFC70-120A-4542-8A0D-475E23010427}" type="presParOf" srcId="{5327E1AA-6787-4B8F-8CCF-E47D5B4EBBC7}" destId="{0FBDD9EE-5F96-417C-9FC2-1E3168AF7C19}" srcOrd="8" destOrd="0" presId="urn:microsoft.com/office/officeart/2005/8/layout/list1"/>
    <dgm:cxn modelId="{4AFA1654-9175-443F-9FCC-80C4C5AFE768}" type="presParOf" srcId="{0FBDD9EE-5F96-417C-9FC2-1E3168AF7C19}" destId="{37164141-597C-479E-AF4A-2656A01C92EE}" srcOrd="0" destOrd="0" presId="urn:microsoft.com/office/officeart/2005/8/layout/list1"/>
    <dgm:cxn modelId="{504B78F4-223F-49D9-99F5-E315056FD5BD}" type="presParOf" srcId="{0FBDD9EE-5F96-417C-9FC2-1E3168AF7C19}" destId="{8049D88A-CE3E-4565-B3B2-47CDFEF03B41}" srcOrd="1" destOrd="0" presId="urn:microsoft.com/office/officeart/2005/8/layout/list1"/>
    <dgm:cxn modelId="{B5839295-9F2B-4A28-82BB-7D01796A8A84}" type="presParOf" srcId="{5327E1AA-6787-4B8F-8CCF-E47D5B4EBBC7}" destId="{1D7A9323-6559-406B-8D7B-8743AA229BA3}" srcOrd="9" destOrd="0" presId="urn:microsoft.com/office/officeart/2005/8/layout/list1"/>
    <dgm:cxn modelId="{7A16BDC1-C901-4FCC-B237-A536929EB98A}" type="presParOf" srcId="{5327E1AA-6787-4B8F-8CCF-E47D5B4EBBC7}" destId="{16A38911-1226-4C9A-8BE3-80A646ECC1C5}" srcOrd="10" destOrd="0" presId="urn:microsoft.com/office/officeart/2005/8/layout/list1"/>
    <dgm:cxn modelId="{731E7465-7BB0-4E9F-9B84-8A9D13F91793}" type="presParOf" srcId="{5327E1AA-6787-4B8F-8CCF-E47D5B4EBBC7}" destId="{A460F004-504D-4453-B8D7-C9C18E2EDBEB}" srcOrd="11" destOrd="0" presId="urn:microsoft.com/office/officeart/2005/8/layout/list1"/>
    <dgm:cxn modelId="{6945C692-1B9C-481A-8F39-2AE78AC2EF62}" type="presParOf" srcId="{5327E1AA-6787-4B8F-8CCF-E47D5B4EBBC7}" destId="{5BBEFA42-3790-4BE8-91A7-C824B90F73B1}" srcOrd="12" destOrd="0" presId="urn:microsoft.com/office/officeart/2005/8/layout/list1"/>
    <dgm:cxn modelId="{F255257F-DB8F-4C8F-BB63-820587D82F55}" type="presParOf" srcId="{5BBEFA42-3790-4BE8-91A7-C824B90F73B1}" destId="{ED135BF7-5AB1-46B5-8AE5-15C70FAD98CC}" srcOrd="0" destOrd="0" presId="urn:microsoft.com/office/officeart/2005/8/layout/list1"/>
    <dgm:cxn modelId="{9E905ECD-7AC2-48E4-AB1A-283F048E85D2}" type="presParOf" srcId="{5BBEFA42-3790-4BE8-91A7-C824B90F73B1}" destId="{71FF82A0-C860-4C4B-A664-E6F1DD7A22BA}" srcOrd="1" destOrd="0" presId="urn:microsoft.com/office/officeart/2005/8/layout/list1"/>
    <dgm:cxn modelId="{2CDADC5E-AA1B-4D16-9994-813C578BCEDB}" type="presParOf" srcId="{5327E1AA-6787-4B8F-8CCF-E47D5B4EBBC7}" destId="{A3E887E2-EC50-4557-BFF1-A740B648D8CE}" srcOrd="13" destOrd="0" presId="urn:microsoft.com/office/officeart/2005/8/layout/list1"/>
    <dgm:cxn modelId="{2BD2E3AC-B0A9-437B-BF81-E41D4BFEE90F}" type="presParOf" srcId="{5327E1AA-6787-4B8F-8CCF-E47D5B4EBBC7}" destId="{213E7879-063D-44F3-A872-C67687040461}" srcOrd="14" destOrd="0" presId="urn:microsoft.com/office/officeart/2005/8/layout/list1"/>
    <dgm:cxn modelId="{D5003201-EBEB-42D4-9027-C57C4FD0D229}" type="presParOf" srcId="{5327E1AA-6787-4B8F-8CCF-E47D5B4EBBC7}" destId="{4C87CE3D-A9A0-41B0-88AC-E8B40DCA5477}" srcOrd="15" destOrd="0" presId="urn:microsoft.com/office/officeart/2005/8/layout/list1"/>
    <dgm:cxn modelId="{6817295F-3629-41FA-B3DB-CF5D5FFAC72C}" type="presParOf" srcId="{5327E1AA-6787-4B8F-8CCF-E47D5B4EBBC7}" destId="{ACA4C452-87AD-4FF2-A877-015D955D5EB9}" srcOrd="16" destOrd="0" presId="urn:microsoft.com/office/officeart/2005/8/layout/list1"/>
    <dgm:cxn modelId="{D5D5DAAF-AAC4-48CB-9A8B-7A4A09FB3539}" type="presParOf" srcId="{ACA4C452-87AD-4FF2-A877-015D955D5EB9}" destId="{19323ED7-C113-4D26-A82F-C1BE7F5E83C9}" srcOrd="0" destOrd="0" presId="urn:microsoft.com/office/officeart/2005/8/layout/list1"/>
    <dgm:cxn modelId="{52EE7ADC-EDA3-4FFD-9FD6-6125D35C228E}" type="presParOf" srcId="{ACA4C452-87AD-4FF2-A877-015D955D5EB9}" destId="{E9EC3021-7F88-4294-B646-413020B5C6F2}" srcOrd="1" destOrd="0" presId="urn:microsoft.com/office/officeart/2005/8/layout/list1"/>
    <dgm:cxn modelId="{7E6DF28E-117F-48F2-A33F-412146A35A98}" type="presParOf" srcId="{5327E1AA-6787-4B8F-8CCF-E47D5B4EBBC7}" destId="{10E5BC62-90F4-44D5-A496-02187E368276}" srcOrd="17" destOrd="0" presId="urn:microsoft.com/office/officeart/2005/8/layout/list1"/>
    <dgm:cxn modelId="{A2D27ADB-03F9-4163-97B1-E77832E6C2AD}" type="presParOf" srcId="{5327E1AA-6787-4B8F-8CCF-E47D5B4EBBC7}" destId="{F44B0E61-204E-4C61-9635-DEE4D51AD3A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4747C6-8F0D-46B9-B42C-B43CC60E4F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8A2FE-A98B-4421-A448-425920150E49}">
      <dgm:prSet phldrT="[Text]" custT="1"/>
      <dgm:spPr/>
      <dgm:t>
        <a:bodyPr/>
        <a:lstStyle/>
        <a:p>
          <a:r>
            <a:rPr lang="en-US" sz="2100" b="0" dirty="0" smtClean="0">
              <a:solidFill>
                <a:schemeClr val="bg1"/>
              </a:solidFill>
            </a:rPr>
            <a:t>Vector </a:t>
          </a:r>
          <a:endParaRPr lang="en-US" sz="2100" b="0" dirty="0">
            <a:solidFill>
              <a:schemeClr val="bg1"/>
            </a:solidFill>
          </a:endParaRPr>
        </a:p>
      </dgm:t>
    </dgm:pt>
    <dgm:pt modelId="{27085D4C-0608-4DB7-B880-7370D8E0530B}" type="parTrans" cxnId="{61E35697-2CB1-47A3-AB0A-37014732B07D}">
      <dgm:prSet/>
      <dgm:spPr/>
      <dgm:t>
        <a:bodyPr/>
        <a:lstStyle/>
        <a:p>
          <a:endParaRPr lang="en-US"/>
        </a:p>
      </dgm:t>
    </dgm:pt>
    <dgm:pt modelId="{E2F7D2A5-FD6F-44D4-8B71-C489A43B57EB}" type="sibTrans" cxnId="{61E35697-2CB1-47A3-AB0A-37014732B07D}">
      <dgm:prSet/>
      <dgm:spPr/>
      <dgm:t>
        <a:bodyPr/>
        <a:lstStyle/>
        <a:p>
          <a:endParaRPr lang="en-US"/>
        </a:p>
      </dgm:t>
    </dgm:pt>
    <dgm:pt modelId="{A6B1F00F-7A50-4B91-B419-78A2D5E8525C}">
      <dgm:prSet phldrT="[Text]" custT="1"/>
      <dgm:spPr/>
      <dgm:t>
        <a:bodyPr/>
        <a:lstStyle/>
        <a:p>
          <a:r>
            <a:rPr lang="en-US" sz="4800" b="1" dirty="0" smtClean="0">
              <a:solidFill>
                <a:srgbClr val="FFFF00"/>
              </a:solidFill>
            </a:rPr>
            <a:t>List</a:t>
          </a:r>
          <a:endParaRPr lang="en-US" sz="4800" b="1" dirty="0">
            <a:solidFill>
              <a:srgbClr val="FFFF00"/>
            </a:solidFill>
          </a:endParaRPr>
        </a:p>
      </dgm:t>
    </dgm:pt>
    <dgm:pt modelId="{837D44FB-1FEA-49E6-9A5C-C1021C30DF39}" type="parTrans" cxnId="{7C9C1C68-4006-45CB-9FDD-24FE65639A9C}">
      <dgm:prSet/>
      <dgm:spPr/>
      <dgm:t>
        <a:bodyPr/>
        <a:lstStyle/>
        <a:p>
          <a:endParaRPr lang="en-US"/>
        </a:p>
      </dgm:t>
    </dgm:pt>
    <dgm:pt modelId="{C793335A-5A52-4A7F-A5C4-AFF34BCF6E4B}" type="sibTrans" cxnId="{7C9C1C68-4006-45CB-9FDD-24FE65639A9C}">
      <dgm:prSet/>
      <dgm:spPr/>
      <dgm:t>
        <a:bodyPr/>
        <a:lstStyle/>
        <a:p>
          <a:endParaRPr lang="en-US"/>
        </a:p>
      </dgm:t>
    </dgm:pt>
    <dgm:pt modelId="{2FFE137F-88F6-44C2-A9FF-C3DDCAF37266}">
      <dgm:prSet phldrT="[Text]"/>
      <dgm:spPr/>
      <dgm:t>
        <a:bodyPr/>
        <a:lstStyle/>
        <a:p>
          <a:r>
            <a:rPr lang="en-US" dirty="0" smtClean="0"/>
            <a:t>Data frame</a:t>
          </a:r>
          <a:endParaRPr lang="en-US" dirty="0"/>
        </a:p>
      </dgm:t>
    </dgm:pt>
    <dgm:pt modelId="{3260E489-DB68-4520-A6E0-B9EB594800E6}" type="parTrans" cxnId="{C4E667EA-E2F2-4300-B64D-D3C4997FD6FD}">
      <dgm:prSet/>
      <dgm:spPr/>
      <dgm:t>
        <a:bodyPr/>
        <a:lstStyle/>
        <a:p>
          <a:endParaRPr lang="en-US"/>
        </a:p>
      </dgm:t>
    </dgm:pt>
    <dgm:pt modelId="{EB7D9E85-26D6-440A-98DF-AF9153E328AE}" type="sibTrans" cxnId="{C4E667EA-E2F2-4300-B64D-D3C4997FD6FD}">
      <dgm:prSet/>
      <dgm:spPr/>
      <dgm:t>
        <a:bodyPr/>
        <a:lstStyle/>
        <a:p>
          <a:endParaRPr lang="en-US"/>
        </a:p>
      </dgm:t>
    </dgm:pt>
    <dgm:pt modelId="{E8E0C545-4530-498C-8765-CCCFA391DB45}">
      <dgm:prSet phldrT="[Text]" custT="1"/>
      <dgm:spPr/>
      <dgm:t>
        <a:bodyPr/>
        <a:lstStyle/>
        <a:p>
          <a:r>
            <a:rPr lang="en-US" sz="2100" b="0" dirty="0" smtClean="0">
              <a:solidFill>
                <a:schemeClr val="bg1"/>
              </a:solidFill>
            </a:rPr>
            <a:t>Matrix </a:t>
          </a:r>
          <a:endParaRPr lang="en-US" sz="2100" b="0" dirty="0">
            <a:solidFill>
              <a:schemeClr val="bg1"/>
            </a:solidFill>
          </a:endParaRPr>
        </a:p>
      </dgm:t>
    </dgm:pt>
    <dgm:pt modelId="{9360BD78-3A10-4866-8135-7B1EABD7DB4D}" type="parTrans" cxnId="{3C3FCFE3-70C4-482B-AAC1-8E9B9B315BBC}">
      <dgm:prSet/>
      <dgm:spPr/>
      <dgm:t>
        <a:bodyPr/>
        <a:lstStyle/>
        <a:p>
          <a:endParaRPr lang="en-US"/>
        </a:p>
      </dgm:t>
    </dgm:pt>
    <dgm:pt modelId="{0C092E5B-7841-455F-BD29-0E88B0E59BD8}" type="sibTrans" cxnId="{3C3FCFE3-70C4-482B-AAC1-8E9B9B315BBC}">
      <dgm:prSet/>
      <dgm:spPr/>
      <dgm:t>
        <a:bodyPr/>
        <a:lstStyle/>
        <a:p>
          <a:endParaRPr lang="en-US"/>
        </a:p>
      </dgm:t>
    </dgm:pt>
    <dgm:pt modelId="{52F10043-55EA-45EE-83A3-B12FAA779253}">
      <dgm:prSet phldrT="[Text]"/>
      <dgm:spPr/>
      <dgm:t>
        <a:bodyPr/>
        <a:lstStyle/>
        <a:p>
          <a:r>
            <a:rPr lang="en-US" dirty="0" smtClean="0"/>
            <a:t>Array </a:t>
          </a:r>
          <a:endParaRPr lang="en-US" dirty="0"/>
        </a:p>
      </dgm:t>
    </dgm:pt>
    <dgm:pt modelId="{63D227EB-0D9B-44C7-92FD-0BEE05526D43}" type="parTrans" cxnId="{84DF6485-5456-450C-925C-3699359161A3}">
      <dgm:prSet/>
      <dgm:spPr/>
      <dgm:t>
        <a:bodyPr/>
        <a:lstStyle/>
        <a:p>
          <a:endParaRPr lang="en-US"/>
        </a:p>
      </dgm:t>
    </dgm:pt>
    <dgm:pt modelId="{91E07C4C-CFD4-485C-ACCA-1407316B5556}" type="sibTrans" cxnId="{84DF6485-5456-450C-925C-3699359161A3}">
      <dgm:prSet/>
      <dgm:spPr/>
      <dgm:t>
        <a:bodyPr/>
        <a:lstStyle/>
        <a:p>
          <a:endParaRPr lang="en-US"/>
        </a:p>
      </dgm:t>
    </dgm:pt>
    <dgm:pt modelId="{5327E1AA-6787-4B8F-8CCF-E47D5B4EBBC7}" type="pres">
      <dgm:prSet presAssocID="{8E4747C6-8F0D-46B9-B42C-B43CC60E4F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79538-2C3B-4E8C-BCC6-AB7D2BD81E5A}" type="pres">
      <dgm:prSet presAssocID="{F128A2FE-A98B-4421-A448-425920150E49}" presName="parentLin" presStyleCnt="0"/>
      <dgm:spPr/>
    </dgm:pt>
    <dgm:pt modelId="{D4B87B3A-5647-4AE1-AEFD-2B1EFEF7DAF9}" type="pres">
      <dgm:prSet presAssocID="{F128A2FE-A98B-4421-A448-425920150E4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4557B3F-8CA6-4FB3-BDB1-FDFDDC2C549E}" type="pres">
      <dgm:prSet presAssocID="{F128A2FE-A98B-4421-A448-425920150E4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7584-DFA8-40DD-9A3F-918280AE01D2}" type="pres">
      <dgm:prSet presAssocID="{F128A2FE-A98B-4421-A448-425920150E49}" presName="negativeSpace" presStyleCnt="0"/>
      <dgm:spPr/>
    </dgm:pt>
    <dgm:pt modelId="{5F17B6AF-DA2A-4F37-9F76-9011054C6728}" type="pres">
      <dgm:prSet presAssocID="{F128A2FE-A98B-4421-A448-425920150E49}" presName="childText" presStyleLbl="conFgAcc1" presStyleIdx="0" presStyleCnt="5">
        <dgm:presLayoutVars>
          <dgm:bulletEnabled val="1"/>
        </dgm:presLayoutVars>
      </dgm:prSet>
      <dgm:spPr/>
    </dgm:pt>
    <dgm:pt modelId="{F52548EA-3C1F-441A-823F-78E30ED43A07}" type="pres">
      <dgm:prSet presAssocID="{E2F7D2A5-FD6F-44D4-8B71-C489A43B57EB}" presName="spaceBetweenRectangles" presStyleCnt="0"/>
      <dgm:spPr/>
    </dgm:pt>
    <dgm:pt modelId="{EBAA6D9B-A2D0-4453-AF35-D231BBD3CAE0}" type="pres">
      <dgm:prSet presAssocID="{E8E0C545-4530-498C-8765-CCCFA391DB45}" presName="parentLin" presStyleCnt="0"/>
      <dgm:spPr/>
    </dgm:pt>
    <dgm:pt modelId="{20E0647C-D403-4576-9325-483112222E57}" type="pres">
      <dgm:prSet presAssocID="{E8E0C545-4530-498C-8765-CCCFA391DB4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85AE589-BCEC-4FA4-8CBC-ADEA14A733D9}" type="pres">
      <dgm:prSet presAssocID="{E8E0C545-4530-498C-8765-CCCFA391DB4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A60CF-D45E-4CB9-9CE0-0E85934AF260}" type="pres">
      <dgm:prSet presAssocID="{E8E0C545-4530-498C-8765-CCCFA391DB45}" presName="negativeSpace" presStyleCnt="0"/>
      <dgm:spPr/>
    </dgm:pt>
    <dgm:pt modelId="{28BB5ECF-3954-4712-A468-7E72A5536094}" type="pres">
      <dgm:prSet presAssocID="{E8E0C545-4530-498C-8765-CCCFA391DB45}" presName="childText" presStyleLbl="conFgAcc1" presStyleIdx="1" presStyleCnt="5">
        <dgm:presLayoutVars>
          <dgm:bulletEnabled val="1"/>
        </dgm:presLayoutVars>
      </dgm:prSet>
      <dgm:spPr/>
    </dgm:pt>
    <dgm:pt modelId="{395C0CB0-20E7-475D-AAE3-6019D041E7D6}" type="pres">
      <dgm:prSet presAssocID="{0C092E5B-7841-455F-BD29-0E88B0E59BD8}" presName="spaceBetweenRectangles" presStyleCnt="0"/>
      <dgm:spPr/>
    </dgm:pt>
    <dgm:pt modelId="{0FBDD9EE-5F96-417C-9FC2-1E3168AF7C19}" type="pres">
      <dgm:prSet presAssocID="{52F10043-55EA-45EE-83A3-B12FAA779253}" presName="parentLin" presStyleCnt="0"/>
      <dgm:spPr/>
    </dgm:pt>
    <dgm:pt modelId="{37164141-597C-479E-AF4A-2656A01C92EE}" type="pres">
      <dgm:prSet presAssocID="{52F10043-55EA-45EE-83A3-B12FAA77925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049D88A-CE3E-4565-B3B2-47CDFEF03B41}" type="pres">
      <dgm:prSet presAssocID="{52F10043-55EA-45EE-83A3-B12FAA77925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A9323-6559-406B-8D7B-8743AA229BA3}" type="pres">
      <dgm:prSet presAssocID="{52F10043-55EA-45EE-83A3-B12FAA779253}" presName="negativeSpace" presStyleCnt="0"/>
      <dgm:spPr/>
    </dgm:pt>
    <dgm:pt modelId="{16A38911-1226-4C9A-8BE3-80A646ECC1C5}" type="pres">
      <dgm:prSet presAssocID="{52F10043-55EA-45EE-83A3-B12FAA779253}" presName="childText" presStyleLbl="conFgAcc1" presStyleIdx="2" presStyleCnt="5">
        <dgm:presLayoutVars>
          <dgm:bulletEnabled val="1"/>
        </dgm:presLayoutVars>
      </dgm:prSet>
      <dgm:spPr/>
    </dgm:pt>
    <dgm:pt modelId="{A460F004-504D-4453-B8D7-C9C18E2EDBEB}" type="pres">
      <dgm:prSet presAssocID="{91E07C4C-CFD4-485C-ACCA-1407316B5556}" presName="spaceBetweenRectangles" presStyleCnt="0"/>
      <dgm:spPr/>
    </dgm:pt>
    <dgm:pt modelId="{5BBEFA42-3790-4BE8-91A7-C824B90F73B1}" type="pres">
      <dgm:prSet presAssocID="{A6B1F00F-7A50-4B91-B419-78A2D5E8525C}" presName="parentLin" presStyleCnt="0"/>
      <dgm:spPr/>
    </dgm:pt>
    <dgm:pt modelId="{ED135BF7-5AB1-46B5-8AE5-15C70FAD98CC}" type="pres">
      <dgm:prSet presAssocID="{A6B1F00F-7A50-4B91-B419-78A2D5E8525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1FF82A0-C860-4C4B-A664-E6F1DD7A22BA}" type="pres">
      <dgm:prSet presAssocID="{A6B1F00F-7A50-4B91-B419-78A2D5E8525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887E2-EC50-4557-BFF1-A740B648D8CE}" type="pres">
      <dgm:prSet presAssocID="{A6B1F00F-7A50-4B91-B419-78A2D5E8525C}" presName="negativeSpace" presStyleCnt="0"/>
      <dgm:spPr/>
    </dgm:pt>
    <dgm:pt modelId="{213E7879-063D-44F3-A872-C67687040461}" type="pres">
      <dgm:prSet presAssocID="{A6B1F00F-7A50-4B91-B419-78A2D5E8525C}" presName="childText" presStyleLbl="conFgAcc1" presStyleIdx="3" presStyleCnt="5">
        <dgm:presLayoutVars>
          <dgm:bulletEnabled val="1"/>
        </dgm:presLayoutVars>
      </dgm:prSet>
      <dgm:spPr/>
    </dgm:pt>
    <dgm:pt modelId="{4C87CE3D-A9A0-41B0-88AC-E8B40DCA5477}" type="pres">
      <dgm:prSet presAssocID="{C793335A-5A52-4A7F-A5C4-AFF34BCF6E4B}" presName="spaceBetweenRectangles" presStyleCnt="0"/>
      <dgm:spPr/>
    </dgm:pt>
    <dgm:pt modelId="{ACA4C452-87AD-4FF2-A877-015D955D5EB9}" type="pres">
      <dgm:prSet presAssocID="{2FFE137F-88F6-44C2-A9FF-C3DDCAF37266}" presName="parentLin" presStyleCnt="0"/>
      <dgm:spPr/>
    </dgm:pt>
    <dgm:pt modelId="{19323ED7-C113-4D26-A82F-C1BE7F5E83C9}" type="pres">
      <dgm:prSet presAssocID="{2FFE137F-88F6-44C2-A9FF-C3DDCAF3726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E9EC3021-7F88-4294-B646-413020B5C6F2}" type="pres">
      <dgm:prSet presAssocID="{2FFE137F-88F6-44C2-A9FF-C3DDCAF372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5BC62-90F4-44D5-A496-02187E368276}" type="pres">
      <dgm:prSet presAssocID="{2FFE137F-88F6-44C2-A9FF-C3DDCAF37266}" presName="negativeSpace" presStyleCnt="0"/>
      <dgm:spPr/>
    </dgm:pt>
    <dgm:pt modelId="{F44B0E61-204E-4C61-9635-DEE4D51AD3AE}" type="pres">
      <dgm:prSet presAssocID="{2FFE137F-88F6-44C2-A9FF-C3DDCAF3726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4E667EA-E2F2-4300-B64D-D3C4997FD6FD}" srcId="{8E4747C6-8F0D-46B9-B42C-B43CC60E4F5F}" destId="{2FFE137F-88F6-44C2-A9FF-C3DDCAF37266}" srcOrd="4" destOrd="0" parTransId="{3260E489-DB68-4520-A6E0-B9EB594800E6}" sibTransId="{EB7D9E85-26D6-440A-98DF-AF9153E328AE}"/>
    <dgm:cxn modelId="{9B45D014-3F28-4456-A880-38DD8389110C}" type="presOf" srcId="{2FFE137F-88F6-44C2-A9FF-C3DDCAF37266}" destId="{E9EC3021-7F88-4294-B646-413020B5C6F2}" srcOrd="1" destOrd="0" presId="urn:microsoft.com/office/officeart/2005/8/layout/list1"/>
    <dgm:cxn modelId="{DF6E23CB-61AB-4F3E-B438-D2322694E245}" type="presOf" srcId="{52F10043-55EA-45EE-83A3-B12FAA779253}" destId="{8049D88A-CE3E-4565-B3B2-47CDFEF03B41}" srcOrd="1" destOrd="0" presId="urn:microsoft.com/office/officeart/2005/8/layout/list1"/>
    <dgm:cxn modelId="{6DAB7642-5D4E-4F34-B549-BBD65259199F}" type="presOf" srcId="{F128A2FE-A98B-4421-A448-425920150E49}" destId="{94557B3F-8CA6-4FB3-BDB1-FDFDDC2C549E}" srcOrd="1" destOrd="0" presId="urn:microsoft.com/office/officeart/2005/8/layout/list1"/>
    <dgm:cxn modelId="{84DF6485-5456-450C-925C-3699359161A3}" srcId="{8E4747C6-8F0D-46B9-B42C-B43CC60E4F5F}" destId="{52F10043-55EA-45EE-83A3-B12FAA779253}" srcOrd="2" destOrd="0" parTransId="{63D227EB-0D9B-44C7-92FD-0BEE05526D43}" sibTransId="{91E07C4C-CFD4-485C-ACCA-1407316B5556}"/>
    <dgm:cxn modelId="{3B84CC7D-E122-4E0E-B8CA-A727878E037D}" type="presOf" srcId="{2FFE137F-88F6-44C2-A9FF-C3DDCAF37266}" destId="{19323ED7-C113-4D26-A82F-C1BE7F5E83C9}" srcOrd="0" destOrd="0" presId="urn:microsoft.com/office/officeart/2005/8/layout/list1"/>
    <dgm:cxn modelId="{76BC2748-C7DB-40EF-896E-8F8FBE38EFD0}" type="presOf" srcId="{F128A2FE-A98B-4421-A448-425920150E49}" destId="{D4B87B3A-5647-4AE1-AEFD-2B1EFEF7DAF9}" srcOrd="0" destOrd="0" presId="urn:microsoft.com/office/officeart/2005/8/layout/list1"/>
    <dgm:cxn modelId="{59495A02-F778-4DF6-8349-67B6EBB02049}" type="presOf" srcId="{A6B1F00F-7A50-4B91-B419-78A2D5E8525C}" destId="{ED135BF7-5AB1-46B5-8AE5-15C70FAD98CC}" srcOrd="0" destOrd="0" presId="urn:microsoft.com/office/officeart/2005/8/layout/list1"/>
    <dgm:cxn modelId="{0B963475-3F39-483F-AC1E-526E3E5B788E}" type="presOf" srcId="{A6B1F00F-7A50-4B91-B419-78A2D5E8525C}" destId="{71FF82A0-C860-4C4B-A664-E6F1DD7A22BA}" srcOrd="1" destOrd="0" presId="urn:microsoft.com/office/officeart/2005/8/layout/list1"/>
    <dgm:cxn modelId="{867E834C-3AD8-4CBF-9A05-8D8B2880F19D}" type="presOf" srcId="{E8E0C545-4530-498C-8765-CCCFA391DB45}" destId="{985AE589-BCEC-4FA4-8CBC-ADEA14A733D9}" srcOrd="1" destOrd="0" presId="urn:microsoft.com/office/officeart/2005/8/layout/list1"/>
    <dgm:cxn modelId="{61E35697-2CB1-47A3-AB0A-37014732B07D}" srcId="{8E4747C6-8F0D-46B9-B42C-B43CC60E4F5F}" destId="{F128A2FE-A98B-4421-A448-425920150E49}" srcOrd="0" destOrd="0" parTransId="{27085D4C-0608-4DB7-B880-7370D8E0530B}" sibTransId="{E2F7D2A5-FD6F-44D4-8B71-C489A43B57EB}"/>
    <dgm:cxn modelId="{81C7265B-BE5E-4652-9A2F-AA78198F3065}" type="presOf" srcId="{52F10043-55EA-45EE-83A3-B12FAA779253}" destId="{37164141-597C-479E-AF4A-2656A01C92EE}" srcOrd="0" destOrd="0" presId="urn:microsoft.com/office/officeart/2005/8/layout/list1"/>
    <dgm:cxn modelId="{5367DDD3-0875-4EB0-90F4-C1549F8D0180}" type="presOf" srcId="{8E4747C6-8F0D-46B9-B42C-B43CC60E4F5F}" destId="{5327E1AA-6787-4B8F-8CCF-E47D5B4EBBC7}" srcOrd="0" destOrd="0" presId="urn:microsoft.com/office/officeart/2005/8/layout/list1"/>
    <dgm:cxn modelId="{A7656309-EB57-4854-B89A-2D292EB82C31}" type="presOf" srcId="{E8E0C545-4530-498C-8765-CCCFA391DB45}" destId="{20E0647C-D403-4576-9325-483112222E57}" srcOrd="0" destOrd="0" presId="urn:microsoft.com/office/officeart/2005/8/layout/list1"/>
    <dgm:cxn modelId="{3C3FCFE3-70C4-482B-AAC1-8E9B9B315BBC}" srcId="{8E4747C6-8F0D-46B9-B42C-B43CC60E4F5F}" destId="{E8E0C545-4530-498C-8765-CCCFA391DB45}" srcOrd="1" destOrd="0" parTransId="{9360BD78-3A10-4866-8135-7B1EABD7DB4D}" sibTransId="{0C092E5B-7841-455F-BD29-0E88B0E59BD8}"/>
    <dgm:cxn modelId="{7C9C1C68-4006-45CB-9FDD-24FE65639A9C}" srcId="{8E4747C6-8F0D-46B9-B42C-B43CC60E4F5F}" destId="{A6B1F00F-7A50-4B91-B419-78A2D5E8525C}" srcOrd="3" destOrd="0" parTransId="{837D44FB-1FEA-49E6-9A5C-C1021C30DF39}" sibTransId="{C793335A-5A52-4A7F-A5C4-AFF34BCF6E4B}"/>
    <dgm:cxn modelId="{DCF3F40A-93F2-4A78-87D1-83F1E9B76436}" type="presParOf" srcId="{5327E1AA-6787-4B8F-8CCF-E47D5B4EBBC7}" destId="{47879538-2C3B-4E8C-BCC6-AB7D2BD81E5A}" srcOrd="0" destOrd="0" presId="urn:microsoft.com/office/officeart/2005/8/layout/list1"/>
    <dgm:cxn modelId="{B674CCFA-5870-4058-B0B6-5E5FF994B2E4}" type="presParOf" srcId="{47879538-2C3B-4E8C-BCC6-AB7D2BD81E5A}" destId="{D4B87B3A-5647-4AE1-AEFD-2B1EFEF7DAF9}" srcOrd="0" destOrd="0" presId="urn:microsoft.com/office/officeart/2005/8/layout/list1"/>
    <dgm:cxn modelId="{8AFEB923-5FD7-4188-8BEB-B2B334043CA1}" type="presParOf" srcId="{47879538-2C3B-4E8C-BCC6-AB7D2BD81E5A}" destId="{94557B3F-8CA6-4FB3-BDB1-FDFDDC2C549E}" srcOrd="1" destOrd="0" presId="urn:microsoft.com/office/officeart/2005/8/layout/list1"/>
    <dgm:cxn modelId="{AACD7708-8B80-407F-BB4F-C882D58E01CA}" type="presParOf" srcId="{5327E1AA-6787-4B8F-8CCF-E47D5B4EBBC7}" destId="{6ABD7584-DFA8-40DD-9A3F-918280AE01D2}" srcOrd="1" destOrd="0" presId="urn:microsoft.com/office/officeart/2005/8/layout/list1"/>
    <dgm:cxn modelId="{300DDB7B-011A-4601-A69A-C1B7835D3FAC}" type="presParOf" srcId="{5327E1AA-6787-4B8F-8CCF-E47D5B4EBBC7}" destId="{5F17B6AF-DA2A-4F37-9F76-9011054C6728}" srcOrd="2" destOrd="0" presId="urn:microsoft.com/office/officeart/2005/8/layout/list1"/>
    <dgm:cxn modelId="{AA09106C-E82D-4BF4-AF4C-0A38640E8290}" type="presParOf" srcId="{5327E1AA-6787-4B8F-8CCF-E47D5B4EBBC7}" destId="{F52548EA-3C1F-441A-823F-78E30ED43A07}" srcOrd="3" destOrd="0" presId="urn:microsoft.com/office/officeart/2005/8/layout/list1"/>
    <dgm:cxn modelId="{9B0D2FBD-3D8C-4929-95B2-3D34E598B24D}" type="presParOf" srcId="{5327E1AA-6787-4B8F-8CCF-E47D5B4EBBC7}" destId="{EBAA6D9B-A2D0-4453-AF35-D231BBD3CAE0}" srcOrd="4" destOrd="0" presId="urn:microsoft.com/office/officeart/2005/8/layout/list1"/>
    <dgm:cxn modelId="{1BCA7655-B0F2-4CE2-A05D-D3035CC85EC5}" type="presParOf" srcId="{EBAA6D9B-A2D0-4453-AF35-D231BBD3CAE0}" destId="{20E0647C-D403-4576-9325-483112222E57}" srcOrd="0" destOrd="0" presId="urn:microsoft.com/office/officeart/2005/8/layout/list1"/>
    <dgm:cxn modelId="{F5E0EED3-3F6C-4246-A195-22F1B0CA68D6}" type="presParOf" srcId="{EBAA6D9B-A2D0-4453-AF35-D231BBD3CAE0}" destId="{985AE589-BCEC-4FA4-8CBC-ADEA14A733D9}" srcOrd="1" destOrd="0" presId="urn:microsoft.com/office/officeart/2005/8/layout/list1"/>
    <dgm:cxn modelId="{F70C86B2-2BC7-4EDD-A442-4BBD0923A293}" type="presParOf" srcId="{5327E1AA-6787-4B8F-8CCF-E47D5B4EBBC7}" destId="{71FA60CF-D45E-4CB9-9CE0-0E85934AF260}" srcOrd="5" destOrd="0" presId="urn:microsoft.com/office/officeart/2005/8/layout/list1"/>
    <dgm:cxn modelId="{95DA501F-2D88-43B6-9399-846D4AA558FF}" type="presParOf" srcId="{5327E1AA-6787-4B8F-8CCF-E47D5B4EBBC7}" destId="{28BB5ECF-3954-4712-A468-7E72A5536094}" srcOrd="6" destOrd="0" presId="urn:microsoft.com/office/officeart/2005/8/layout/list1"/>
    <dgm:cxn modelId="{00A321C7-E8CD-400A-902A-FBB97DBB8C42}" type="presParOf" srcId="{5327E1AA-6787-4B8F-8CCF-E47D5B4EBBC7}" destId="{395C0CB0-20E7-475D-AAE3-6019D041E7D6}" srcOrd="7" destOrd="0" presId="urn:microsoft.com/office/officeart/2005/8/layout/list1"/>
    <dgm:cxn modelId="{79EFFC70-120A-4542-8A0D-475E23010427}" type="presParOf" srcId="{5327E1AA-6787-4B8F-8CCF-E47D5B4EBBC7}" destId="{0FBDD9EE-5F96-417C-9FC2-1E3168AF7C19}" srcOrd="8" destOrd="0" presId="urn:microsoft.com/office/officeart/2005/8/layout/list1"/>
    <dgm:cxn modelId="{4AFA1654-9175-443F-9FCC-80C4C5AFE768}" type="presParOf" srcId="{0FBDD9EE-5F96-417C-9FC2-1E3168AF7C19}" destId="{37164141-597C-479E-AF4A-2656A01C92EE}" srcOrd="0" destOrd="0" presId="urn:microsoft.com/office/officeart/2005/8/layout/list1"/>
    <dgm:cxn modelId="{504B78F4-223F-49D9-99F5-E315056FD5BD}" type="presParOf" srcId="{0FBDD9EE-5F96-417C-9FC2-1E3168AF7C19}" destId="{8049D88A-CE3E-4565-B3B2-47CDFEF03B41}" srcOrd="1" destOrd="0" presId="urn:microsoft.com/office/officeart/2005/8/layout/list1"/>
    <dgm:cxn modelId="{B5839295-9F2B-4A28-82BB-7D01796A8A84}" type="presParOf" srcId="{5327E1AA-6787-4B8F-8CCF-E47D5B4EBBC7}" destId="{1D7A9323-6559-406B-8D7B-8743AA229BA3}" srcOrd="9" destOrd="0" presId="urn:microsoft.com/office/officeart/2005/8/layout/list1"/>
    <dgm:cxn modelId="{7A16BDC1-C901-4FCC-B237-A536929EB98A}" type="presParOf" srcId="{5327E1AA-6787-4B8F-8CCF-E47D5B4EBBC7}" destId="{16A38911-1226-4C9A-8BE3-80A646ECC1C5}" srcOrd="10" destOrd="0" presId="urn:microsoft.com/office/officeart/2005/8/layout/list1"/>
    <dgm:cxn modelId="{731E7465-7BB0-4E9F-9B84-8A9D13F91793}" type="presParOf" srcId="{5327E1AA-6787-4B8F-8CCF-E47D5B4EBBC7}" destId="{A460F004-504D-4453-B8D7-C9C18E2EDBEB}" srcOrd="11" destOrd="0" presId="urn:microsoft.com/office/officeart/2005/8/layout/list1"/>
    <dgm:cxn modelId="{6945C692-1B9C-481A-8F39-2AE78AC2EF62}" type="presParOf" srcId="{5327E1AA-6787-4B8F-8CCF-E47D5B4EBBC7}" destId="{5BBEFA42-3790-4BE8-91A7-C824B90F73B1}" srcOrd="12" destOrd="0" presId="urn:microsoft.com/office/officeart/2005/8/layout/list1"/>
    <dgm:cxn modelId="{F255257F-DB8F-4C8F-BB63-820587D82F55}" type="presParOf" srcId="{5BBEFA42-3790-4BE8-91A7-C824B90F73B1}" destId="{ED135BF7-5AB1-46B5-8AE5-15C70FAD98CC}" srcOrd="0" destOrd="0" presId="urn:microsoft.com/office/officeart/2005/8/layout/list1"/>
    <dgm:cxn modelId="{9E905ECD-7AC2-48E4-AB1A-283F048E85D2}" type="presParOf" srcId="{5BBEFA42-3790-4BE8-91A7-C824B90F73B1}" destId="{71FF82A0-C860-4C4B-A664-E6F1DD7A22BA}" srcOrd="1" destOrd="0" presId="urn:microsoft.com/office/officeart/2005/8/layout/list1"/>
    <dgm:cxn modelId="{2CDADC5E-AA1B-4D16-9994-813C578BCEDB}" type="presParOf" srcId="{5327E1AA-6787-4B8F-8CCF-E47D5B4EBBC7}" destId="{A3E887E2-EC50-4557-BFF1-A740B648D8CE}" srcOrd="13" destOrd="0" presId="urn:microsoft.com/office/officeart/2005/8/layout/list1"/>
    <dgm:cxn modelId="{2BD2E3AC-B0A9-437B-BF81-E41D4BFEE90F}" type="presParOf" srcId="{5327E1AA-6787-4B8F-8CCF-E47D5B4EBBC7}" destId="{213E7879-063D-44F3-A872-C67687040461}" srcOrd="14" destOrd="0" presId="urn:microsoft.com/office/officeart/2005/8/layout/list1"/>
    <dgm:cxn modelId="{D5003201-EBEB-42D4-9027-C57C4FD0D229}" type="presParOf" srcId="{5327E1AA-6787-4B8F-8CCF-E47D5B4EBBC7}" destId="{4C87CE3D-A9A0-41B0-88AC-E8B40DCA5477}" srcOrd="15" destOrd="0" presId="urn:microsoft.com/office/officeart/2005/8/layout/list1"/>
    <dgm:cxn modelId="{6817295F-3629-41FA-B3DB-CF5D5FFAC72C}" type="presParOf" srcId="{5327E1AA-6787-4B8F-8CCF-E47D5B4EBBC7}" destId="{ACA4C452-87AD-4FF2-A877-015D955D5EB9}" srcOrd="16" destOrd="0" presId="urn:microsoft.com/office/officeart/2005/8/layout/list1"/>
    <dgm:cxn modelId="{D5D5DAAF-AAC4-48CB-9A8B-7A4A09FB3539}" type="presParOf" srcId="{ACA4C452-87AD-4FF2-A877-015D955D5EB9}" destId="{19323ED7-C113-4D26-A82F-C1BE7F5E83C9}" srcOrd="0" destOrd="0" presId="urn:microsoft.com/office/officeart/2005/8/layout/list1"/>
    <dgm:cxn modelId="{52EE7ADC-EDA3-4FFD-9FD6-6125D35C228E}" type="presParOf" srcId="{ACA4C452-87AD-4FF2-A877-015D955D5EB9}" destId="{E9EC3021-7F88-4294-B646-413020B5C6F2}" srcOrd="1" destOrd="0" presId="urn:microsoft.com/office/officeart/2005/8/layout/list1"/>
    <dgm:cxn modelId="{7E6DF28E-117F-48F2-A33F-412146A35A98}" type="presParOf" srcId="{5327E1AA-6787-4B8F-8CCF-E47D5B4EBBC7}" destId="{10E5BC62-90F4-44D5-A496-02187E368276}" srcOrd="17" destOrd="0" presId="urn:microsoft.com/office/officeart/2005/8/layout/list1"/>
    <dgm:cxn modelId="{A2D27ADB-03F9-4163-97B1-E77832E6C2AD}" type="presParOf" srcId="{5327E1AA-6787-4B8F-8CCF-E47D5B4EBBC7}" destId="{F44B0E61-204E-4C61-9635-DEE4D51AD3A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4747C6-8F0D-46B9-B42C-B43CC60E4F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8A2FE-A98B-4421-A448-425920150E49}">
      <dgm:prSet phldrT="[Text]" custT="1"/>
      <dgm:spPr/>
      <dgm:t>
        <a:bodyPr/>
        <a:lstStyle/>
        <a:p>
          <a:r>
            <a:rPr lang="en-US" sz="2100" b="0" dirty="0" smtClean="0">
              <a:solidFill>
                <a:schemeClr val="bg1"/>
              </a:solidFill>
            </a:rPr>
            <a:t>Vector </a:t>
          </a:r>
          <a:endParaRPr lang="en-US" sz="2100" b="0" dirty="0">
            <a:solidFill>
              <a:schemeClr val="bg1"/>
            </a:solidFill>
          </a:endParaRPr>
        </a:p>
      </dgm:t>
    </dgm:pt>
    <dgm:pt modelId="{27085D4C-0608-4DB7-B880-7370D8E0530B}" type="parTrans" cxnId="{61E35697-2CB1-47A3-AB0A-37014732B07D}">
      <dgm:prSet/>
      <dgm:spPr/>
      <dgm:t>
        <a:bodyPr/>
        <a:lstStyle/>
        <a:p>
          <a:endParaRPr lang="en-US"/>
        </a:p>
      </dgm:t>
    </dgm:pt>
    <dgm:pt modelId="{E2F7D2A5-FD6F-44D4-8B71-C489A43B57EB}" type="sibTrans" cxnId="{61E35697-2CB1-47A3-AB0A-37014732B07D}">
      <dgm:prSet/>
      <dgm:spPr/>
      <dgm:t>
        <a:bodyPr/>
        <a:lstStyle/>
        <a:p>
          <a:endParaRPr lang="en-US"/>
        </a:p>
      </dgm:t>
    </dgm:pt>
    <dgm:pt modelId="{A6B1F00F-7A50-4B91-B419-78A2D5E8525C}">
      <dgm:prSet phldrT="[Text]" custT="1"/>
      <dgm:spPr/>
      <dgm:t>
        <a:bodyPr/>
        <a:lstStyle/>
        <a:p>
          <a:r>
            <a:rPr lang="en-US" sz="2100" b="0" dirty="0" smtClean="0">
              <a:solidFill>
                <a:schemeClr val="bg1"/>
              </a:solidFill>
            </a:rPr>
            <a:t>List</a:t>
          </a:r>
          <a:endParaRPr lang="en-US" sz="2100" b="0" dirty="0">
            <a:solidFill>
              <a:schemeClr val="bg1"/>
            </a:solidFill>
          </a:endParaRPr>
        </a:p>
      </dgm:t>
    </dgm:pt>
    <dgm:pt modelId="{837D44FB-1FEA-49E6-9A5C-C1021C30DF39}" type="parTrans" cxnId="{7C9C1C68-4006-45CB-9FDD-24FE65639A9C}">
      <dgm:prSet/>
      <dgm:spPr/>
      <dgm:t>
        <a:bodyPr/>
        <a:lstStyle/>
        <a:p>
          <a:endParaRPr lang="en-US"/>
        </a:p>
      </dgm:t>
    </dgm:pt>
    <dgm:pt modelId="{C793335A-5A52-4A7F-A5C4-AFF34BCF6E4B}" type="sibTrans" cxnId="{7C9C1C68-4006-45CB-9FDD-24FE65639A9C}">
      <dgm:prSet/>
      <dgm:spPr/>
      <dgm:t>
        <a:bodyPr/>
        <a:lstStyle/>
        <a:p>
          <a:endParaRPr lang="en-US"/>
        </a:p>
      </dgm:t>
    </dgm:pt>
    <dgm:pt modelId="{2FFE137F-88F6-44C2-A9FF-C3DDCAF37266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FFFF00"/>
              </a:solidFill>
            </a:rPr>
            <a:t>Data frame</a:t>
          </a:r>
          <a:endParaRPr lang="en-US" sz="4000" b="1" dirty="0">
            <a:solidFill>
              <a:srgbClr val="FFFF00"/>
            </a:solidFill>
          </a:endParaRPr>
        </a:p>
      </dgm:t>
    </dgm:pt>
    <dgm:pt modelId="{3260E489-DB68-4520-A6E0-B9EB594800E6}" type="parTrans" cxnId="{C4E667EA-E2F2-4300-B64D-D3C4997FD6FD}">
      <dgm:prSet/>
      <dgm:spPr/>
      <dgm:t>
        <a:bodyPr/>
        <a:lstStyle/>
        <a:p>
          <a:endParaRPr lang="en-US"/>
        </a:p>
      </dgm:t>
    </dgm:pt>
    <dgm:pt modelId="{EB7D9E85-26D6-440A-98DF-AF9153E328AE}" type="sibTrans" cxnId="{C4E667EA-E2F2-4300-B64D-D3C4997FD6FD}">
      <dgm:prSet/>
      <dgm:spPr/>
      <dgm:t>
        <a:bodyPr/>
        <a:lstStyle/>
        <a:p>
          <a:endParaRPr lang="en-US"/>
        </a:p>
      </dgm:t>
    </dgm:pt>
    <dgm:pt modelId="{E8E0C545-4530-498C-8765-CCCFA391DB45}">
      <dgm:prSet phldrT="[Text]" custT="1"/>
      <dgm:spPr/>
      <dgm:t>
        <a:bodyPr/>
        <a:lstStyle/>
        <a:p>
          <a:r>
            <a:rPr lang="en-US" sz="2100" b="0" dirty="0" smtClean="0">
              <a:solidFill>
                <a:schemeClr val="bg1"/>
              </a:solidFill>
            </a:rPr>
            <a:t>Matrix </a:t>
          </a:r>
          <a:endParaRPr lang="en-US" sz="2100" b="0" dirty="0">
            <a:solidFill>
              <a:schemeClr val="bg1"/>
            </a:solidFill>
          </a:endParaRPr>
        </a:p>
      </dgm:t>
    </dgm:pt>
    <dgm:pt modelId="{9360BD78-3A10-4866-8135-7B1EABD7DB4D}" type="parTrans" cxnId="{3C3FCFE3-70C4-482B-AAC1-8E9B9B315BBC}">
      <dgm:prSet/>
      <dgm:spPr/>
      <dgm:t>
        <a:bodyPr/>
        <a:lstStyle/>
        <a:p>
          <a:endParaRPr lang="en-US"/>
        </a:p>
      </dgm:t>
    </dgm:pt>
    <dgm:pt modelId="{0C092E5B-7841-455F-BD29-0E88B0E59BD8}" type="sibTrans" cxnId="{3C3FCFE3-70C4-482B-AAC1-8E9B9B315BBC}">
      <dgm:prSet/>
      <dgm:spPr/>
      <dgm:t>
        <a:bodyPr/>
        <a:lstStyle/>
        <a:p>
          <a:endParaRPr lang="en-US"/>
        </a:p>
      </dgm:t>
    </dgm:pt>
    <dgm:pt modelId="{52F10043-55EA-45EE-83A3-B12FAA779253}">
      <dgm:prSet phldrT="[Text]"/>
      <dgm:spPr/>
      <dgm:t>
        <a:bodyPr/>
        <a:lstStyle/>
        <a:p>
          <a:r>
            <a:rPr lang="en-US" dirty="0" smtClean="0"/>
            <a:t>Array </a:t>
          </a:r>
          <a:endParaRPr lang="en-US" dirty="0"/>
        </a:p>
      </dgm:t>
    </dgm:pt>
    <dgm:pt modelId="{63D227EB-0D9B-44C7-92FD-0BEE05526D43}" type="parTrans" cxnId="{84DF6485-5456-450C-925C-3699359161A3}">
      <dgm:prSet/>
      <dgm:spPr/>
      <dgm:t>
        <a:bodyPr/>
        <a:lstStyle/>
        <a:p>
          <a:endParaRPr lang="en-US"/>
        </a:p>
      </dgm:t>
    </dgm:pt>
    <dgm:pt modelId="{91E07C4C-CFD4-485C-ACCA-1407316B5556}" type="sibTrans" cxnId="{84DF6485-5456-450C-925C-3699359161A3}">
      <dgm:prSet/>
      <dgm:spPr/>
      <dgm:t>
        <a:bodyPr/>
        <a:lstStyle/>
        <a:p>
          <a:endParaRPr lang="en-US"/>
        </a:p>
      </dgm:t>
    </dgm:pt>
    <dgm:pt modelId="{5327E1AA-6787-4B8F-8CCF-E47D5B4EBBC7}" type="pres">
      <dgm:prSet presAssocID="{8E4747C6-8F0D-46B9-B42C-B43CC60E4F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79538-2C3B-4E8C-BCC6-AB7D2BD81E5A}" type="pres">
      <dgm:prSet presAssocID="{F128A2FE-A98B-4421-A448-425920150E49}" presName="parentLin" presStyleCnt="0"/>
      <dgm:spPr/>
    </dgm:pt>
    <dgm:pt modelId="{D4B87B3A-5647-4AE1-AEFD-2B1EFEF7DAF9}" type="pres">
      <dgm:prSet presAssocID="{F128A2FE-A98B-4421-A448-425920150E4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4557B3F-8CA6-4FB3-BDB1-FDFDDC2C549E}" type="pres">
      <dgm:prSet presAssocID="{F128A2FE-A98B-4421-A448-425920150E4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7584-DFA8-40DD-9A3F-918280AE01D2}" type="pres">
      <dgm:prSet presAssocID="{F128A2FE-A98B-4421-A448-425920150E49}" presName="negativeSpace" presStyleCnt="0"/>
      <dgm:spPr/>
    </dgm:pt>
    <dgm:pt modelId="{5F17B6AF-DA2A-4F37-9F76-9011054C6728}" type="pres">
      <dgm:prSet presAssocID="{F128A2FE-A98B-4421-A448-425920150E49}" presName="childText" presStyleLbl="conFgAcc1" presStyleIdx="0" presStyleCnt="5">
        <dgm:presLayoutVars>
          <dgm:bulletEnabled val="1"/>
        </dgm:presLayoutVars>
      </dgm:prSet>
      <dgm:spPr/>
    </dgm:pt>
    <dgm:pt modelId="{F52548EA-3C1F-441A-823F-78E30ED43A07}" type="pres">
      <dgm:prSet presAssocID="{E2F7D2A5-FD6F-44D4-8B71-C489A43B57EB}" presName="spaceBetweenRectangles" presStyleCnt="0"/>
      <dgm:spPr/>
    </dgm:pt>
    <dgm:pt modelId="{EBAA6D9B-A2D0-4453-AF35-D231BBD3CAE0}" type="pres">
      <dgm:prSet presAssocID="{E8E0C545-4530-498C-8765-CCCFA391DB45}" presName="parentLin" presStyleCnt="0"/>
      <dgm:spPr/>
    </dgm:pt>
    <dgm:pt modelId="{20E0647C-D403-4576-9325-483112222E57}" type="pres">
      <dgm:prSet presAssocID="{E8E0C545-4530-498C-8765-CCCFA391DB4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85AE589-BCEC-4FA4-8CBC-ADEA14A733D9}" type="pres">
      <dgm:prSet presAssocID="{E8E0C545-4530-498C-8765-CCCFA391DB4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A60CF-D45E-4CB9-9CE0-0E85934AF260}" type="pres">
      <dgm:prSet presAssocID="{E8E0C545-4530-498C-8765-CCCFA391DB45}" presName="negativeSpace" presStyleCnt="0"/>
      <dgm:spPr/>
    </dgm:pt>
    <dgm:pt modelId="{28BB5ECF-3954-4712-A468-7E72A5536094}" type="pres">
      <dgm:prSet presAssocID="{E8E0C545-4530-498C-8765-CCCFA391DB45}" presName="childText" presStyleLbl="conFgAcc1" presStyleIdx="1" presStyleCnt="5">
        <dgm:presLayoutVars>
          <dgm:bulletEnabled val="1"/>
        </dgm:presLayoutVars>
      </dgm:prSet>
      <dgm:spPr/>
    </dgm:pt>
    <dgm:pt modelId="{395C0CB0-20E7-475D-AAE3-6019D041E7D6}" type="pres">
      <dgm:prSet presAssocID="{0C092E5B-7841-455F-BD29-0E88B0E59BD8}" presName="spaceBetweenRectangles" presStyleCnt="0"/>
      <dgm:spPr/>
    </dgm:pt>
    <dgm:pt modelId="{0FBDD9EE-5F96-417C-9FC2-1E3168AF7C19}" type="pres">
      <dgm:prSet presAssocID="{52F10043-55EA-45EE-83A3-B12FAA779253}" presName="parentLin" presStyleCnt="0"/>
      <dgm:spPr/>
    </dgm:pt>
    <dgm:pt modelId="{37164141-597C-479E-AF4A-2656A01C92EE}" type="pres">
      <dgm:prSet presAssocID="{52F10043-55EA-45EE-83A3-B12FAA77925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049D88A-CE3E-4565-B3B2-47CDFEF03B41}" type="pres">
      <dgm:prSet presAssocID="{52F10043-55EA-45EE-83A3-B12FAA77925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A9323-6559-406B-8D7B-8743AA229BA3}" type="pres">
      <dgm:prSet presAssocID="{52F10043-55EA-45EE-83A3-B12FAA779253}" presName="negativeSpace" presStyleCnt="0"/>
      <dgm:spPr/>
    </dgm:pt>
    <dgm:pt modelId="{16A38911-1226-4C9A-8BE3-80A646ECC1C5}" type="pres">
      <dgm:prSet presAssocID="{52F10043-55EA-45EE-83A3-B12FAA779253}" presName="childText" presStyleLbl="conFgAcc1" presStyleIdx="2" presStyleCnt="5">
        <dgm:presLayoutVars>
          <dgm:bulletEnabled val="1"/>
        </dgm:presLayoutVars>
      </dgm:prSet>
      <dgm:spPr/>
    </dgm:pt>
    <dgm:pt modelId="{A460F004-504D-4453-B8D7-C9C18E2EDBEB}" type="pres">
      <dgm:prSet presAssocID="{91E07C4C-CFD4-485C-ACCA-1407316B5556}" presName="spaceBetweenRectangles" presStyleCnt="0"/>
      <dgm:spPr/>
    </dgm:pt>
    <dgm:pt modelId="{5BBEFA42-3790-4BE8-91A7-C824B90F73B1}" type="pres">
      <dgm:prSet presAssocID="{A6B1F00F-7A50-4B91-B419-78A2D5E8525C}" presName="parentLin" presStyleCnt="0"/>
      <dgm:spPr/>
    </dgm:pt>
    <dgm:pt modelId="{ED135BF7-5AB1-46B5-8AE5-15C70FAD98CC}" type="pres">
      <dgm:prSet presAssocID="{A6B1F00F-7A50-4B91-B419-78A2D5E8525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1FF82A0-C860-4C4B-A664-E6F1DD7A22BA}" type="pres">
      <dgm:prSet presAssocID="{A6B1F00F-7A50-4B91-B419-78A2D5E8525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887E2-EC50-4557-BFF1-A740B648D8CE}" type="pres">
      <dgm:prSet presAssocID="{A6B1F00F-7A50-4B91-B419-78A2D5E8525C}" presName="negativeSpace" presStyleCnt="0"/>
      <dgm:spPr/>
    </dgm:pt>
    <dgm:pt modelId="{213E7879-063D-44F3-A872-C67687040461}" type="pres">
      <dgm:prSet presAssocID="{A6B1F00F-7A50-4B91-B419-78A2D5E8525C}" presName="childText" presStyleLbl="conFgAcc1" presStyleIdx="3" presStyleCnt="5">
        <dgm:presLayoutVars>
          <dgm:bulletEnabled val="1"/>
        </dgm:presLayoutVars>
      </dgm:prSet>
      <dgm:spPr/>
    </dgm:pt>
    <dgm:pt modelId="{4C87CE3D-A9A0-41B0-88AC-E8B40DCA5477}" type="pres">
      <dgm:prSet presAssocID="{C793335A-5A52-4A7F-A5C4-AFF34BCF6E4B}" presName="spaceBetweenRectangles" presStyleCnt="0"/>
      <dgm:spPr/>
    </dgm:pt>
    <dgm:pt modelId="{ACA4C452-87AD-4FF2-A877-015D955D5EB9}" type="pres">
      <dgm:prSet presAssocID="{2FFE137F-88F6-44C2-A9FF-C3DDCAF37266}" presName="parentLin" presStyleCnt="0"/>
      <dgm:spPr/>
    </dgm:pt>
    <dgm:pt modelId="{19323ED7-C113-4D26-A82F-C1BE7F5E83C9}" type="pres">
      <dgm:prSet presAssocID="{2FFE137F-88F6-44C2-A9FF-C3DDCAF3726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E9EC3021-7F88-4294-B646-413020B5C6F2}" type="pres">
      <dgm:prSet presAssocID="{2FFE137F-88F6-44C2-A9FF-C3DDCAF372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5BC62-90F4-44D5-A496-02187E368276}" type="pres">
      <dgm:prSet presAssocID="{2FFE137F-88F6-44C2-A9FF-C3DDCAF37266}" presName="negativeSpace" presStyleCnt="0"/>
      <dgm:spPr/>
    </dgm:pt>
    <dgm:pt modelId="{F44B0E61-204E-4C61-9635-DEE4D51AD3AE}" type="pres">
      <dgm:prSet presAssocID="{2FFE137F-88F6-44C2-A9FF-C3DDCAF3726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4E667EA-E2F2-4300-B64D-D3C4997FD6FD}" srcId="{8E4747C6-8F0D-46B9-B42C-B43CC60E4F5F}" destId="{2FFE137F-88F6-44C2-A9FF-C3DDCAF37266}" srcOrd="4" destOrd="0" parTransId="{3260E489-DB68-4520-A6E0-B9EB594800E6}" sibTransId="{EB7D9E85-26D6-440A-98DF-AF9153E328AE}"/>
    <dgm:cxn modelId="{9B45D014-3F28-4456-A880-38DD8389110C}" type="presOf" srcId="{2FFE137F-88F6-44C2-A9FF-C3DDCAF37266}" destId="{E9EC3021-7F88-4294-B646-413020B5C6F2}" srcOrd="1" destOrd="0" presId="urn:microsoft.com/office/officeart/2005/8/layout/list1"/>
    <dgm:cxn modelId="{DF6E23CB-61AB-4F3E-B438-D2322694E245}" type="presOf" srcId="{52F10043-55EA-45EE-83A3-B12FAA779253}" destId="{8049D88A-CE3E-4565-B3B2-47CDFEF03B41}" srcOrd="1" destOrd="0" presId="urn:microsoft.com/office/officeart/2005/8/layout/list1"/>
    <dgm:cxn modelId="{6DAB7642-5D4E-4F34-B549-BBD65259199F}" type="presOf" srcId="{F128A2FE-A98B-4421-A448-425920150E49}" destId="{94557B3F-8CA6-4FB3-BDB1-FDFDDC2C549E}" srcOrd="1" destOrd="0" presId="urn:microsoft.com/office/officeart/2005/8/layout/list1"/>
    <dgm:cxn modelId="{84DF6485-5456-450C-925C-3699359161A3}" srcId="{8E4747C6-8F0D-46B9-B42C-B43CC60E4F5F}" destId="{52F10043-55EA-45EE-83A3-B12FAA779253}" srcOrd="2" destOrd="0" parTransId="{63D227EB-0D9B-44C7-92FD-0BEE05526D43}" sibTransId="{91E07C4C-CFD4-485C-ACCA-1407316B5556}"/>
    <dgm:cxn modelId="{3B84CC7D-E122-4E0E-B8CA-A727878E037D}" type="presOf" srcId="{2FFE137F-88F6-44C2-A9FF-C3DDCAF37266}" destId="{19323ED7-C113-4D26-A82F-C1BE7F5E83C9}" srcOrd="0" destOrd="0" presId="urn:microsoft.com/office/officeart/2005/8/layout/list1"/>
    <dgm:cxn modelId="{76BC2748-C7DB-40EF-896E-8F8FBE38EFD0}" type="presOf" srcId="{F128A2FE-A98B-4421-A448-425920150E49}" destId="{D4B87B3A-5647-4AE1-AEFD-2B1EFEF7DAF9}" srcOrd="0" destOrd="0" presId="urn:microsoft.com/office/officeart/2005/8/layout/list1"/>
    <dgm:cxn modelId="{59495A02-F778-4DF6-8349-67B6EBB02049}" type="presOf" srcId="{A6B1F00F-7A50-4B91-B419-78A2D5E8525C}" destId="{ED135BF7-5AB1-46B5-8AE5-15C70FAD98CC}" srcOrd="0" destOrd="0" presId="urn:microsoft.com/office/officeart/2005/8/layout/list1"/>
    <dgm:cxn modelId="{0B963475-3F39-483F-AC1E-526E3E5B788E}" type="presOf" srcId="{A6B1F00F-7A50-4B91-B419-78A2D5E8525C}" destId="{71FF82A0-C860-4C4B-A664-E6F1DD7A22BA}" srcOrd="1" destOrd="0" presId="urn:microsoft.com/office/officeart/2005/8/layout/list1"/>
    <dgm:cxn modelId="{867E834C-3AD8-4CBF-9A05-8D8B2880F19D}" type="presOf" srcId="{E8E0C545-4530-498C-8765-CCCFA391DB45}" destId="{985AE589-BCEC-4FA4-8CBC-ADEA14A733D9}" srcOrd="1" destOrd="0" presId="urn:microsoft.com/office/officeart/2005/8/layout/list1"/>
    <dgm:cxn modelId="{61E35697-2CB1-47A3-AB0A-37014732B07D}" srcId="{8E4747C6-8F0D-46B9-B42C-B43CC60E4F5F}" destId="{F128A2FE-A98B-4421-A448-425920150E49}" srcOrd="0" destOrd="0" parTransId="{27085D4C-0608-4DB7-B880-7370D8E0530B}" sibTransId="{E2F7D2A5-FD6F-44D4-8B71-C489A43B57EB}"/>
    <dgm:cxn modelId="{81C7265B-BE5E-4652-9A2F-AA78198F3065}" type="presOf" srcId="{52F10043-55EA-45EE-83A3-B12FAA779253}" destId="{37164141-597C-479E-AF4A-2656A01C92EE}" srcOrd="0" destOrd="0" presId="urn:microsoft.com/office/officeart/2005/8/layout/list1"/>
    <dgm:cxn modelId="{5367DDD3-0875-4EB0-90F4-C1549F8D0180}" type="presOf" srcId="{8E4747C6-8F0D-46B9-B42C-B43CC60E4F5F}" destId="{5327E1AA-6787-4B8F-8CCF-E47D5B4EBBC7}" srcOrd="0" destOrd="0" presId="urn:microsoft.com/office/officeart/2005/8/layout/list1"/>
    <dgm:cxn modelId="{A7656309-EB57-4854-B89A-2D292EB82C31}" type="presOf" srcId="{E8E0C545-4530-498C-8765-CCCFA391DB45}" destId="{20E0647C-D403-4576-9325-483112222E57}" srcOrd="0" destOrd="0" presId="urn:microsoft.com/office/officeart/2005/8/layout/list1"/>
    <dgm:cxn modelId="{3C3FCFE3-70C4-482B-AAC1-8E9B9B315BBC}" srcId="{8E4747C6-8F0D-46B9-B42C-B43CC60E4F5F}" destId="{E8E0C545-4530-498C-8765-CCCFA391DB45}" srcOrd="1" destOrd="0" parTransId="{9360BD78-3A10-4866-8135-7B1EABD7DB4D}" sibTransId="{0C092E5B-7841-455F-BD29-0E88B0E59BD8}"/>
    <dgm:cxn modelId="{7C9C1C68-4006-45CB-9FDD-24FE65639A9C}" srcId="{8E4747C6-8F0D-46B9-B42C-B43CC60E4F5F}" destId="{A6B1F00F-7A50-4B91-B419-78A2D5E8525C}" srcOrd="3" destOrd="0" parTransId="{837D44FB-1FEA-49E6-9A5C-C1021C30DF39}" sibTransId="{C793335A-5A52-4A7F-A5C4-AFF34BCF6E4B}"/>
    <dgm:cxn modelId="{DCF3F40A-93F2-4A78-87D1-83F1E9B76436}" type="presParOf" srcId="{5327E1AA-6787-4B8F-8CCF-E47D5B4EBBC7}" destId="{47879538-2C3B-4E8C-BCC6-AB7D2BD81E5A}" srcOrd="0" destOrd="0" presId="urn:microsoft.com/office/officeart/2005/8/layout/list1"/>
    <dgm:cxn modelId="{B674CCFA-5870-4058-B0B6-5E5FF994B2E4}" type="presParOf" srcId="{47879538-2C3B-4E8C-BCC6-AB7D2BD81E5A}" destId="{D4B87B3A-5647-4AE1-AEFD-2B1EFEF7DAF9}" srcOrd="0" destOrd="0" presId="urn:microsoft.com/office/officeart/2005/8/layout/list1"/>
    <dgm:cxn modelId="{8AFEB923-5FD7-4188-8BEB-B2B334043CA1}" type="presParOf" srcId="{47879538-2C3B-4E8C-BCC6-AB7D2BD81E5A}" destId="{94557B3F-8CA6-4FB3-BDB1-FDFDDC2C549E}" srcOrd="1" destOrd="0" presId="urn:microsoft.com/office/officeart/2005/8/layout/list1"/>
    <dgm:cxn modelId="{AACD7708-8B80-407F-BB4F-C882D58E01CA}" type="presParOf" srcId="{5327E1AA-6787-4B8F-8CCF-E47D5B4EBBC7}" destId="{6ABD7584-DFA8-40DD-9A3F-918280AE01D2}" srcOrd="1" destOrd="0" presId="urn:microsoft.com/office/officeart/2005/8/layout/list1"/>
    <dgm:cxn modelId="{300DDB7B-011A-4601-A69A-C1B7835D3FAC}" type="presParOf" srcId="{5327E1AA-6787-4B8F-8CCF-E47D5B4EBBC7}" destId="{5F17B6AF-DA2A-4F37-9F76-9011054C6728}" srcOrd="2" destOrd="0" presId="urn:microsoft.com/office/officeart/2005/8/layout/list1"/>
    <dgm:cxn modelId="{AA09106C-E82D-4BF4-AF4C-0A38640E8290}" type="presParOf" srcId="{5327E1AA-6787-4B8F-8CCF-E47D5B4EBBC7}" destId="{F52548EA-3C1F-441A-823F-78E30ED43A07}" srcOrd="3" destOrd="0" presId="urn:microsoft.com/office/officeart/2005/8/layout/list1"/>
    <dgm:cxn modelId="{9B0D2FBD-3D8C-4929-95B2-3D34E598B24D}" type="presParOf" srcId="{5327E1AA-6787-4B8F-8CCF-E47D5B4EBBC7}" destId="{EBAA6D9B-A2D0-4453-AF35-D231BBD3CAE0}" srcOrd="4" destOrd="0" presId="urn:microsoft.com/office/officeart/2005/8/layout/list1"/>
    <dgm:cxn modelId="{1BCA7655-B0F2-4CE2-A05D-D3035CC85EC5}" type="presParOf" srcId="{EBAA6D9B-A2D0-4453-AF35-D231BBD3CAE0}" destId="{20E0647C-D403-4576-9325-483112222E57}" srcOrd="0" destOrd="0" presId="urn:microsoft.com/office/officeart/2005/8/layout/list1"/>
    <dgm:cxn modelId="{F5E0EED3-3F6C-4246-A195-22F1B0CA68D6}" type="presParOf" srcId="{EBAA6D9B-A2D0-4453-AF35-D231BBD3CAE0}" destId="{985AE589-BCEC-4FA4-8CBC-ADEA14A733D9}" srcOrd="1" destOrd="0" presId="urn:microsoft.com/office/officeart/2005/8/layout/list1"/>
    <dgm:cxn modelId="{F70C86B2-2BC7-4EDD-A442-4BBD0923A293}" type="presParOf" srcId="{5327E1AA-6787-4B8F-8CCF-E47D5B4EBBC7}" destId="{71FA60CF-D45E-4CB9-9CE0-0E85934AF260}" srcOrd="5" destOrd="0" presId="urn:microsoft.com/office/officeart/2005/8/layout/list1"/>
    <dgm:cxn modelId="{95DA501F-2D88-43B6-9399-846D4AA558FF}" type="presParOf" srcId="{5327E1AA-6787-4B8F-8CCF-E47D5B4EBBC7}" destId="{28BB5ECF-3954-4712-A468-7E72A5536094}" srcOrd="6" destOrd="0" presId="urn:microsoft.com/office/officeart/2005/8/layout/list1"/>
    <dgm:cxn modelId="{00A321C7-E8CD-400A-902A-FBB97DBB8C42}" type="presParOf" srcId="{5327E1AA-6787-4B8F-8CCF-E47D5B4EBBC7}" destId="{395C0CB0-20E7-475D-AAE3-6019D041E7D6}" srcOrd="7" destOrd="0" presId="urn:microsoft.com/office/officeart/2005/8/layout/list1"/>
    <dgm:cxn modelId="{79EFFC70-120A-4542-8A0D-475E23010427}" type="presParOf" srcId="{5327E1AA-6787-4B8F-8CCF-E47D5B4EBBC7}" destId="{0FBDD9EE-5F96-417C-9FC2-1E3168AF7C19}" srcOrd="8" destOrd="0" presId="urn:microsoft.com/office/officeart/2005/8/layout/list1"/>
    <dgm:cxn modelId="{4AFA1654-9175-443F-9FCC-80C4C5AFE768}" type="presParOf" srcId="{0FBDD9EE-5F96-417C-9FC2-1E3168AF7C19}" destId="{37164141-597C-479E-AF4A-2656A01C92EE}" srcOrd="0" destOrd="0" presId="urn:microsoft.com/office/officeart/2005/8/layout/list1"/>
    <dgm:cxn modelId="{504B78F4-223F-49D9-99F5-E315056FD5BD}" type="presParOf" srcId="{0FBDD9EE-5F96-417C-9FC2-1E3168AF7C19}" destId="{8049D88A-CE3E-4565-B3B2-47CDFEF03B41}" srcOrd="1" destOrd="0" presId="urn:microsoft.com/office/officeart/2005/8/layout/list1"/>
    <dgm:cxn modelId="{B5839295-9F2B-4A28-82BB-7D01796A8A84}" type="presParOf" srcId="{5327E1AA-6787-4B8F-8CCF-E47D5B4EBBC7}" destId="{1D7A9323-6559-406B-8D7B-8743AA229BA3}" srcOrd="9" destOrd="0" presId="urn:microsoft.com/office/officeart/2005/8/layout/list1"/>
    <dgm:cxn modelId="{7A16BDC1-C901-4FCC-B237-A536929EB98A}" type="presParOf" srcId="{5327E1AA-6787-4B8F-8CCF-E47D5B4EBBC7}" destId="{16A38911-1226-4C9A-8BE3-80A646ECC1C5}" srcOrd="10" destOrd="0" presId="urn:microsoft.com/office/officeart/2005/8/layout/list1"/>
    <dgm:cxn modelId="{731E7465-7BB0-4E9F-9B84-8A9D13F91793}" type="presParOf" srcId="{5327E1AA-6787-4B8F-8CCF-E47D5B4EBBC7}" destId="{A460F004-504D-4453-B8D7-C9C18E2EDBEB}" srcOrd="11" destOrd="0" presId="urn:microsoft.com/office/officeart/2005/8/layout/list1"/>
    <dgm:cxn modelId="{6945C692-1B9C-481A-8F39-2AE78AC2EF62}" type="presParOf" srcId="{5327E1AA-6787-4B8F-8CCF-E47D5B4EBBC7}" destId="{5BBEFA42-3790-4BE8-91A7-C824B90F73B1}" srcOrd="12" destOrd="0" presId="urn:microsoft.com/office/officeart/2005/8/layout/list1"/>
    <dgm:cxn modelId="{F255257F-DB8F-4C8F-BB63-820587D82F55}" type="presParOf" srcId="{5BBEFA42-3790-4BE8-91A7-C824B90F73B1}" destId="{ED135BF7-5AB1-46B5-8AE5-15C70FAD98CC}" srcOrd="0" destOrd="0" presId="urn:microsoft.com/office/officeart/2005/8/layout/list1"/>
    <dgm:cxn modelId="{9E905ECD-7AC2-48E4-AB1A-283F048E85D2}" type="presParOf" srcId="{5BBEFA42-3790-4BE8-91A7-C824B90F73B1}" destId="{71FF82A0-C860-4C4B-A664-E6F1DD7A22BA}" srcOrd="1" destOrd="0" presId="urn:microsoft.com/office/officeart/2005/8/layout/list1"/>
    <dgm:cxn modelId="{2CDADC5E-AA1B-4D16-9994-813C578BCEDB}" type="presParOf" srcId="{5327E1AA-6787-4B8F-8CCF-E47D5B4EBBC7}" destId="{A3E887E2-EC50-4557-BFF1-A740B648D8CE}" srcOrd="13" destOrd="0" presId="urn:microsoft.com/office/officeart/2005/8/layout/list1"/>
    <dgm:cxn modelId="{2BD2E3AC-B0A9-437B-BF81-E41D4BFEE90F}" type="presParOf" srcId="{5327E1AA-6787-4B8F-8CCF-E47D5B4EBBC7}" destId="{213E7879-063D-44F3-A872-C67687040461}" srcOrd="14" destOrd="0" presId="urn:microsoft.com/office/officeart/2005/8/layout/list1"/>
    <dgm:cxn modelId="{D5003201-EBEB-42D4-9027-C57C4FD0D229}" type="presParOf" srcId="{5327E1AA-6787-4B8F-8CCF-E47D5B4EBBC7}" destId="{4C87CE3D-A9A0-41B0-88AC-E8B40DCA5477}" srcOrd="15" destOrd="0" presId="urn:microsoft.com/office/officeart/2005/8/layout/list1"/>
    <dgm:cxn modelId="{6817295F-3629-41FA-B3DB-CF5D5FFAC72C}" type="presParOf" srcId="{5327E1AA-6787-4B8F-8CCF-E47D5B4EBBC7}" destId="{ACA4C452-87AD-4FF2-A877-015D955D5EB9}" srcOrd="16" destOrd="0" presId="urn:microsoft.com/office/officeart/2005/8/layout/list1"/>
    <dgm:cxn modelId="{D5D5DAAF-AAC4-48CB-9A8B-7A4A09FB3539}" type="presParOf" srcId="{ACA4C452-87AD-4FF2-A877-015D955D5EB9}" destId="{19323ED7-C113-4D26-A82F-C1BE7F5E83C9}" srcOrd="0" destOrd="0" presId="urn:microsoft.com/office/officeart/2005/8/layout/list1"/>
    <dgm:cxn modelId="{52EE7ADC-EDA3-4FFD-9FD6-6125D35C228E}" type="presParOf" srcId="{ACA4C452-87AD-4FF2-A877-015D955D5EB9}" destId="{E9EC3021-7F88-4294-B646-413020B5C6F2}" srcOrd="1" destOrd="0" presId="urn:microsoft.com/office/officeart/2005/8/layout/list1"/>
    <dgm:cxn modelId="{7E6DF28E-117F-48F2-A33F-412146A35A98}" type="presParOf" srcId="{5327E1AA-6787-4B8F-8CCF-E47D5B4EBBC7}" destId="{10E5BC62-90F4-44D5-A496-02187E368276}" srcOrd="17" destOrd="0" presId="urn:microsoft.com/office/officeart/2005/8/layout/list1"/>
    <dgm:cxn modelId="{A2D27ADB-03F9-4163-97B1-E77832E6C2AD}" type="presParOf" srcId="{5327E1AA-6787-4B8F-8CCF-E47D5B4EBBC7}" destId="{F44B0E61-204E-4C61-9635-DEE4D51AD3A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0CC0A2-B593-4ED1-96A2-8215BD39E59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01AEA-0911-4BF9-AE18-C69A9E1D8096}">
      <dgm:prSet phldrT="[Text]" custT="1"/>
      <dgm:spPr/>
      <dgm:t>
        <a:bodyPr/>
        <a:lstStyle/>
        <a:p>
          <a:r>
            <a:rPr lang="en-US" sz="2000" dirty="0" smtClean="0"/>
            <a:t>Operators</a:t>
          </a:r>
          <a:endParaRPr lang="en-US" sz="2000" dirty="0"/>
        </a:p>
      </dgm:t>
    </dgm:pt>
    <dgm:pt modelId="{1A9AE173-7563-42E6-AA90-8BD099F222A9}" type="parTrans" cxnId="{6090C99D-6F40-48F4-B63E-454D1014FA65}">
      <dgm:prSet/>
      <dgm:spPr/>
      <dgm:t>
        <a:bodyPr/>
        <a:lstStyle/>
        <a:p>
          <a:endParaRPr lang="en-US" sz="2000"/>
        </a:p>
      </dgm:t>
    </dgm:pt>
    <dgm:pt modelId="{BDEB3742-8E95-4AD7-B570-E5B6BA148006}" type="sibTrans" cxnId="{6090C99D-6F40-48F4-B63E-454D1014FA65}">
      <dgm:prSet/>
      <dgm:spPr/>
      <dgm:t>
        <a:bodyPr/>
        <a:lstStyle/>
        <a:p>
          <a:endParaRPr lang="en-US" sz="2000"/>
        </a:p>
      </dgm:t>
    </dgm:pt>
    <dgm:pt modelId="{DA18A4C4-2FE1-4448-822C-B22EF84E51B7}">
      <dgm:prSet phldrT="[Text]" custT="1"/>
      <dgm:spPr/>
      <dgm:t>
        <a:bodyPr/>
        <a:lstStyle/>
        <a:p>
          <a:r>
            <a:rPr lang="en-US" sz="1600" dirty="0" smtClean="0"/>
            <a:t>arithmetic</a:t>
          </a:r>
          <a:endParaRPr lang="en-US" sz="1600" dirty="0"/>
        </a:p>
      </dgm:t>
    </dgm:pt>
    <dgm:pt modelId="{0633AD44-9A1E-4CB9-B52D-BA7332706E7F}" type="parTrans" cxnId="{95D2C48B-09B4-459A-A69E-D7F1F05F7C69}">
      <dgm:prSet/>
      <dgm:spPr/>
      <dgm:t>
        <a:bodyPr/>
        <a:lstStyle/>
        <a:p>
          <a:endParaRPr lang="en-US" sz="2000"/>
        </a:p>
      </dgm:t>
    </dgm:pt>
    <dgm:pt modelId="{2CCF5D7A-4C94-4483-A051-5D0B9FF72F00}" type="sibTrans" cxnId="{95D2C48B-09B4-459A-A69E-D7F1F05F7C69}">
      <dgm:prSet/>
      <dgm:spPr/>
      <dgm:t>
        <a:bodyPr/>
        <a:lstStyle/>
        <a:p>
          <a:endParaRPr lang="en-US" sz="2000"/>
        </a:p>
      </dgm:t>
    </dgm:pt>
    <dgm:pt modelId="{52263AB4-A21B-480A-BEE7-C9CC5D8F975D}">
      <dgm:prSet phldrT="[Text]" custT="1"/>
      <dgm:spPr/>
      <dgm:t>
        <a:bodyPr/>
        <a:lstStyle/>
        <a:p>
          <a:r>
            <a:rPr lang="en-US" sz="1600" dirty="0" smtClean="0"/>
            <a:t>Relational</a:t>
          </a:r>
          <a:endParaRPr lang="en-US" sz="1600" dirty="0"/>
        </a:p>
      </dgm:t>
    </dgm:pt>
    <dgm:pt modelId="{373ABB82-9530-44B2-A4CC-E78395B8BB6C}" type="parTrans" cxnId="{1BBDF639-B5EF-4CC0-A010-37E484CC0C6E}">
      <dgm:prSet/>
      <dgm:spPr/>
      <dgm:t>
        <a:bodyPr/>
        <a:lstStyle/>
        <a:p>
          <a:endParaRPr lang="en-US" sz="2000"/>
        </a:p>
      </dgm:t>
    </dgm:pt>
    <dgm:pt modelId="{B2D5DC67-51AB-42C6-BFC0-95380243B88B}" type="sibTrans" cxnId="{1BBDF639-B5EF-4CC0-A010-37E484CC0C6E}">
      <dgm:prSet/>
      <dgm:spPr/>
      <dgm:t>
        <a:bodyPr/>
        <a:lstStyle/>
        <a:p>
          <a:endParaRPr lang="en-US" sz="2000"/>
        </a:p>
      </dgm:t>
    </dgm:pt>
    <dgm:pt modelId="{3C26BB52-2AFB-426A-8A96-8DFA680023A7}">
      <dgm:prSet phldrT="[Text]" custT="1"/>
      <dgm:spPr/>
      <dgm:t>
        <a:bodyPr/>
        <a:lstStyle/>
        <a:p>
          <a:r>
            <a:rPr lang="en-US" sz="1600" dirty="0" smtClean="0"/>
            <a:t>Logical </a:t>
          </a:r>
          <a:endParaRPr lang="en-US" sz="1600" dirty="0"/>
        </a:p>
      </dgm:t>
    </dgm:pt>
    <dgm:pt modelId="{59E3D4F4-80D6-4CAB-B359-860F16DB88E2}" type="parTrans" cxnId="{3C2103D7-8908-49AC-AC4D-C1FB4724900D}">
      <dgm:prSet/>
      <dgm:spPr/>
      <dgm:t>
        <a:bodyPr/>
        <a:lstStyle/>
        <a:p>
          <a:endParaRPr lang="en-US" sz="2000"/>
        </a:p>
      </dgm:t>
    </dgm:pt>
    <dgm:pt modelId="{EDADA8E8-6993-4CBF-A333-9C2713540345}" type="sibTrans" cxnId="{3C2103D7-8908-49AC-AC4D-C1FB4724900D}">
      <dgm:prSet/>
      <dgm:spPr/>
      <dgm:t>
        <a:bodyPr/>
        <a:lstStyle/>
        <a:p>
          <a:endParaRPr lang="en-US" sz="2000"/>
        </a:p>
      </dgm:t>
    </dgm:pt>
    <dgm:pt modelId="{15F499C2-D03A-4673-878D-BDD77EC641A9}">
      <dgm:prSet phldrT="[Text]" custT="1"/>
      <dgm:spPr/>
      <dgm:t>
        <a:bodyPr/>
        <a:lstStyle/>
        <a:p>
          <a:r>
            <a:rPr lang="en-US" sz="1600" dirty="0" smtClean="0"/>
            <a:t>Assignment </a:t>
          </a:r>
          <a:endParaRPr lang="en-US" sz="1600" dirty="0"/>
        </a:p>
      </dgm:t>
    </dgm:pt>
    <dgm:pt modelId="{40E8550F-6640-4CBA-9DBE-F3F01DC17F34}" type="parTrans" cxnId="{5EE1C9D4-1A15-4EE4-8393-E73BA884D577}">
      <dgm:prSet/>
      <dgm:spPr/>
      <dgm:t>
        <a:bodyPr/>
        <a:lstStyle/>
        <a:p>
          <a:endParaRPr lang="en-US" sz="2000"/>
        </a:p>
      </dgm:t>
    </dgm:pt>
    <dgm:pt modelId="{717E74AC-72CF-4099-B689-FFA12CA4C272}" type="sibTrans" cxnId="{5EE1C9D4-1A15-4EE4-8393-E73BA884D577}">
      <dgm:prSet/>
      <dgm:spPr/>
      <dgm:t>
        <a:bodyPr/>
        <a:lstStyle/>
        <a:p>
          <a:endParaRPr lang="en-US" sz="2000"/>
        </a:p>
      </dgm:t>
    </dgm:pt>
    <dgm:pt modelId="{44218BE1-06BE-499E-BFCD-1EA8382BBE47}" type="pres">
      <dgm:prSet presAssocID="{9E0CC0A2-B593-4ED1-96A2-8215BD39E59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F1829D-1EC9-4223-84E0-9494AD0217D4}" type="pres">
      <dgm:prSet presAssocID="{2AE01AEA-0911-4BF9-AE18-C69A9E1D809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59ADF58-F909-4377-9054-95A54AE8CEF0}" type="pres">
      <dgm:prSet presAssocID="{DA18A4C4-2FE1-4448-822C-B22EF84E51B7}" presName="Accent1" presStyleCnt="0"/>
      <dgm:spPr/>
    </dgm:pt>
    <dgm:pt modelId="{0D378AEE-A813-489F-9779-13AB1C503A35}" type="pres">
      <dgm:prSet presAssocID="{DA18A4C4-2FE1-4448-822C-B22EF84E51B7}" presName="Accent" presStyleLbl="bgShp" presStyleIdx="0" presStyleCnt="4"/>
      <dgm:spPr/>
    </dgm:pt>
    <dgm:pt modelId="{7B2A6FB1-4337-4A2F-9370-CDF3E2BE3D1D}" type="pres">
      <dgm:prSet presAssocID="{DA18A4C4-2FE1-4448-822C-B22EF84E51B7}" presName="Chil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D431E-1FCB-4A06-B299-D0745409B8BA}" type="pres">
      <dgm:prSet presAssocID="{52263AB4-A21B-480A-BEE7-C9CC5D8F975D}" presName="Accent2" presStyleCnt="0"/>
      <dgm:spPr/>
    </dgm:pt>
    <dgm:pt modelId="{1130DD8C-E8BE-4688-A268-BFFB8A21F0EB}" type="pres">
      <dgm:prSet presAssocID="{52263AB4-A21B-480A-BEE7-C9CC5D8F975D}" presName="Accent" presStyleLbl="bgShp" presStyleIdx="1" presStyleCnt="4"/>
      <dgm:spPr/>
    </dgm:pt>
    <dgm:pt modelId="{D9F1BDB8-8CCD-4F81-889A-2C33C5062CA0}" type="pres">
      <dgm:prSet presAssocID="{52263AB4-A21B-480A-BEE7-C9CC5D8F975D}" presName="Chil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F06D9-B5A8-479D-B1D3-44B38E645F84}" type="pres">
      <dgm:prSet presAssocID="{3C26BB52-2AFB-426A-8A96-8DFA680023A7}" presName="Accent3" presStyleCnt="0"/>
      <dgm:spPr/>
    </dgm:pt>
    <dgm:pt modelId="{25850455-C185-4AC2-B6F9-CC90B83964A1}" type="pres">
      <dgm:prSet presAssocID="{3C26BB52-2AFB-426A-8A96-8DFA680023A7}" presName="Accent" presStyleLbl="bgShp" presStyleIdx="2" presStyleCnt="4"/>
      <dgm:spPr/>
    </dgm:pt>
    <dgm:pt modelId="{830F0F44-3DB9-46C3-9C3E-BE591EB18300}" type="pres">
      <dgm:prSet presAssocID="{3C26BB52-2AFB-426A-8A96-8DFA680023A7}" presName="Chil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7EE77-FE33-4CAB-98A8-83F12F25FB1C}" type="pres">
      <dgm:prSet presAssocID="{15F499C2-D03A-4673-878D-BDD77EC641A9}" presName="Accent4" presStyleCnt="0"/>
      <dgm:spPr/>
    </dgm:pt>
    <dgm:pt modelId="{4886B060-88E7-4F72-BB58-3B1545018253}" type="pres">
      <dgm:prSet presAssocID="{15F499C2-D03A-4673-878D-BDD77EC641A9}" presName="Accent" presStyleLbl="bgShp" presStyleIdx="3" presStyleCnt="4"/>
      <dgm:spPr/>
    </dgm:pt>
    <dgm:pt modelId="{DE16BDFB-3756-425D-8AA1-5486D55A65B2}" type="pres">
      <dgm:prSet presAssocID="{15F499C2-D03A-4673-878D-BDD77EC641A9}" presName="Chil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1C9D4-1A15-4EE4-8393-E73BA884D577}" srcId="{2AE01AEA-0911-4BF9-AE18-C69A9E1D8096}" destId="{15F499C2-D03A-4673-878D-BDD77EC641A9}" srcOrd="3" destOrd="0" parTransId="{40E8550F-6640-4CBA-9DBE-F3F01DC17F34}" sibTransId="{717E74AC-72CF-4099-B689-FFA12CA4C272}"/>
    <dgm:cxn modelId="{A8EEE1C9-E9B4-4265-B5DF-13F918899B31}" type="presOf" srcId="{DA18A4C4-2FE1-4448-822C-B22EF84E51B7}" destId="{7B2A6FB1-4337-4A2F-9370-CDF3E2BE3D1D}" srcOrd="0" destOrd="0" presId="urn:microsoft.com/office/officeart/2011/layout/HexagonRadial"/>
    <dgm:cxn modelId="{5B67F983-A55D-483E-B103-2D7B7FFAAEFB}" type="presOf" srcId="{2AE01AEA-0911-4BF9-AE18-C69A9E1D8096}" destId="{83F1829D-1EC9-4223-84E0-9494AD0217D4}" srcOrd="0" destOrd="0" presId="urn:microsoft.com/office/officeart/2011/layout/HexagonRadial"/>
    <dgm:cxn modelId="{B49987CD-DD92-4234-B17E-9ADBDF2C7543}" type="presOf" srcId="{3C26BB52-2AFB-426A-8A96-8DFA680023A7}" destId="{830F0F44-3DB9-46C3-9C3E-BE591EB18300}" srcOrd="0" destOrd="0" presId="urn:microsoft.com/office/officeart/2011/layout/HexagonRadial"/>
    <dgm:cxn modelId="{1BBDF639-B5EF-4CC0-A010-37E484CC0C6E}" srcId="{2AE01AEA-0911-4BF9-AE18-C69A9E1D8096}" destId="{52263AB4-A21B-480A-BEE7-C9CC5D8F975D}" srcOrd="1" destOrd="0" parTransId="{373ABB82-9530-44B2-A4CC-E78395B8BB6C}" sibTransId="{B2D5DC67-51AB-42C6-BFC0-95380243B88B}"/>
    <dgm:cxn modelId="{04A1C66B-DE9F-4B60-A0AE-FDC309A3C0BD}" type="presOf" srcId="{9E0CC0A2-B593-4ED1-96A2-8215BD39E594}" destId="{44218BE1-06BE-499E-BFCD-1EA8382BBE47}" srcOrd="0" destOrd="0" presId="urn:microsoft.com/office/officeart/2011/layout/HexagonRadial"/>
    <dgm:cxn modelId="{3C2103D7-8908-49AC-AC4D-C1FB4724900D}" srcId="{2AE01AEA-0911-4BF9-AE18-C69A9E1D8096}" destId="{3C26BB52-2AFB-426A-8A96-8DFA680023A7}" srcOrd="2" destOrd="0" parTransId="{59E3D4F4-80D6-4CAB-B359-860F16DB88E2}" sibTransId="{EDADA8E8-6993-4CBF-A333-9C2713540345}"/>
    <dgm:cxn modelId="{6090C99D-6F40-48F4-B63E-454D1014FA65}" srcId="{9E0CC0A2-B593-4ED1-96A2-8215BD39E594}" destId="{2AE01AEA-0911-4BF9-AE18-C69A9E1D8096}" srcOrd="0" destOrd="0" parTransId="{1A9AE173-7563-42E6-AA90-8BD099F222A9}" sibTransId="{BDEB3742-8E95-4AD7-B570-E5B6BA148006}"/>
    <dgm:cxn modelId="{95D2C48B-09B4-459A-A69E-D7F1F05F7C69}" srcId="{2AE01AEA-0911-4BF9-AE18-C69A9E1D8096}" destId="{DA18A4C4-2FE1-4448-822C-B22EF84E51B7}" srcOrd="0" destOrd="0" parTransId="{0633AD44-9A1E-4CB9-B52D-BA7332706E7F}" sibTransId="{2CCF5D7A-4C94-4483-A051-5D0B9FF72F00}"/>
    <dgm:cxn modelId="{41AEE0B8-F416-4D7A-945C-7DBC9D9024A2}" type="presOf" srcId="{52263AB4-A21B-480A-BEE7-C9CC5D8F975D}" destId="{D9F1BDB8-8CCD-4F81-889A-2C33C5062CA0}" srcOrd="0" destOrd="0" presId="urn:microsoft.com/office/officeart/2011/layout/HexagonRadial"/>
    <dgm:cxn modelId="{9401AE16-DB84-4BDD-8D42-09AADD799480}" type="presOf" srcId="{15F499C2-D03A-4673-878D-BDD77EC641A9}" destId="{DE16BDFB-3756-425D-8AA1-5486D55A65B2}" srcOrd="0" destOrd="0" presId="urn:microsoft.com/office/officeart/2011/layout/HexagonRadial"/>
    <dgm:cxn modelId="{B60DA669-5475-4100-A8C2-5C23A3F9DD1B}" type="presParOf" srcId="{44218BE1-06BE-499E-BFCD-1EA8382BBE47}" destId="{83F1829D-1EC9-4223-84E0-9494AD0217D4}" srcOrd="0" destOrd="0" presId="urn:microsoft.com/office/officeart/2011/layout/HexagonRadial"/>
    <dgm:cxn modelId="{D700A613-B3AA-4061-AE9A-2A629A6781E6}" type="presParOf" srcId="{44218BE1-06BE-499E-BFCD-1EA8382BBE47}" destId="{459ADF58-F909-4377-9054-95A54AE8CEF0}" srcOrd="1" destOrd="0" presId="urn:microsoft.com/office/officeart/2011/layout/HexagonRadial"/>
    <dgm:cxn modelId="{3193AFE1-5F48-4FC3-8369-64F92855D9ED}" type="presParOf" srcId="{459ADF58-F909-4377-9054-95A54AE8CEF0}" destId="{0D378AEE-A813-489F-9779-13AB1C503A35}" srcOrd="0" destOrd="0" presId="urn:microsoft.com/office/officeart/2011/layout/HexagonRadial"/>
    <dgm:cxn modelId="{52E24523-B63E-4170-AE58-D5797AD5BA37}" type="presParOf" srcId="{44218BE1-06BE-499E-BFCD-1EA8382BBE47}" destId="{7B2A6FB1-4337-4A2F-9370-CDF3E2BE3D1D}" srcOrd="2" destOrd="0" presId="urn:microsoft.com/office/officeart/2011/layout/HexagonRadial"/>
    <dgm:cxn modelId="{7291AF4F-1E55-478D-B527-6441BBE01B8D}" type="presParOf" srcId="{44218BE1-06BE-499E-BFCD-1EA8382BBE47}" destId="{0FFD431E-1FCB-4A06-B299-D0745409B8BA}" srcOrd="3" destOrd="0" presId="urn:microsoft.com/office/officeart/2011/layout/HexagonRadial"/>
    <dgm:cxn modelId="{A8ACCAE2-7766-403D-BC54-C61EA8584478}" type="presParOf" srcId="{0FFD431E-1FCB-4A06-B299-D0745409B8BA}" destId="{1130DD8C-E8BE-4688-A268-BFFB8A21F0EB}" srcOrd="0" destOrd="0" presId="urn:microsoft.com/office/officeart/2011/layout/HexagonRadial"/>
    <dgm:cxn modelId="{6C182EB0-AA61-4906-A322-883CCC832EF2}" type="presParOf" srcId="{44218BE1-06BE-499E-BFCD-1EA8382BBE47}" destId="{D9F1BDB8-8CCD-4F81-889A-2C33C5062CA0}" srcOrd="4" destOrd="0" presId="urn:microsoft.com/office/officeart/2011/layout/HexagonRadial"/>
    <dgm:cxn modelId="{C8E6AE00-4689-4D7A-A37A-8970E029B875}" type="presParOf" srcId="{44218BE1-06BE-499E-BFCD-1EA8382BBE47}" destId="{D75F06D9-B5A8-479D-B1D3-44B38E645F84}" srcOrd="5" destOrd="0" presId="urn:microsoft.com/office/officeart/2011/layout/HexagonRadial"/>
    <dgm:cxn modelId="{37FB62FA-4C16-4AC3-B7BF-8FEDCD9FBE6D}" type="presParOf" srcId="{D75F06D9-B5A8-479D-B1D3-44B38E645F84}" destId="{25850455-C185-4AC2-B6F9-CC90B83964A1}" srcOrd="0" destOrd="0" presId="urn:microsoft.com/office/officeart/2011/layout/HexagonRadial"/>
    <dgm:cxn modelId="{1C0FEC05-08B7-438A-A160-B3965700F7F3}" type="presParOf" srcId="{44218BE1-06BE-499E-BFCD-1EA8382BBE47}" destId="{830F0F44-3DB9-46C3-9C3E-BE591EB18300}" srcOrd="6" destOrd="0" presId="urn:microsoft.com/office/officeart/2011/layout/HexagonRadial"/>
    <dgm:cxn modelId="{FC03606B-ED2F-419F-B8BD-39C09D04A63B}" type="presParOf" srcId="{44218BE1-06BE-499E-BFCD-1EA8382BBE47}" destId="{7C27EE77-FE33-4CAB-98A8-83F12F25FB1C}" srcOrd="7" destOrd="0" presId="urn:microsoft.com/office/officeart/2011/layout/HexagonRadial"/>
    <dgm:cxn modelId="{AD952550-274F-4B0A-9DC4-5847E4673AFC}" type="presParOf" srcId="{7C27EE77-FE33-4CAB-98A8-83F12F25FB1C}" destId="{4886B060-88E7-4F72-BB58-3B1545018253}" srcOrd="0" destOrd="0" presId="urn:microsoft.com/office/officeart/2011/layout/HexagonRadial"/>
    <dgm:cxn modelId="{B536D53B-A138-4BE1-A6F2-1CE4591B3119}" type="presParOf" srcId="{44218BE1-06BE-499E-BFCD-1EA8382BBE47}" destId="{DE16BDFB-3756-425D-8AA1-5486D55A65B2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B33DFE-A0E3-4D0B-A9D2-6DD63E354BC0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3C3A4F-D4CA-48DA-B881-AF8CFF109627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6AB147EB-B401-4B53-A1E0-AD76ADDF1FB7}" type="parTrans" cxnId="{9CD0861C-C759-4E5F-9D4A-0A71D8D66E03}">
      <dgm:prSet/>
      <dgm:spPr/>
      <dgm:t>
        <a:bodyPr/>
        <a:lstStyle/>
        <a:p>
          <a:endParaRPr lang="en-US"/>
        </a:p>
      </dgm:t>
    </dgm:pt>
    <dgm:pt modelId="{E2BBF0F3-C046-44CA-90F8-573FD317FB9F}" type="sibTrans" cxnId="{9CD0861C-C759-4E5F-9D4A-0A71D8D66E03}">
      <dgm:prSet/>
      <dgm:spPr/>
      <dgm:t>
        <a:bodyPr/>
        <a:lstStyle/>
        <a:p>
          <a:endParaRPr lang="en-US"/>
        </a:p>
      </dgm:t>
    </dgm:pt>
    <dgm:pt modelId="{E7E7BCBE-9502-4A9C-B0D6-2BF92EE4BE5E}">
      <dgm:prSet phldrT="[Text]"/>
      <dgm:spPr/>
      <dgm:t>
        <a:bodyPr/>
        <a:lstStyle/>
        <a:p>
          <a:r>
            <a:rPr lang="en-US" dirty="0" smtClean="0"/>
            <a:t>repeat</a:t>
          </a:r>
          <a:endParaRPr lang="en-US" dirty="0"/>
        </a:p>
      </dgm:t>
    </dgm:pt>
    <dgm:pt modelId="{D23D10FE-A21D-4E63-9117-3F9A091A7964}" type="parTrans" cxnId="{84EBE50A-24E9-467C-80EF-9E3F4E91DD18}">
      <dgm:prSet/>
      <dgm:spPr/>
      <dgm:t>
        <a:bodyPr/>
        <a:lstStyle/>
        <a:p>
          <a:endParaRPr lang="en-US"/>
        </a:p>
      </dgm:t>
    </dgm:pt>
    <dgm:pt modelId="{BF1CCC69-A3E8-44DA-B642-8AF38F173696}" type="sibTrans" cxnId="{84EBE50A-24E9-467C-80EF-9E3F4E91DD18}">
      <dgm:prSet/>
      <dgm:spPr/>
      <dgm:t>
        <a:bodyPr/>
        <a:lstStyle/>
        <a:p>
          <a:endParaRPr lang="en-US"/>
        </a:p>
      </dgm:t>
    </dgm:pt>
    <dgm:pt modelId="{0385C4AE-845E-4D42-8B0C-896C6B044052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CABCE41F-CE22-4161-9060-E49BEEEFBCAE}" type="parTrans" cxnId="{D5068990-6384-455F-B0D4-2B8E32FCBEA0}">
      <dgm:prSet/>
      <dgm:spPr/>
      <dgm:t>
        <a:bodyPr/>
        <a:lstStyle/>
        <a:p>
          <a:endParaRPr lang="en-US"/>
        </a:p>
      </dgm:t>
    </dgm:pt>
    <dgm:pt modelId="{0098B661-7E3C-4821-965C-41A348783D2A}" type="sibTrans" cxnId="{D5068990-6384-455F-B0D4-2B8E32FCBEA0}">
      <dgm:prSet/>
      <dgm:spPr/>
      <dgm:t>
        <a:bodyPr/>
        <a:lstStyle/>
        <a:p>
          <a:endParaRPr lang="en-US"/>
        </a:p>
      </dgm:t>
    </dgm:pt>
    <dgm:pt modelId="{EA1E4CF7-0D18-4D5D-BF5C-DA968D9A6D2E}">
      <dgm:prSet phldrT="[Text]"/>
      <dgm:spPr/>
      <dgm:t>
        <a:bodyPr/>
        <a:lstStyle/>
        <a:p>
          <a:r>
            <a:rPr lang="en-US" dirty="0" smtClean="0"/>
            <a:t>for</a:t>
          </a:r>
          <a:endParaRPr lang="en-US" dirty="0"/>
        </a:p>
      </dgm:t>
    </dgm:pt>
    <dgm:pt modelId="{B5F269C7-A473-4A62-BECC-FD9CEF893B5F}" type="parTrans" cxnId="{1715CE78-15DA-4B10-9118-2A992F551667}">
      <dgm:prSet/>
      <dgm:spPr/>
      <dgm:t>
        <a:bodyPr/>
        <a:lstStyle/>
        <a:p>
          <a:endParaRPr lang="en-US"/>
        </a:p>
      </dgm:t>
    </dgm:pt>
    <dgm:pt modelId="{11C2660F-560D-41CD-BD2D-91D5734484F0}" type="sibTrans" cxnId="{1715CE78-15DA-4B10-9118-2A992F551667}">
      <dgm:prSet/>
      <dgm:spPr/>
      <dgm:t>
        <a:bodyPr/>
        <a:lstStyle/>
        <a:p>
          <a:endParaRPr lang="en-US"/>
        </a:p>
      </dgm:t>
    </dgm:pt>
    <dgm:pt modelId="{A72B86D7-531A-48C8-A91E-7FAB82F0C77C}" type="pres">
      <dgm:prSet presAssocID="{17B33DFE-A0E3-4D0B-A9D2-6DD63E354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DB61EF-67FF-4605-8B56-99D51C8FD9A6}" type="pres">
      <dgm:prSet presAssocID="{17B33DFE-A0E3-4D0B-A9D2-6DD63E354BC0}" presName="radial" presStyleCnt="0">
        <dgm:presLayoutVars>
          <dgm:animLvl val="ctr"/>
        </dgm:presLayoutVars>
      </dgm:prSet>
      <dgm:spPr/>
    </dgm:pt>
    <dgm:pt modelId="{647448D4-5644-4D3F-9B47-8BE0378A3634}" type="pres">
      <dgm:prSet presAssocID="{D03C3A4F-D4CA-48DA-B881-AF8CFF109627}" presName="centerShape" presStyleLbl="vennNode1" presStyleIdx="0" presStyleCnt="4" custLinFactNeighborX="-1426" custLinFactNeighborY="-475"/>
      <dgm:spPr/>
      <dgm:t>
        <a:bodyPr/>
        <a:lstStyle/>
        <a:p>
          <a:endParaRPr lang="en-US"/>
        </a:p>
      </dgm:t>
    </dgm:pt>
    <dgm:pt modelId="{229EC553-3DD1-4B11-917A-7F9FF326EE25}" type="pres">
      <dgm:prSet presAssocID="{E7E7BCBE-9502-4A9C-B0D6-2BF92EE4BE5E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50170-AEFC-436B-963A-F8EEF6A74D6E}" type="pres">
      <dgm:prSet presAssocID="{0385C4AE-845E-4D42-8B0C-896C6B044052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8C2CF-D4CB-4B16-85E4-A38DE21BC787}" type="pres">
      <dgm:prSet presAssocID="{EA1E4CF7-0D18-4D5D-BF5C-DA968D9A6D2E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AB2FE-6033-4294-93CF-1B041D63ED93}" type="presOf" srcId="{E7E7BCBE-9502-4A9C-B0D6-2BF92EE4BE5E}" destId="{229EC553-3DD1-4B11-917A-7F9FF326EE25}" srcOrd="0" destOrd="0" presId="urn:microsoft.com/office/officeart/2005/8/layout/radial3"/>
    <dgm:cxn modelId="{F1F6F07B-3AC4-473C-8F8A-9396FF810636}" type="presOf" srcId="{D03C3A4F-D4CA-48DA-B881-AF8CFF109627}" destId="{647448D4-5644-4D3F-9B47-8BE0378A3634}" srcOrd="0" destOrd="0" presId="urn:microsoft.com/office/officeart/2005/8/layout/radial3"/>
    <dgm:cxn modelId="{D5068990-6384-455F-B0D4-2B8E32FCBEA0}" srcId="{D03C3A4F-D4CA-48DA-B881-AF8CFF109627}" destId="{0385C4AE-845E-4D42-8B0C-896C6B044052}" srcOrd="1" destOrd="0" parTransId="{CABCE41F-CE22-4161-9060-E49BEEEFBCAE}" sibTransId="{0098B661-7E3C-4821-965C-41A348783D2A}"/>
    <dgm:cxn modelId="{AE7FE751-D0CF-4021-BC02-19396A0A9A7E}" type="presOf" srcId="{17B33DFE-A0E3-4D0B-A9D2-6DD63E354BC0}" destId="{A72B86D7-531A-48C8-A91E-7FAB82F0C77C}" srcOrd="0" destOrd="0" presId="urn:microsoft.com/office/officeart/2005/8/layout/radial3"/>
    <dgm:cxn modelId="{84EBE50A-24E9-467C-80EF-9E3F4E91DD18}" srcId="{D03C3A4F-D4CA-48DA-B881-AF8CFF109627}" destId="{E7E7BCBE-9502-4A9C-B0D6-2BF92EE4BE5E}" srcOrd="0" destOrd="0" parTransId="{D23D10FE-A21D-4E63-9117-3F9A091A7964}" sibTransId="{BF1CCC69-A3E8-44DA-B642-8AF38F173696}"/>
    <dgm:cxn modelId="{1715CE78-15DA-4B10-9118-2A992F551667}" srcId="{D03C3A4F-D4CA-48DA-B881-AF8CFF109627}" destId="{EA1E4CF7-0D18-4D5D-BF5C-DA968D9A6D2E}" srcOrd="2" destOrd="0" parTransId="{B5F269C7-A473-4A62-BECC-FD9CEF893B5F}" sibTransId="{11C2660F-560D-41CD-BD2D-91D5734484F0}"/>
    <dgm:cxn modelId="{2D1AB891-C706-4DCE-B362-82AD094AA4E6}" type="presOf" srcId="{0385C4AE-845E-4D42-8B0C-896C6B044052}" destId="{51350170-AEFC-436B-963A-F8EEF6A74D6E}" srcOrd="0" destOrd="0" presId="urn:microsoft.com/office/officeart/2005/8/layout/radial3"/>
    <dgm:cxn modelId="{9CD0861C-C759-4E5F-9D4A-0A71D8D66E03}" srcId="{17B33DFE-A0E3-4D0B-A9D2-6DD63E354BC0}" destId="{D03C3A4F-D4CA-48DA-B881-AF8CFF109627}" srcOrd="0" destOrd="0" parTransId="{6AB147EB-B401-4B53-A1E0-AD76ADDF1FB7}" sibTransId="{E2BBF0F3-C046-44CA-90F8-573FD317FB9F}"/>
    <dgm:cxn modelId="{9004D124-9255-4AD7-BBA2-26DD7D43B368}" type="presOf" srcId="{EA1E4CF7-0D18-4D5D-BF5C-DA968D9A6D2E}" destId="{BBD8C2CF-D4CB-4B16-85E4-A38DE21BC787}" srcOrd="0" destOrd="0" presId="urn:microsoft.com/office/officeart/2005/8/layout/radial3"/>
    <dgm:cxn modelId="{7D0B43C2-C354-48D4-823B-E8AF3A20528E}" type="presParOf" srcId="{A72B86D7-531A-48C8-A91E-7FAB82F0C77C}" destId="{79DB61EF-67FF-4605-8B56-99D51C8FD9A6}" srcOrd="0" destOrd="0" presId="urn:microsoft.com/office/officeart/2005/8/layout/radial3"/>
    <dgm:cxn modelId="{ABEDC6FF-65D3-43F9-9DE4-2DE96361B57D}" type="presParOf" srcId="{79DB61EF-67FF-4605-8B56-99D51C8FD9A6}" destId="{647448D4-5644-4D3F-9B47-8BE0378A3634}" srcOrd="0" destOrd="0" presId="urn:microsoft.com/office/officeart/2005/8/layout/radial3"/>
    <dgm:cxn modelId="{D6217F17-06FA-4E88-B22F-A6D172249BD1}" type="presParOf" srcId="{79DB61EF-67FF-4605-8B56-99D51C8FD9A6}" destId="{229EC553-3DD1-4B11-917A-7F9FF326EE25}" srcOrd="1" destOrd="0" presId="urn:microsoft.com/office/officeart/2005/8/layout/radial3"/>
    <dgm:cxn modelId="{0F9A9989-8F04-448C-91C7-59E70175F60A}" type="presParOf" srcId="{79DB61EF-67FF-4605-8B56-99D51C8FD9A6}" destId="{51350170-AEFC-436B-963A-F8EEF6A74D6E}" srcOrd="2" destOrd="0" presId="urn:microsoft.com/office/officeart/2005/8/layout/radial3"/>
    <dgm:cxn modelId="{9EB0D7FD-CAFA-4650-A078-E15B5E9687C1}" type="presParOf" srcId="{79DB61EF-67FF-4605-8B56-99D51C8FD9A6}" destId="{BBD8C2CF-D4CB-4B16-85E4-A38DE21BC787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7B6AF-DA2A-4F37-9F76-9011054C6728}">
      <dsp:nvSpPr>
        <dsp:cNvPr id="0" name=""/>
        <dsp:cNvSpPr/>
      </dsp:nvSpPr>
      <dsp:spPr>
        <a:xfrm>
          <a:off x="0" y="32304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57B3F-8CA6-4FB3-BDB1-FDFDDC2C549E}">
      <dsp:nvSpPr>
        <dsp:cNvPr id="0" name=""/>
        <dsp:cNvSpPr/>
      </dsp:nvSpPr>
      <dsp:spPr>
        <a:xfrm>
          <a:off x="227184" y="1308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rgbClr val="FFFF00"/>
              </a:solidFill>
            </a:rPr>
            <a:t>Vector </a:t>
          </a:r>
          <a:endParaRPr lang="en-US" sz="4800" b="1" kern="1200" dirty="0">
            <a:solidFill>
              <a:srgbClr val="FFFF00"/>
            </a:solidFill>
          </a:endParaRPr>
        </a:p>
      </dsp:txBody>
      <dsp:txXfrm>
        <a:off x="257446" y="43345"/>
        <a:ext cx="3120053" cy="559396"/>
      </dsp:txXfrm>
    </dsp:sp>
    <dsp:sp modelId="{28BB5ECF-3954-4712-A468-7E72A5536094}">
      <dsp:nvSpPr>
        <dsp:cNvPr id="0" name=""/>
        <dsp:cNvSpPr/>
      </dsp:nvSpPr>
      <dsp:spPr>
        <a:xfrm>
          <a:off x="0" y="127560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AE589-BCEC-4FA4-8CBC-ADEA14A733D9}">
      <dsp:nvSpPr>
        <dsp:cNvPr id="0" name=""/>
        <dsp:cNvSpPr/>
      </dsp:nvSpPr>
      <dsp:spPr>
        <a:xfrm>
          <a:off x="227184" y="96564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Matrix </a:t>
          </a:r>
          <a:endParaRPr lang="en-US" sz="2100" kern="1200" dirty="0"/>
        </a:p>
      </dsp:txBody>
      <dsp:txXfrm>
        <a:off x="257446" y="995905"/>
        <a:ext cx="3120053" cy="559396"/>
      </dsp:txXfrm>
    </dsp:sp>
    <dsp:sp modelId="{16A38911-1226-4C9A-8BE3-80A646ECC1C5}">
      <dsp:nvSpPr>
        <dsp:cNvPr id="0" name=""/>
        <dsp:cNvSpPr/>
      </dsp:nvSpPr>
      <dsp:spPr>
        <a:xfrm>
          <a:off x="0" y="222816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9D88A-CE3E-4565-B3B2-47CDFEF03B41}">
      <dsp:nvSpPr>
        <dsp:cNvPr id="0" name=""/>
        <dsp:cNvSpPr/>
      </dsp:nvSpPr>
      <dsp:spPr>
        <a:xfrm>
          <a:off x="227184" y="191820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Array </a:t>
          </a:r>
          <a:endParaRPr lang="en-US" sz="2100" kern="1200" dirty="0"/>
        </a:p>
      </dsp:txBody>
      <dsp:txXfrm>
        <a:off x="257446" y="1948465"/>
        <a:ext cx="3120053" cy="559396"/>
      </dsp:txXfrm>
    </dsp:sp>
    <dsp:sp modelId="{213E7879-063D-44F3-A872-C67687040461}">
      <dsp:nvSpPr>
        <dsp:cNvPr id="0" name=""/>
        <dsp:cNvSpPr/>
      </dsp:nvSpPr>
      <dsp:spPr>
        <a:xfrm>
          <a:off x="0" y="318072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F82A0-C860-4C4B-A664-E6F1DD7A22BA}">
      <dsp:nvSpPr>
        <dsp:cNvPr id="0" name=""/>
        <dsp:cNvSpPr/>
      </dsp:nvSpPr>
      <dsp:spPr>
        <a:xfrm>
          <a:off x="227184" y="287076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List</a:t>
          </a:r>
          <a:endParaRPr lang="en-US" sz="2100" kern="1200" dirty="0"/>
        </a:p>
      </dsp:txBody>
      <dsp:txXfrm>
        <a:off x="257446" y="2901025"/>
        <a:ext cx="3120053" cy="559396"/>
      </dsp:txXfrm>
    </dsp:sp>
    <dsp:sp modelId="{F44B0E61-204E-4C61-9635-DEE4D51AD3AE}">
      <dsp:nvSpPr>
        <dsp:cNvPr id="0" name=""/>
        <dsp:cNvSpPr/>
      </dsp:nvSpPr>
      <dsp:spPr>
        <a:xfrm>
          <a:off x="0" y="413328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C3021-7F88-4294-B646-413020B5C6F2}">
      <dsp:nvSpPr>
        <dsp:cNvPr id="0" name=""/>
        <dsp:cNvSpPr/>
      </dsp:nvSpPr>
      <dsp:spPr>
        <a:xfrm>
          <a:off x="227184" y="382332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frame</a:t>
          </a:r>
          <a:endParaRPr lang="en-US" sz="2100" kern="1200" dirty="0"/>
        </a:p>
      </dsp:txBody>
      <dsp:txXfrm>
        <a:off x="257446" y="3853585"/>
        <a:ext cx="3120053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7B6AF-DA2A-4F37-9F76-9011054C6728}">
      <dsp:nvSpPr>
        <dsp:cNvPr id="0" name=""/>
        <dsp:cNvSpPr/>
      </dsp:nvSpPr>
      <dsp:spPr>
        <a:xfrm>
          <a:off x="0" y="32304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57B3F-8CA6-4FB3-BDB1-FDFDDC2C549E}">
      <dsp:nvSpPr>
        <dsp:cNvPr id="0" name=""/>
        <dsp:cNvSpPr/>
      </dsp:nvSpPr>
      <dsp:spPr>
        <a:xfrm>
          <a:off x="227184" y="1308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>
              <a:solidFill>
                <a:schemeClr val="bg1"/>
              </a:solidFill>
            </a:rPr>
            <a:t>Vector </a:t>
          </a:r>
          <a:endParaRPr lang="en-US" sz="2100" b="0" kern="1200" dirty="0">
            <a:solidFill>
              <a:schemeClr val="bg1"/>
            </a:solidFill>
          </a:endParaRPr>
        </a:p>
      </dsp:txBody>
      <dsp:txXfrm>
        <a:off x="257446" y="43345"/>
        <a:ext cx="3120053" cy="559396"/>
      </dsp:txXfrm>
    </dsp:sp>
    <dsp:sp modelId="{28BB5ECF-3954-4712-A468-7E72A5536094}">
      <dsp:nvSpPr>
        <dsp:cNvPr id="0" name=""/>
        <dsp:cNvSpPr/>
      </dsp:nvSpPr>
      <dsp:spPr>
        <a:xfrm>
          <a:off x="0" y="127560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AE589-BCEC-4FA4-8CBC-ADEA14A733D9}">
      <dsp:nvSpPr>
        <dsp:cNvPr id="0" name=""/>
        <dsp:cNvSpPr/>
      </dsp:nvSpPr>
      <dsp:spPr>
        <a:xfrm>
          <a:off x="227184" y="96564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rgbClr val="FFFF00"/>
              </a:solidFill>
            </a:rPr>
            <a:t>Matrix </a:t>
          </a:r>
          <a:endParaRPr lang="en-US" sz="4800" b="1" kern="1200" dirty="0">
            <a:solidFill>
              <a:srgbClr val="FFFF00"/>
            </a:solidFill>
          </a:endParaRPr>
        </a:p>
      </dsp:txBody>
      <dsp:txXfrm>
        <a:off x="257446" y="995905"/>
        <a:ext cx="3120053" cy="559396"/>
      </dsp:txXfrm>
    </dsp:sp>
    <dsp:sp modelId="{16A38911-1226-4C9A-8BE3-80A646ECC1C5}">
      <dsp:nvSpPr>
        <dsp:cNvPr id="0" name=""/>
        <dsp:cNvSpPr/>
      </dsp:nvSpPr>
      <dsp:spPr>
        <a:xfrm>
          <a:off x="0" y="222816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9D88A-CE3E-4565-B3B2-47CDFEF03B41}">
      <dsp:nvSpPr>
        <dsp:cNvPr id="0" name=""/>
        <dsp:cNvSpPr/>
      </dsp:nvSpPr>
      <dsp:spPr>
        <a:xfrm>
          <a:off x="227184" y="191820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Array </a:t>
          </a:r>
          <a:endParaRPr lang="en-US" sz="2100" kern="1200" dirty="0"/>
        </a:p>
      </dsp:txBody>
      <dsp:txXfrm>
        <a:off x="257446" y="1948465"/>
        <a:ext cx="3120053" cy="559396"/>
      </dsp:txXfrm>
    </dsp:sp>
    <dsp:sp modelId="{213E7879-063D-44F3-A872-C67687040461}">
      <dsp:nvSpPr>
        <dsp:cNvPr id="0" name=""/>
        <dsp:cNvSpPr/>
      </dsp:nvSpPr>
      <dsp:spPr>
        <a:xfrm>
          <a:off x="0" y="318072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F82A0-C860-4C4B-A664-E6F1DD7A22BA}">
      <dsp:nvSpPr>
        <dsp:cNvPr id="0" name=""/>
        <dsp:cNvSpPr/>
      </dsp:nvSpPr>
      <dsp:spPr>
        <a:xfrm>
          <a:off x="227184" y="287076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List</a:t>
          </a:r>
          <a:endParaRPr lang="en-US" sz="2100" kern="1200" dirty="0"/>
        </a:p>
      </dsp:txBody>
      <dsp:txXfrm>
        <a:off x="257446" y="2901025"/>
        <a:ext cx="3120053" cy="559396"/>
      </dsp:txXfrm>
    </dsp:sp>
    <dsp:sp modelId="{F44B0E61-204E-4C61-9635-DEE4D51AD3AE}">
      <dsp:nvSpPr>
        <dsp:cNvPr id="0" name=""/>
        <dsp:cNvSpPr/>
      </dsp:nvSpPr>
      <dsp:spPr>
        <a:xfrm>
          <a:off x="0" y="4133283"/>
          <a:ext cx="45436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C3021-7F88-4294-B646-413020B5C6F2}">
      <dsp:nvSpPr>
        <dsp:cNvPr id="0" name=""/>
        <dsp:cNvSpPr/>
      </dsp:nvSpPr>
      <dsp:spPr>
        <a:xfrm>
          <a:off x="227184" y="3823323"/>
          <a:ext cx="318057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18" tIns="0" rIns="12021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frame</a:t>
          </a:r>
          <a:endParaRPr lang="en-US" sz="2100" kern="1200" dirty="0"/>
        </a:p>
      </dsp:txBody>
      <dsp:txXfrm>
        <a:off x="257446" y="3853585"/>
        <a:ext cx="3120053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3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8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0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1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386D1D-273A-4B71-BBD7-617C21B2581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R basics</a:t>
            </a: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n-MN" dirty="0" smtClean="0"/>
              <a:t>Эдийн засаг, эконометрикс, статистик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CE574DD-0302-9049-A8CE-513925A780EA}"/>
              </a:ext>
            </a:extLst>
          </p:cNvPr>
          <p:cNvSpPr/>
          <p:nvPr/>
        </p:nvSpPr>
        <p:spPr>
          <a:xfrm>
            <a:off x="0" y="3614737"/>
            <a:ext cx="12192000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A7E0C165-E9F9-4840-A55E-85E035F9C762}"/>
              </a:ext>
            </a:extLst>
          </p:cNvPr>
          <p:cNvSpPr/>
          <p:nvPr/>
        </p:nvSpPr>
        <p:spPr>
          <a:xfrm>
            <a:off x="3172165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DBC98F2-5505-8849-B1A1-BCC58F271B28}"/>
              </a:ext>
            </a:extLst>
          </p:cNvPr>
          <p:cNvSpPr/>
          <p:nvPr/>
        </p:nvSpPr>
        <p:spPr>
          <a:xfrm>
            <a:off x="7677491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E0D0970-A906-6743-BCD1-1CA96CCA2FD1}"/>
              </a:ext>
            </a:extLst>
          </p:cNvPr>
          <p:cNvSpPr/>
          <p:nvPr/>
        </p:nvSpPr>
        <p:spPr>
          <a:xfrm>
            <a:off x="5424828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7D9DE41-942B-1443-9CE2-5500F7E5C976}"/>
              </a:ext>
            </a:extLst>
          </p:cNvPr>
          <p:cNvSpPr/>
          <p:nvPr/>
        </p:nvSpPr>
        <p:spPr>
          <a:xfrm>
            <a:off x="9930154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D3A7595-EB2B-C648-A493-178FB31AA325}"/>
              </a:ext>
            </a:extLst>
          </p:cNvPr>
          <p:cNvSpPr/>
          <p:nvPr/>
        </p:nvSpPr>
        <p:spPr>
          <a:xfrm>
            <a:off x="919502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729000" y="470909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2626063" y="298030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59050B7-FE72-3B43-B17F-0FA8F3FC1B15}"/>
              </a:ext>
            </a:extLst>
          </p:cNvPr>
          <p:cNvSpPr/>
          <p:nvPr/>
        </p:nvSpPr>
        <p:spPr>
          <a:xfrm rot="5400000">
            <a:off x="9298440" y="469365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7AB8015-61A4-5143-B7A2-757306490700}"/>
              </a:ext>
            </a:extLst>
          </p:cNvPr>
          <p:cNvSpPr/>
          <p:nvPr/>
        </p:nvSpPr>
        <p:spPr>
          <a:xfrm rot="5400000">
            <a:off x="11548382" y="2995743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FFD0D0C-12F6-E144-911F-7DC1A344FEBE}"/>
              </a:ext>
            </a:extLst>
          </p:cNvPr>
          <p:cNvSpPr/>
          <p:nvPr/>
        </p:nvSpPr>
        <p:spPr>
          <a:xfrm rot="5400000">
            <a:off x="7037231" y="2995744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4ED3F84-1836-C345-90F4-9A4EEC338720}"/>
              </a:ext>
            </a:extLst>
          </p:cNvPr>
          <p:cNvSpPr/>
          <p:nvPr/>
        </p:nvSpPr>
        <p:spPr>
          <a:xfrm>
            <a:off x="1961126" y="3807161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EA7896B5-2AFD-9449-AC5A-B85ECF76702D}"/>
              </a:ext>
            </a:extLst>
          </p:cNvPr>
          <p:cNvSpPr/>
          <p:nvPr/>
        </p:nvSpPr>
        <p:spPr>
          <a:xfrm>
            <a:off x="4213789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B429153-142D-3947-AA3B-F53EBD95C3CB}"/>
              </a:ext>
            </a:extLst>
          </p:cNvPr>
          <p:cNvSpPr/>
          <p:nvPr/>
        </p:nvSpPr>
        <p:spPr>
          <a:xfrm>
            <a:off x="6469555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FA892962-A7DA-2549-8D21-5543F1249EC3}"/>
              </a:ext>
            </a:extLst>
          </p:cNvPr>
          <p:cNvSpPr/>
          <p:nvPr/>
        </p:nvSpPr>
        <p:spPr>
          <a:xfrm>
            <a:off x="8719116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48E11537-4AC0-694D-A631-91A03A138DAF}"/>
              </a:ext>
            </a:extLst>
          </p:cNvPr>
          <p:cNvSpPr/>
          <p:nvPr/>
        </p:nvSpPr>
        <p:spPr>
          <a:xfrm>
            <a:off x="11013283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6" name="Group 2" title="Icon of phone">
            <a:extLst>
              <a:ext uri="{FF2B5EF4-FFF2-40B4-BE49-F238E27FC236}">
                <a16:creationId xmlns:a16="http://schemas.microsoft.com/office/drawing/2014/main" xmlns="" id="{7B8675A9-D74F-D747-BF45-829AE1CECB9D}"/>
              </a:ext>
            </a:extLst>
          </p:cNvPr>
          <p:cNvGrpSpPr>
            <a:grpSpLocks/>
          </p:cNvGrpSpPr>
          <p:nvPr/>
        </p:nvGrpSpPr>
        <p:grpSpPr bwMode="auto">
          <a:xfrm>
            <a:off x="8511950" y="1627428"/>
            <a:ext cx="546325" cy="915745"/>
            <a:chOff x="7002463" y="2176463"/>
            <a:chExt cx="333375" cy="558800"/>
          </a:xfrm>
          <a:solidFill>
            <a:srgbClr val="FFFFFF"/>
          </a:solidFill>
        </p:grpSpPr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xmlns="" id="{AA2E3758-4935-674C-9E9D-17D7433D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558440 h 1554"/>
                <a:gd name="T4" fmla="*/ 333015 w 925"/>
                <a:gd name="T5" fmla="*/ 558440 h 1554"/>
                <a:gd name="T6" fmla="*/ 333015 w 925"/>
                <a:gd name="T7" fmla="*/ 0 h 1554"/>
                <a:gd name="T8" fmla="*/ 0 w 925"/>
                <a:gd name="T9" fmla="*/ 0 h 1554"/>
                <a:gd name="T10" fmla="*/ 303461 w 925"/>
                <a:gd name="T11" fmla="*/ 29486 h 1554"/>
                <a:gd name="T12" fmla="*/ 303461 w 925"/>
                <a:gd name="T13" fmla="*/ 73716 h 1554"/>
                <a:gd name="T14" fmla="*/ 29553 w 925"/>
                <a:gd name="T15" fmla="*/ 73716 h 1554"/>
                <a:gd name="T16" fmla="*/ 29553 w 925"/>
                <a:gd name="T17" fmla="*/ 29486 h 1554"/>
                <a:gd name="T18" fmla="*/ 303461 w 925"/>
                <a:gd name="T19" fmla="*/ 29486 h 1554"/>
                <a:gd name="T20" fmla="*/ 303461 w 925"/>
                <a:gd name="T21" fmla="*/ 103202 h 1554"/>
                <a:gd name="T22" fmla="*/ 303461 w 925"/>
                <a:gd name="T23" fmla="*/ 413886 h 1554"/>
                <a:gd name="T24" fmla="*/ 29553 w 925"/>
                <a:gd name="T25" fmla="*/ 413886 h 1554"/>
                <a:gd name="T26" fmla="*/ 29553 w 925"/>
                <a:gd name="T27" fmla="*/ 103202 h 1554"/>
                <a:gd name="T28" fmla="*/ 303461 w 925"/>
                <a:gd name="T29" fmla="*/ 103202 h 1554"/>
                <a:gd name="T30" fmla="*/ 29553 w 925"/>
                <a:gd name="T31" fmla="*/ 528954 h 1554"/>
                <a:gd name="T32" fmla="*/ 29553 w 925"/>
                <a:gd name="T33" fmla="*/ 443372 h 1554"/>
                <a:gd name="T34" fmla="*/ 303461 w 925"/>
                <a:gd name="T35" fmla="*/ 443372 h 1554"/>
                <a:gd name="T36" fmla="*/ 303461 w 925"/>
                <a:gd name="T37" fmla="*/ 528954 h 1554"/>
                <a:gd name="T38" fmla="*/ 29553 w 925"/>
                <a:gd name="T39" fmla="*/ 528954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xmlns="" id="{641AEAFA-5A8A-1D42-B4EC-25BD0468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5061 w 101"/>
                <a:gd name="T1" fmla="*/ 6703 h 108"/>
                <a:gd name="T2" fmla="*/ 0 w 101"/>
                <a:gd name="T3" fmla="*/ 19756 h 108"/>
                <a:gd name="T4" fmla="*/ 723 w 101"/>
                <a:gd name="T5" fmla="*/ 23283 h 108"/>
                <a:gd name="T6" fmla="*/ 1446 w 101"/>
                <a:gd name="T7" fmla="*/ 26811 h 108"/>
                <a:gd name="T8" fmla="*/ 2892 w 101"/>
                <a:gd name="T9" fmla="*/ 29633 h 108"/>
                <a:gd name="T10" fmla="*/ 5061 w 101"/>
                <a:gd name="T11" fmla="*/ 32456 h 108"/>
                <a:gd name="T12" fmla="*/ 18437 w 101"/>
                <a:gd name="T13" fmla="*/ 37747 h 108"/>
                <a:gd name="T14" fmla="*/ 31812 w 101"/>
                <a:gd name="T15" fmla="*/ 32456 h 108"/>
                <a:gd name="T16" fmla="*/ 33981 w 101"/>
                <a:gd name="T17" fmla="*/ 29633 h 108"/>
                <a:gd name="T18" fmla="*/ 35427 w 101"/>
                <a:gd name="T19" fmla="*/ 26811 h 108"/>
                <a:gd name="T20" fmla="*/ 36150 w 101"/>
                <a:gd name="T21" fmla="*/ 23283 h 108"/>
                <a:gd name="T22" fmla="*/ 36150 w 101"/>
                <a:gd name="T23" fmla="*/ 19756 h 108"/>
                <a:gd name="T24" fmla="*/ 31089 w 101"/>
                <a:gd name="T25" fmla="*/ 6703 h 108"/>
                <a:gd name="T26" fmla="*/ 5061 w 101"/>
                <a:gd name="T27" fmla="*/ 6703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grpSp>
        <p:nvGrpSpPr>
          <p:cNvPr id="99" name="Group 1" title="Icon of money">
            <a:extLst>
              <a:ext uri="{FF2B5EF4-FFF2-40B4-BE49-F238E27FC236}">
                <a16:creationId xmlns:a16="http://schemas.microsoft.com/office/drawing/2014/main" xmlns="" id="{5E0CDEDA-9706-8C44-AEDB-EB87E3107078}"/>
              </a:ext>
            </a:extLst>
          </p:cNvPr>
          <p:cNvGrpSpPr>
            <a:grpSpLocks/>
          </p:cNvGrpSpPr>
          <p:nvPr/>
        </p:nvGrpSpPr>
        <p:grpSpPr bwMode="auto">
          <a:xfrm>
            <a:off x="6002394" y="5388535"/>
            <a:ext cx="1097528" cy="724368"/>
            <a:chOff x="7800975" y="2262188"/>
            <a:chExt cx="635000" cy="419100"/>
          </a:xfrm>
          <a:solidFill>
            <a:srgbClr val="FFFFFF"/>
          </a:solidFill>
        </p:grpSpPr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xmlns="" id="{6936A040-0C8E-C44E-935A-FA399C75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975" y="2322513"/>
              <a:ext cx="573088" cy="358775"/>
            </a:xfrm>
            <a:custGeom>
              <a:avLst/>
              <a:gdLst>
                <a:gd name="T0" fmla="*/ 572728 w 1590"/>
                <a:gd name="T1" fmla="*/ 358416 h 998"/>
                <a:gd name="T2" fmla="*/ 0 w 1590"/>
                <a:gd name="T3" fmla="*/ 358416 h 998"/>
                <a:gd name="T4" fmla="*/ 0 w 1590"/>
                <a:gd name="T5" fmla="*/ 0 h 998"/>
                <a:gd name="T6" fmla="*/ 572728 w 1590"/>
                <a:gd name="T7" fmla="*/ 0 h 998"/>
                <a:gd name="T8" fmla="*/ 572728 w 1590"/>
                <a:gd name="T9" fmla="*/ 358416 h 998"/>
                <a:gd name="T10" fmla="*/ 36764 w 1590"/>
                <a:gd name="T11" fmla="*/ 321747 h 998"/>
                <a:gd name="T12" fmla="*/ 535963 w 1590"/>
                <a:gd name="T13" fmla="*/ 321747 h 998"/>
                <a:gd name="T14" fmla="*/ 535963 w 1590"/>
                <a:gd name="T15" fmla="*/ 36668 h 998"/>
                <a:gd name="T16" fmla="*/ 36764 w 1590"/>
                <a:gd name="T17" fmla="*/ 36668 h 998"/>
                <a:gd name="T18" fmla="*/ 36764 w 1590"/>
                <a:gd name="T19" fmla="*/ 321747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Freeform 45">
              <a:extLst>
                <a:ext uri="{FF2B5EF4-FFF2-40B4-BE49-F238E27FC236}">
                  <a16:creationId xmlns:a16="http://schemas.microsoft.com/office/drawing/2014/main" xmlns="" id="{7D4A7C30-95FE-CF42-8F8F-0DBF02F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262188"/>
              <a:ext cx="554037" cy="341312"/>
            </a:xfrm>
            <a:custGeom>
              <a:avLst/>
              <a:gdLst>
                <a:gd name="T0" fmla="*/ 553677 w 1539"/>
                <a:gd name="T1" fmla="*/ 340952 h 947"/>
                <a:gd name="T2" fmla="*/ 516957 w 1539"/>
                <a:gd name="T3" fmla="*/ 340952 h 947"/>
                <a:gd name="T4" fmla="*/ 516957 w 1539"/>
                <a:gd name="T5" fmla="*/ 36762 h 947"/>
                <a:gd name="T6" fmla="*/ 0 w 1539"/>
                <a:gd name="T7" fmla="*/ 36762 h 947"/>
                <a:gd name="T8" fmla="*/ 0 w 1539"/>
                <a:gd name="T9" fmla="*/ 0 h 947"/>
                <a:gd name="T10" fmla="*/ 553677 w 1539"/>
                <a:gd name="T11" fmla="*/ 0 h 947"/>
                <a:gd name="T12" fmla="*/ 553677 w 1539"/>
                <a:gd name="T13" fmla="*/ 340952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xmlns="" id="{C6A99C22-480F-EA48-B0B8-660CD2C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398713"/>
              <a:ext cx="128587" cy="207962"/>
            </a:xfrm>
            <a:custGeom>
              <a:avLst/>
              <a:gdLst>
                <a:gd name="T0" fmla="*/ 115260 w 357"/>
                <a:gd name="T1" fmla="*/ 166585 h 578"/>
                <a:gd name="T2" fmla="*/ 76720 w 357"/>
                <a:gd name="T3" fmla="*/ 182776 h 578"/>
                <a:gd name="T4" fmla="*/ 76720 w 357"/>
                <a:gd name="T5" fmla="*/ 207602 h 578"/>
                <a:gd name="T6" fmla="*/ 54749 w 357"/>
                <a:gd name="T7" fmla="*/ 207602 h 578"/>
                <a:gd name="T8" fmla="*/ 54749 w 357"/>
                <a:gd name="T9" fmla="*/ 183496 h 578"/>
                <a:gd name="T10" fmla="*/ 23772 w 357"/>
                <a:gd name="T11" fmla="*/ 177379 h 578"/>
                <a:gd name="T12" fmla="*/ 0 w 357"/>
                <a:gd name="T13" fmla="*/ 165866 h 578"/>
                <a:gd name="T14" fmla="*/ 12607 w 357"/>
                <a:gd name="T15" fmla="*/ 138521 h 578"/>
                <a:gd name="T16" fmla="*/ 32417 w 357"/>
                <a:gd name="T17" fmla="*/ 148596 h 578"/>
                <a:gd name="T18" fmla="*/ 55469 w 357"/>
                <a:gd name="T19" fmla="*/ 153993 h 578"/>
                <a:gd name="T20" fmla="*/ 55469 w 357"/>
                <a:gd name="T21" fmla="*/ 116934 h 578"/>
                <a:gd name="T22" fmla="*/ 28815 w 357"/>
                <a:gd name="T23" fmla="*/ 109018 h 578"/>
                <a:gd name="T24" fmla="*/ 10445 w 357"/>
                <a:gd name="T25" fmla="*/ 95706 h 578"/>
                <a:gd name="T26" fmla="*/ 2882 w 357"/>
                <a:gd name="T27" fmla="*/ 71959 h 578"/>
                <a:gd name="T28" fmla="*/ 16208 w 357"/>
                <a:gd name="T29" fmla="*/ 40297 h 578"/>
                <a:gd name="T30" fmla="*/ 54749 w 357"/>
                <a:gd name="T31" fmla="*/ 24106 h 578"/>
                <a:gd name="T32" fmla="*/ 54749 w 357"/>
                <a:gd name="T33" fmla="*/ 0 h 578"/>
                <a:gd name="T34" fmla="*/ 76720 w 357"/>
                <a:gd name="T35" fmla="*/ 0 h 578"/>
                <a:gd name="T36" fmla="*/ 76720 w 357"/>
                <a:gd name="T37" fmla="*/ 24106 h 578"/>
                <a:gd name="T38" fmla="*/ 121743 w 357"/>
                <a:gd name="T39" fmla="*/ 37419 h 578"/>
                <a:gd name="T40" fmla="*/ 110578 w 357"/>
                <a:gd name="T41" fmla="*/ 64763 h 578"/>
                <a:gd name="T42" fmla="*/ 76720 w 357"/>
                <a:gd name="T43" fmla="*/ 52890 h 578"/>
                <a:gd name="T44" fmla="*/ 76720 w 357"/>
                <a:gd name="T45" fmla="*/ 90669 h 578"/>
                <a:gd name="T46" fmla="*/ 103374 w 357"/>
                <a:gd name="T47" fmla="*/ 98584 h 578"/>
                <a:gd name="T48" fmla="*/ 121023 w 357"/>
                <a:gd name="T49" fmla="*/ 111897 h 578"/>
                <a:gd name="T50" fmla="*/ 128227 w 357"/>
                <a:gd name="T51" fmla="*/ 135643 h 578"/>
                <a:gd name="T52" fmla="*/ 115260 w 357"/>
                <a:gd name="T53" fmla="*/ 166585 h 578"/>
                <a:gd name="T54" fmla="*/ 42862 w 357"/>
                <a:gd name="T55" fmla="*/ 78795 h 578"/>
                <a:gd name="T56" fmla="*/ 54749 w 357"/>
                <a:gd name="T57" fmla="*/ 84552 h 578"/>
                <a:gd name="T58" fmla="*/ 54749 w 357"/>
                <a:gd name="T59" fmla="*/ 52890 h 578"/>
                <a:gd name="T60" fmla="*/ 42142 w 357"/>
                <a:gd name="T61" fmla="*/ 59726 h 578"/>
                <a:gd name="T62" fmla="*/ 38540 w 357"/>
                <a:gd name="T63" fmla="*/ 69800 h 578"/>
                <a:gd name="T64" fmla="*/ 42862 w 357"/>
                <a:gd name="T65" fmla="*/ 78795 h 578"/>
                <a:gd name="T66" fmla="*/ 88606 w 357"/>
                <a:gd name="T67" fmla="*/ 147157 h 578"/>
                <a:gd name="T68" fmla="*/ 92208 w 357"/>
                <a:gd name="T69" fmla="*/ 137802 h 578"/>
                <a:gd name="T70" fmla="*/ 87886 w 357"/>
                <a:gd name="T71" fmla="*/ 128807 h 578"/>
                <a:gd name="T72" fmla="*/ 76000 w 357"/>
                <a:gd name="T73" fmla="*/ 123050 h 578"/>
                <a:gd name="T74" fmla="*/ 76000 w 357"/>
                <a:gd name="T75" fmla="*/ 153273 h 578"/>
                <a:gd name="T76" fmla="*/ 88606 w 357"/>
                <a:gd name="T77" fmla="*/ 147157 h 5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57" h="578">
                  <a:moveTo>
                    <a:pt x="320" y="463"/>
                  </a:moveTo>
                  <a:cubicBezTo>
                    <a:pt x="295" y="487"/>
                    <a:pt x="260" y="502"/>
                    <a:pt x="213" y="508"/>
                  </a:cubicBezTo>
                  <a:lnTo>
                    <a:pt x="213" y="577"/>
                  </a:lnTo>
                  <a:lnTo>
                    <a:pt x="152" y="577"/>
                  </a:lnTo>
                  <a:lnTo>
                    <a:pt x="152" y="510"/>
                  </a:lnTo>
                  <a:cubicBezTo>
                    <a:pt x="121" y="508"/>
                    <a:pt x="92" y="504"/>
                    <a:pt x="66" y="493"/>
                  </a:cubicBezTo>
                  <a:cubicBezTo>
                    <a:pt x="39" y="485"/>
                    <a:pt x="16" y="473"/>
                    <a:pt x="0" y="461"/>
                  </a:cubicBezTo>
                  <a:lnTo>
                    <a:pt x="35" y="385"/>
                  </a:lnTo>
                  <a:cubicBezTo>
                    <a:pt x="51" y="397"/>
                    <a:pt x="68" y="404"/>
                    <a:pt x="90" y="413"/>
                  </a:cubicBezTo>
                  <a:cubicBezTo>
                    <a:pt x="113" y="421"/>
                    <a:pt x="133" y="426"/>
                    <a:pt x="154" y="428"/>
                  </a:cubicBezTo>
                  <a:lnTo>
                    <a:pt x="154" y="325"/>
                  </a:lnTo>
                  <a:cubicBezTo>
                    <a:pt x="125" y="319"/>
                    <a:pt x="101" y="311"/>
                    <a:pt x="80" y="303"/>
                  </a:cubicBezTo>
                  <a:cubicBezTo>
                    <a:pt x="60" y="295"/>
                    <a:pt x="44" y="282"/>
                    <a:pt x="29" y="266"/>
                  </a:cubicBezTo>
                  <a:cubicBezTo>
                    <a:pt x="15" y="250"/>
                    <a:pt x="8" y="227"/>
                    <a:pt x="8" y="200"/>
                  </a:cubicBezTo>
                  <a:cubicBezTo>
                    <a:pt x="8" y="166"/>
                    <a:pt x="21" y="137"/>
                    <a:pt x="45" y="112"/>
                  </a:cubicBezTo>
                  <a:cubicBezTo>
                    <a:pt x="70" y="88"/>
                    <a:pt x="107" y="73"/>
                    <a:pt x="152" y="67"/>
                  </a:cubicBezTo>
                  <a:lnTo>
                    <a:pt x="152" y="0"/>
                  </a:lnTo>
                  <a:lnTo>
                    <a:pt x="213" y="0"/>
                  </a:lnTo>
                  <a:lnTo>
                    <a:pt x="213" y="67"/>
                  </a:lnTo>
                  <a:cubicBezTo>
                    <a:pt x="264" y="71"/>
                    <a:pt x="305" y="84"/>
                    <a:pt x="338" y="104"/>
                  </a:cubicBezTo>
                  <a:lnTo>
                    <a:pt x="307" y="180"/>
                  </a:lnTo>
                  <a:cubicBezTo>
                    <a:pt x="277" y="162"/>
                    <a:pt x="246" y="151"/>
                    <a:pt x="213" y="147"/>
                  </a:cubicBezTo>
                  <a:lnTo>
                    <a:pt x="213" y="252"/>
                  </a:lnTo>
                  <a:cubicBezTo>
                    <a:pt x="242" y="258"/>
                    <a:pt x="267" y="266"/>
                    <a:pt x="287" y="274"/>
                  </a:cubicBezTo>
                  <a:cubicBezTo>
                    <a:pt x="308" y="282"/>
                    <a:pt x="324" y="295"/>
                    <a:pt x="336" y="311"/>
                  </a:cubicBezTo>
                  <a:cubicBezTo>
                    <a:pt x="350" y="327"/>
                    <a:pt x="356" y="350"/>
                    <a:pt x="356" y="377"/>
                  </a:cubicBezTo>
                  <a:cubicBezTo>
                    <a:pt x="356" y="409"/>
                    <a:pt x="344" y="438"/>
                    <a:pt x="320" y="463"/>
                  </a:cubicBezTo>
                  <a:close/>
                  <a:moveTo>
                    <a:pt x="119" y="219"/>
                  </a:moveTo>
                  <a:cubicBezTo>
                    <a:pt x="127" y="225"/>
                    <a:pt x="137" y="231"/>
                    <a:pt x="152" y="235"/>
                  </a:cubicBezTo>
                  <a:lnTo>
                    <a:pt x="152" y="147"/>
                  </a:lnTo>
                  <a:cubicBezTo>
                    <a:pt x="135" y="151"/>
                    <a:pt x="125" y="157"/>
                    <a:pt x="117" y="166"/>
                  </a:cubicBezTo>
                  <a:cubicBezTo>
                    <a:pt x="109" y="174"/>
                    <a:pt x="107" y="182"/>
                    <a:pt x="107" y="194"/>
                  </a:cubicBezTo>
                  <a:cubicBezTo>
                    <a:pt x="107" y="203"/>
                    <a:pt x="111" y="213"/>
                    <a:pt x="119" y="219"/>
                  </a:cubicBezTo>
                  <a:close/>
                  <a:moveTo>
                    <a:pt x="246" y="409"/>
                  </a:moveTo>
                  <a:cubicBezTo>
                    <a:pt x="254" y="401"/>
                    <a:pt x="256" y="393"/>
                    <a:pt x="256" y="383"/>
                  </a:cubicBezTo>
                  <a:cubicBezTo>
                    <a:pt x="256" y="373"/>
                    <a:pt x="252" y="364"/>
                    <a:pt x="244" y="358"/>
                  </a:cubicBezTo>
                  <a:cubicBezTo>
                    <a:pt x="236" y="352"/>
                    <a:pt x="225" y="346"/>
                    <a:pt x="211" y="342"/>
                  </a:cubicBezTo>
                  <a:lnTo>
                    <a:pt x="211" y="426"/>
                  </a:lnTo>
                  <a:cubicBezTo>
                    <a:pt x="227" y="422"/>
                    <a:pt x="240" y="418"/>
                    <a:pt x="246" y="4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6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20720" y="2428872"/>
            <a:ext cx="109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Variables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4788747" y="470909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-554151" y="298304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353800" y="4924388"/>
            <a:ext cx="120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358189" y="2444313"/>
            <a:ext cx="2026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381679" y="4958754"/>
            <a:ext cx="2484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Conditional statements</a:t>
            </a:r>
            <a:r>
              <a:rPr lang="mn-MN" dirty="0"/>
              <a:t> 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706926" y="2428872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066455" y="4958753"/>
            <a:ext cx="879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10985988" y="2428872"/>
            <a:ext cx="1162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R basic</a:t>
            </a:r>
          </a:p>
        </p:txBody>
      </p:sp>
    </p:spTree>
    <p:extLst>
      <p:ext uri="{BB962C8B-B14F-4D97-AF65-F5344CB8AC3E}">
        <p14:creationId xmlns:p14="http://schemas.microsoft.com/office/powerpoint/2010/main" val="702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817028"/>
              </p:ext>
            </p:extLst>
          </p:nvPr>
        </p:nvGraphicFramePr>
        <p:xfrm>
          <a:off x="-1295400" y="1945132"/>
          <a:ext cx="6261100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150" y="2084832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 smtClean="0"/>
              <a:t>Арифметикийн ерөнхий үйлдэл </a:t>
            </a:r>
            <a:r>
              <a:rPr lang="en-US" dirty="0" smtClean="0"/>
              <a:t>: </a:t>
            </a:r>
            <a:r>
              <a:rPr lang="en-US" dirty="0" err="1" smtClean="0"/>
              <a:t>a+b</a:t>
            </a:r>
            <a:r>
              <a:rPr lang="en-US" dirty="0" smtClean="0"/>
              <a:t>, a-b, a*b, a/b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2225" y="3260082"/>
            <a:ext cx="30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 smtClean="0"/>
              <a:t>Тэнцэтэл бус </a:t>
            </a:r>
            <a:r>
              <a:rPr lang="en-US" dirty="0" smtClean="0"/>
              <a:t>: a&lt;b, a&gt;b, a==b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2224" y="4989330"/>
            <a:ext cx="30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 smtClean="0"/>
              <a:t>Логик </a:t>
            </a:r>
            <a:r>
              <a:rPr lang="en-US" dirty="0" smtClean="0"/>
              <a:t>: </a:t>
            </a:r>
            <a:r>
              <a:rPr lang="en-US" dirty="0" err="1" smtClean="0"/>
              <a:t>a&amp;b</a:t>
            </a:r>
            <a:r>
              <a:rPr lang="en-US" dirty="0" smtClean="0"/>
              <a:t>, </a:t>
            </a:r>
            <a:r>
              <a:rPr lang="en-US" dirty="0" err="1" smtClean="0"/>
              <a:t>a!b</a:t>
            </a:r>
            <a:r>
              <a:rPr lang="en-US" dirty="0" smtClean="0"/>
              <a:t>, 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4258" y="2084832"/>
            <a:ext cx="26196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 smtClean="0">
                <a:effectLst/>
                <a:latin typeface="+mj-lt"/>
              </a:rPr>
              <a:t>#CODE</a:t>
            </a:r>
          </a:p>
          <a:p>
            <a:r>
              <a:rPr lang="en-US" sz="1600" b="0" i="0" dirty="0" smtClean="0">
                <a:effectLst/>
                <a:latin typeface="+mj-lt"/>
              </a:rPr>
              <a:t># </a:t>
            </a:r>
            <a:r>
              <a:rPr lang="en-US" sz="1600" b="0" i="0" dirty="0" err="1" smtClean="0">
                <a:effectLst/>
                <a:latin typeface="+mj-lt"/>
              </a:rPr>
              <a:t>arithmetics</a:t>
            </a:r>
            <a:endParaRPr lang="en-US" sz="1600" b="0" i="0" dirty="0" smtClean="0">
              <a:effectLst/>
              <a:latin typeface="+mj-lt"/>
            </a:endParaRPr>
          </a:p>
          <a:p>
            <a:r>
              <a:rPr lang="en-US" sz="1600" b="0" i="0" dirty="0" smtClean="0">
                <a:effectLst/>
                <a:latin typeface="+mj-lt"/>
              </a:rPr>
              <a:t>a&lt;-10</a:t>
            </a:r>
            <a:br>
              <a:rPr lang="en-US" sz="1600" b="0" i="0" dirty="0" smtClean="0">
                <a:effectLst/>
                <a:latin typeface="+mj-lt"/>
              </a:rPr>
            </a:br>
            <a:r>
              <a:rPr lang="en-US" sz="1600" b="0" i="0" dirty="0" smtClean="0">
                <a:effectLst/>
                <a:latin typeface="+mj-lt"/>
              </a:rPr>
              <a:t>b&lt;-12</a:t>
            </a:r>
            <a:br>
              <a:rPr lang="en-US" sz="1600" b="0" i="0" dirty="0" smtClean="0">
                <a:effectLst/>
                <a:latin typeface="+mj-lt"/>
              </a:rPr>
            </a:br>
            <a:r>
              <a:rPr lang="en-US" sz="1600" b="0" i="0" dirty="0" smtClean="0">
                <a:effectLst/>
                <a:latin typeface="+mj-lt"/>
              </a:rPr>
              <a:t>c&lt;-</a:t>
            </a:r>
            <a:r>
              <a:rPr lang="en-US" sz="1600" b="0" i="0" dirty="0" err="1" smtClean="0">
                <a:effectLst/>
                <a:latin typeface="+mj-lt"/>
              </a:rPr>
              <a:t>a+b</a:t>
            </a:r>
            <a:r>
              <a:rPr lang="en-US" sz="1600" b="0" i="0" dirty="0" smtClean="0">
                <a:effectLst/>
                <a:latin typeface="+mj-lt"/>
              </a:rPr>
              <a:t/>
            </a:r>
            <a:br>
              <a:rPr lang="en-US" sz="1600" b="0" i="0" dirty="0" smtClean="0">
                <a:effectLst/>
                <a:latin typeface="+mj-lt"/>
              </a:rPr>
            </a:br>
            <a:r>
              <a:rPr lang="en-US" sz="1600" b="0" i="0" dirty="0" smtClean="0">
                <a:effectLst/>
                <a:latin typeface="+mj-lt"/>
              </a:rPr>
              <a:t>#variable 1</a:t>
            </a:r>
            <a:br>
              <a:rPr lang="en-US" sz="1600" b="0" i="0" dirty="0" smtClean="0">
                <a:effectLst/>
                <a:latin typeface="+mj-lt"/>
              </a:rPr>
            </a:br>
            <a:r>
              <a:rPr lang="en-US" sz="1600" b="0" i="0" dirty="0" smtClean="0">
                <a:effectLst/>
                <a:latin typeface="+mj-lt"/>
              </a:rPr>
              <a:t>bat1&lt;-15</a:t>
            </a:r>
            <a:br>
              <a:rPr lang="en-US" sz="1600" b="0" i="0" dirty="0" smtClean="0">
                <a:effectLst/>
                <a:latin typeface="+mj-lt"/>
              </a:rPr>
            </a:br>
            <a:r>
              <a:rPr lang="en-US" sz="1600" b="0" i="0" dirty="0" smtClean="0">
                <a:effectLst/>
                <a:latin typeface="+mj-lt"/>
              </a:rPr>
              <a:t>#variable 2</a:t>
            </a:r>
            <a:br>
              <a:rPr lang="en-US" sz="1600" b="0" i="0" dirty="0" smtClean="0">
                <a:effectLst/>
                <a:latin typeface="+mj-lt"/>
              </a:rPr>
            </a:br>
            <a:r>
              <a:rPr lang="en-US" sz="1600" b="0" i="0" dirty="0" smtClean="0">
                <a:effectLst/>
                <a:latin typeface="+mj-lt"/>
              </a:rPr>
              <a:t>bat2&lt;-16</a:t>
            </a:r>
            <a:br>
              <a:rPr lang="en-US" sz="1600" b="0" i="0" dirty="0" smtClean="0">
                <a:effectLst/>
                <a:latin typeface="+mj-lt"/>
              </a:rPr>
            </a:br>
            <a:r>
              <a:rPr lang="en-US" sz="1600" b="0" i="0" dirty="0" smtClean="0">
                <a:effectLst/>
                <a:latin typeface="+mj-lt"/>
              </a:rPr>
              <a:t>result&lt;-bat1/bat2</a:t>
            </a:r>
            <a:br>
              <a:rPr lang="en-US" sz="1600" b="0" i="0" dirty="0" smtClean="0">
                <a:effectLst/>
                <a:latin typeface="+mj-lt"/>
              </a:rPr>
            </a:br>
            <a:r>
              <a:rPr lang="en-US" sz="1600" b="0" i="0" dirty="0" smtClean="0">
                <a:effectLst/>
                <a:latin typeface="+mj-lt"/>
              </a:rPr>
              <a:t>result</a:t>
            </a:r>
          </a:p>
          <a:p>
            <a:r>
              <a:rPr lang="en-US" sz="1600" b="0" i="0" dirty="0" smtClean="0">
                <a:effectLst/>
                <a:latin typeface="+mj-lt"/>
              </a:rPr>
              <a:t>answer&lt;-</a:t>
            </a:r>
            <a:r>
              <a:rPr lang="en-US" sz="1600" b="0" i="0" dirty="0" err="1" smtClean="0">
                <a:effectLst/>
                <a:latin typeface="+mj-lt"/>
              </a:rPr>
              <a:t>sqrt</a:t>
            </a:r>
            <a:r>
              <a:rPr lang="en-US" sz="1600" b="0" i="0" dirty="0" smtClean="0">
                <a:effectLst/>
                <a:latin typeface="+mj-lt"/>
              </a:rPr>
              <a:t>(bat2)</a:t>
            </a:r>
            <a:br>
              <a:rPr lang="en-US" sz="1600" b="0" i="0" dirty="0" smtClean="0">
                <a:effectLst/>
                <a:latin typeface="+mj-lt"/>
              </a:rPr>
            </a:br>
            <a:r>
              <a:rPr lang="en-US" sz="1600" b="0" i="0" dirty="0" smtClean="0">
                <a:effectLst/>
                <a:latin typeface="+mj-lt"/>
              </a:rPr>
              <a:t>answer</a:t>
            </a:r>
          </a:p>
          <a:p>
            <a:r>
              <a:rPr lang="en-US" sz="1600" dirty="0">
                <a:latin typeface="+mj-lt"/>
              </a:rPr>
              <a:t>print(2*4)</a:t>
            </a:r>
          </a:p>
          <a:p>
            <a:r>
              <a:rPr lang="en-US" sz="1600" dirty="0">
                <a:latin typeface="+mj-lt"/>
              </a:rPr>
              <a:t>print(5^2)</a:t>
            </a:r>
            <a:endParaRPr lang="en-US" sz="1600" b="0" i="0" dirty="0" smtClean="0"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6830" y="1595021"/>
            <a:ext cx="283561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# </a:t>
            </a:r>
            <a:r>
              <a:rPr lang="en-US" sz="1600" dirty="0" smtClean="0">
                <a:latin typeface="+mj-lt"/>
              </a:rPr>
              <a:t>Relational </a:t>
            </a:r>
            <a:r>
              <a:rPr lang="en-US" sz="1600" dirty="0">
                <a:latin typeface="+mj-lt"/>
              </a:rPr>
              <a:t>operations</a:t>
            </a:r>
          </a:p>
          <a:p>
            <a:r>
              <a:rPr lang="en-US" sz="1600" dirty="0">
                <a:latin typeface="+mj-lt"/>
              </a:rPr>
              <a:t># true</a:t>
            </a:r>
          </a:p>
          <a:p>
            <a:r>
              <a:rPr lang="en-US" sz="1600" dirty="0">
                <a:latin typeface="+mj-lt"/>
              </a:rPr>
              <a:t># false</a:t>
            </a:r>
          </a:p>
          <a:p>
            <a:r>
              <a:rPr lang="en-US" sz="1600" dirty="0">
                <a:latin typeface="+mj-lt"/>
              </a:rPr>
              <a:t>4&lt;5</a:t>
            </a:r>
          </a:p>
          <a:p>
            <a:r>
              <a:rPr lang="en-US" sz="1600" dirty="0">
                <a:latin typeface="+mj-lt"/>
              </a:rPr>
              <a:t>4&gt;5</a:t>
            </a:r>
          </a:p>
          <a:p>
            <a:r>
              <a:rPr lang="en-US" sz="1600" dirty="0">
                <a:latin typeface="+mj-lt"/>
              </a:rPr>
              <a:t>4==5</a:t>
            </a:r>
          </a:p>
          <a:p>
            <a:r>
              <a:rPr lang="en-US" sz="1600" dirty="0">
                <a:latin typeface="+mj-lt"/>
              </a:rPr>
              <a:t># ==</a:t>
            </a:r>
          </a:p>
          <a:p>
            <a:r>
              <a:rPr lang="en-US" sz="1600" dirty="0">
                <a:latin typeface="+mj-lt"/>
              </a:rPr>
              <a:t># &lt;</a:t>
            </a:r>
          </a:p>
          <a:p>
            <a:r>
              <a:rPr lang="en-US" sz="1600" dirty="0">
                <a:latin typeface="+mj-lt"/>
              </a:rPr>
              <a:t># &gt;</a:t>
            </a:r>
          </a:p>
          <a:p>
            <a:r>
              <a:rPr lang="en-US" sz="1600" dirty="0">
                <a:latin typeface="+mj-lt"/>
              </a:rPr>
              <a:t>#!</a:t>
            </a:r>
          </a:p>
          <a:p>
            <a:r>
              <a:rPr lang="en-US" sz="1600" dirty="0">
                <a:latin typeface="+mj-lt"/>
              </a:rPr>
              <a:t>result1 &lt;-4&gt;5</a:t>
            </a:r>
          </a:p>
          <a:p>
            <a:r>
              <a:rPr lang="en-US" sz="1600" dirty="0">
                <a:latin typeface="+mj-lt"/>
              </a:rPr>
              <a:t>result1</a:t>
            </a:r>
          </a:p>
          <a:p>
            <a:r>
              <a:rPr lang="en-US" sz="1600" dirty="0" err="1">
                <a:latin typeface="+mj-lt"/>
              </a:rPr>
              <a:t>typeof</a:t>
            </a:r>
            <a:r>
              <a:rPr lang="en-US" sz="1600" dirty="0">
                <a:latin typeface="+mj-lt"/>
              </a:rPr>
              <a:t>(result1</a:t>
            </a:r>
            <a:r>
              <a:rPr lang="en-US" sz="1600" dirty="0" smtClean="0">
                <a:latin typeface="+mj-lt"/>
              </a:rPr>
              <a:t>)</a:t>
            </a:r>
          </a:p>
          <a:p>
            <a:r>
              <a:rPr lang="en-US" sz="1600" dirty="0" smtClean="0">
                <a:latin typeface="+mj-lt"/>
              </a:rPr>
              <a:t>#logical operators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# result&lt;-!true</a:t>
            </a:r>
          </a:p>
          <a:p>
            <a:r>
              <a:rPr lang="en-US" sz="1600" dirty="0">
                <a:latin typeface="+mj-lt"/>
              </a:rPr>
              <a:t>result2&lt;-!(4&gt;5)</a:t>
            </a:r>
          </a:p>
          <a:p>
            <a:r>
              <a:rPr lang="en-US" sz="1600" dirty="0">
                <a:latin typeface="+mj-lt"/>
              </a:rPr>
              <a:t>result2</a:t>
            </a:r>
          </a:p>
          <a:p>
            <a:r>
              <a:rPr lang="en-US" sz="1600" dirty="0">
                <a:latin typeface="+mj-lt"/>
              </a:rPr>
              <a:t>result1 &amp; result2</a:t>
            </a:r>
          </a:p>
          <a:p>
            <a:r>
              <a:rPr lang="en-US" sz="1600" dirty="0" err="1">
                <a:latin typeface="+mj-lt"/>
              </a:rPr>
              <a:t>isTRUE</a:t>
            </a:r>
            <a:r>
              <a:rPr lang="en-US" sz="1600" dirty="0">
                <a:latin typeface="+mj-lt"/>
              </a:rPr>
              <a:t>(result1</a:t>
            </a:r>
            <a:r>
              <a:rPr lang="en-US" sz="1600" dirty="0" smtClean="0">
                <a:latin typeface="+mj-lt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6636" y="6164580"/>
            <a:ext cx="30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&amp; If loop</a:t>
            </a:r>
          </a:p>
        </p:txBody>
      </p:sp>
    </p:spTree>
    <p:extLst>
      <p:ext uri="{BB962C8B-B14F-4D97-AF65-F5344CB8AC3E}">
        <p14:creationId xmlns:p14="http://schemas.microsoft.com/office/powerpoint/2010/main" val="17858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CE574DD-0302-9049-A8CE-513925A780EA}"/>
              </a:ext>
            </a:extLst>
          </p:cNvPr>
          <p:cNvSpPr/>
          <p:nvPr/>
        </p:nvSpPr>
        <p:spPr>
          <a:xfrm>
            <a:off x="0" y="3614737"/>
            <a:ext cx="12192000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A7E0C165-E9F9-4840-A55E-85E035F9C762}"/>
              </a:ext>
            </a:extLst>
          </p:cNvPr>
          <p:cNvSpPr/>
          <p:nvPr/>
        </p:nvSpPr>
        <p:spPr>
          <a:xfrm>
            <a:off x="3172165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DBC98F2-5505-8849-B1A1-BCC58F271B28}"/>
              </a:ext>
            </a:extLst>
          </p:cNvPr>
          <p:cNvSpPr/>
          <p:nvPr/>
        </p:nvSpPr>
        <p:spPr>
          <a:xfrm>
            <a:off x="7677491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E0D0970-A906-6743-BCD1-1CA96CCA2FD1}"/>
              </a:ext>
            </a:extLst>
          </p:cNvPr>
          <p:cNvSpPr/>
          <p:nvPr/>
        </p:nvSpPr>
        <p:spPr>
          <a:xfrm>
            <a:off x="5424828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7D9DE41-942B-1443-9CE2-5500F7E5C976}"/>
              </a:ext>
            </a:extLst>
          </p:cNvPr>
          <p:cNvSpPr/>
          <p:nvPr/>
        </p:nvSpPr>
        <p:spPr>
          <a:xfrm>
            <a:off x="9930154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D3A7595-EB2B-C648-A493-178FB31AA325}"/>
              </a:ext>
            </a:extLst>
          </p:cNvPr>
          <p:cNvSpPr/>
          <p:nvPr/>
        </p:nvSpPr>
        <p:spPr>
          <a:xfrm>
            <a:off x="919502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729000" y="470909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2626063" y="298030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59050B7-FE72-3B43-B17F-0FA8F3FC1B15}"/>
              </a:ext>
            </a:extLst>
          </p:cNvPr>
          <p:cNvSpPr/>
          <p:nvPr/>
        </p:nvSpPr>
        <p:spPr>
          <a:xfrm rot="5400000">
            <a:off x="9298440" y="469365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7AB8015-61A4-5143-B7A2-757306490700}"/>
              </a:ext>
            </a:extLst>
          </p:cNvPr>
          <p:cNvSpPr/>
          <p:nvPr/>
        </p:nvSpPr>
        <p:spPr>
          <a:xfrm rot="5400000">
            <a:off x="11548382" y="2995743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FFD0D0C-12F6-E144-911F-7DC1A344FEBE}"/>
              </a:ext>
            </a:extLst>
          </p:cNvPr>
          <p:cNvSpPr/>
          <p:nvPr/>
        </p:nvSpPr>
        <p:spPr>
          <a:xfrm rot="5400000">
            <a:off x="7037231" y="2995744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4ED3F84-1836-C345-90F4-9A4EEC338720}"/>
              </a:ext>
            </a:extLst>
          </p:cNvPr>
          <p:cNvSpPr/>
          <p:nvPr/>
        </p:nvSpPr>
        <p:spPr>
          <a:xfrm>
            <a:off x="1961126" y="3807161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EA7896B5-2AFD-9449-AC5A-B85ECF76702D}"/>
              </a:ext>
            </a:extLst>
          </p:cNvPr>
          <p:cNvSpPr/>
          <p:nvPr/>
        </p:nvSpPr>
        <p:spPr>
          <a:xfrm>
            <a:off x="4213789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B429153-142D-3947-AA3B-F53EBD95C3CB}"/>
              </a:ext>
            </a:extLst>
          </p:cNvPr>
          <p:cNvSpPr/>
          <p:nvPr/>
        </p:nvSpPr>
        <p:spPr>
          <a:xfrm>
            <a:off x="6469555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FA892962-A7DA-2549-8D21-5543F1249EC3}"/>
              </a:ext>
            </a:extLst>
          </p:cNvPr>
          <p:cNvSpPr/>
          <p:nvPr/>
        </p:nvSpPr>
        <p:spPr>
          <a:xfrm>
            <a:off x="8719116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48E11537-4AC0-694D-A631-91A03A138DAF}"/>
              </a:ext>
            </a:extLst>
          </p:cNvPr>
          <p:cNvSpPr/>
          <p:nvPr/>
        </p:nvSpPr>
        <p:spPr>
          <a:xfrm>
            <a:off x="11013283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6" name="Group 2" title="Icon of phone">
            <a:extLst>
              <a:ext uri="{FF2B5EF4-FFF2-40B4-BE49-F238E27FC236}">
                <a16:creationId xmlns:a16="http://schemas.microsoft.com/office/drawing/2014/main" xmlns="" id="{7B8675A9-D74F-D747-BF45-829AE1CECB9D}"/>
              </a:ext>
            </a:extLst>
          </p:cNvPr>
          <p:cNvGrpSpPr>
            <a:grpSpLocks/>
          </p:cNvGrpSpPr>
          <p:nvPr/>
        </p:nvGrpSpPr>
        <p:grpSpPr bwMode="auto">
          <a:xfrm>
            <a:off x="8511950" y="1627428"/>
            <a:ext cx="546325" cy="915745"/>
            <a:chOff x="7002463" y="2176463"/>
            <a:chExt cx="333375" cy="558800"/>
          </a:xfrm>
          <a:solidFill>
            <a:srgbClr val="FFFFFF"/>
          </a:solidFill>
        </p:grpSpPr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xmlns="" id="{AA2E3758-4935-674C-9E9D-17D7433D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558440 h 1554"/>
                <a:gd name="T4" fmla="*/ 333015 w 925"/>
                <a:gd name="T5" fmla="*/ 558440 h 1554"/>
                <a:gd name="T6" fmla="*/ 333015 w 925"/>
                <a:gd name="T7" fmla="*/ 0 h 1554"/>
                <a:gd name="T8" fmla="*/ 0 w 925"/>
                <a:gd name="T9" fmla="*/ 0 h 1554"/>
                <a:gd name="T10" fmla="*/ 303461 w 925"/>
                <a:gd name="T11" fmla="*/ 29486 h 1554"/>
                <a:gd name="T12" fmla="*/ 303461 w 925"/>
                <a:gd name="T13" fmla="*/ 73716 h 1554"/>
                <a:gd name="T14" fmla="*/ 29553 w 925"/>
                <a:gd name="T15" fmla="*/ 73716 h 1554"/>
                <a:gd name="T16" fmla="*/ 29553 w 925"/>
                <a:gd name="T17" fmla="*/ 29486 h 1554"/>
                <a:gd name="T18" fmla="*/ 303461 w 925"/>
                <a:gd name="T19" fmla="*/ 29486 h 1554"/>
                <a:gd name="T20" fmla="*/ 303461 w 925"/>
                <a:gd name="T21" fmla="*/ 103202 h 1554"/>
                <a:gd name="T22" fmla="*/ 303461 w 925"/>
                <a:gd name="T23" fmla="*/ 413886 h 1554"/>
                <a:gd name="T24" fmla="*/ 29553 w 925"/>
                <a:gd name="T25" fmla="*/ 413886 h 1554"/>
                <a:gd name="T26" fmla="*/ 29553 w 925"/>
                <a:gd name="T27" fmla="*/ 103202 h 1554"/>
                <a:gd name="T28" fmla="*/ 303461 w 925"/>
                <a:gd name="T29" fmla="*/ 103202 h 1554"/>
                <a:gd name="T30" fmla="*/ 29553 w 925"/>
                <a:gd name="T31" fmla="*/ 528954 h 1554"/>
                <a:gd name="T32" fmla="*/ 29553 w 925"/>
                <a:gd name="T33" fmla="*/ 443372 h 1554"/>
                <a:gd name="T34" fmla="*/ 303461 w 925"/>
                <a:gd name="T35" fmla="*/ 443372 h 1554"/>
                <a:gd name="T36" fmla="*/ 303461 w 925"/>
                <a:gd name="T37" fmla="*/ 528954 h 1554"/>
                <a:gd name="T38" fmla="*/ 29553 w 925"/>
                <a:gd name="T39" fmla="*/ 528954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xmlns="" id="{641AEAFA-5A8A-1D42-B4EC-25BD0468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5061 w 101"/>
                <a:gd name="T1" fmla="*/ 6703 h 108"/>
                <a:gd name="T2" fmla="*/ 0 w 101"/>
                <a:gd name="T3" fmla="*/ 19756 h 108"/>
                <a:gd name="T4" fmla="*/ 723 w 101"/>
                <a:gd name="T5" fmla="*/ 23283 h 108"/>
                <a:gd name="T6" fmla="*/ 1446 w 101"/>
                <a:gd name="T7" fmla="*/ 26811 h 108"/>
                <a:gd name="T8" fmla="*/ 2892 w 101"/>
                <a:gd name="T9" fmla="*/ 29633 h 108"/>
                <a:gd name="T10" fmla="*/ 5061 w 101"/>
                <a:gd name="T11" fmla="*/ 32456 h 108"/>
                <a:gd name="T12" fmla="*/ 18437 w 101"/>
                <a:gd name="T13" fmla="*/ 37747 h 108"/>
                <a:gd name="T14" fmla="*/ 31812 w 101"/>
                <a:gd name="T15" fmla="*/ 32456 h 108"/>
                <a:gd name="T16" fmla="*/ 33981 w 101"/>
                <a:gd name="T17" fmla="*/ 29633 h 108"/>
                <a:gd name="T18" fmla="*/ 35427 w 101"/>
                <a:gd name="T19" fmla="*/ 26811 h 108"/>
                <a:gd name="T20" fmla="*/ 36150 w 101"/>
                <a:gd name="T21" fmla="*/ 23283 h 108"/>
                <a:gd name="T22" fmla="*/ 36150 w 101"/>
                <a:gd name="T23" fmla="*/ 19756 h 108"/>
                <a:gd name="T24" fmla="*/ 31089 w 101"/>
                <a:gd name="T25" fmla="*/ 6703 h 108"/>
                <a:gd name="T26" fmla="*/ 5061 w 101"/>
                <a:gd name="T27" fmla="*/ 6703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grpSp>
        <p:nvGrpSpPr>
          <p:cNvPr id="99" name="Group 1" title="Icon of money">
            <a:extLst>
              <a:ext uri="{FF2B5EF4-FFF2-40B4-BE49-F238E27FC236}">
                <a16:creationId xmlns:a16="http://schemas.microsoft.com/office/drawing/2014/main" xmlns="" id="{5E0CDEDA-9706-8C44-AEDB-EB87E3107078}"/>
              </a:ext>
            </a:extLst>
          </p:cNvPr>
          <p:cNvGrpSpPr>
            <a:grpSpLocks/>
          </p:cNvGrpSpPr>
          <p:nvPr/>
        </p:nvGrpSpPr>
        <p:grpSpPr bwMode="auto">
          <a:xfrm>
            <a:off x="6002394" y="5388535"/>
            <a:ext cx="1097528" cy="724368"/>
            <a:chOff x="7800975" y="2262188"/>
            <a:chExt cx="635000" cy="419100"/>
          </a:xfrm>
          <a:solidFill>
            <a:srgbClr val="FFFFFF"/>
          </a:solidFill>
        </p:grpSpPr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xmlns="" id="{6936A040-0C8E-C44E-935A-FA399C75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975" y="2322513"/>
              <a:ext cx="573088" cy="358775"/>
            </a:xfrm>
            <a:custGeom>
              <a:avLst/>
              <a:gdLst>
                <a:gd name="T0" fmla="*/ 572728 w 1590"/>
                <a:gd name="T1" fmla="*/ 358416 h 998"/>
                <a:gd name="T2" fmla="*/ 0 w 1590"/>
                <a:gd name="T3" fmla="*/ 358416 h 998"/>
                <a:gd name="T4" fmla="*/ 0 w 1590"/>
                <a:gd name="T5" fmla="*/ 0 h 998"/>
                <a:gd name="T6" fmla="*/ 572728 w 1590"/>
                <a:gd name="T7" fmla="*/ 0 h 998"/>
                <a:gd name="T8" fmla="*/ 572728 w 1590"/>
                <a:gd name="T9" fmla="*/ 358416 h 998"/>
                <a:gd name="T10" fmla="*/ 36764 w 1590"/>
                <a:gd name="T11" fmla="*/ 321747 h 998"/>
                <a:gd name="T12" fmla="*/ 535963 w 1590"/>
                <a:gd name="T13" fmla="*/ 321747 h 998"/>
                <a:gd name="T14" fmla="*/ 535963 w 1590"/>
                <a:gd name="T15" fmla="*/ 36668 h 998"/>
                <a:gd name="T16" fmla="*/ 36764 w 1590"/>
                <a:gd name="T17" fmla="*/ 36668 h 998"/>
                <a:gd name="T18" fmla="*/ 36764 w 1590"/>
                <a:gd name="T19" fmla="*/ 321747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Freeform 45">
              <a:extLst>
                <a:ext uri="{FF2B5EF4-FFF2-40B4-BE49-F238E27FC236}">
                  <a16:creationId xmlns:a16="http://schemas.microsoft.com/office/drawing/2014/main" xmlns="" id="{7D4A7C30-95FE-CF42-8F8F-0DBF02F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262188"/>
              <a:ext cx="554037" cy="341312"/>
            </a:xfrm>
            <a:custGeom>
              <a:avLst/>
              <a:gdLst>
                <a:gd name="T0" fmla="*/ 553677 w 1539"/>
                <a:gd name="T1" fmla="*/ 340952 h 947"/>
                <a:gd name="T2" fmla="*/ 516957 w 1539"/>
                <a:gd name="T3" fmla="*/ 340952 h 947"/>
                <a:gd name="T4" fmla="*/ 516957 w 1539"/>
                <a:gd name="T5" fmla="*/ 36762 h 947"/>
                <a:gd name="T6" fmla="*/ 0 w 1539"/>
                <a:gd name="T7" fmla="*/ 36762 h 947"/>
                <a:gd name="T8" fmla="*/ 0 w 1539"/>
                <a:gd name="T9" fmla="*/ 0 h 947"/>
                <a:gd name="T10" fmla="*/ 553677 w 1539"/>
                <a:gd name="T11" fmla="*/ 0 h 947"/>
                <a:gd name="T12" fmla="*/ 553677 w 1539"/>
                <a:gd name="T13" fmla="*/ 340952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xmlns="" id="{C6A99C22-480F-EA48-B0B8-660CD2C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398713"/>
              <a:ext cx="128587" cy="207962"/>
            </a:xfrm>
            <a:custGeom>
              <a:avLst/>
              <a:gdLst>
                <a:gd name="T0" fmla="*/ 115260 w 357"/>
                <a:gd name="T1" fmla="*/ 166585 h 578"/>
                <a:gd name="T2" fmla="*/ 76720 w 357"/>
                <a:gd name="T3" fmla="*/ 182776 h 578"/>
                <a:gd name="T4" fmla="*/ 76720 w 357"/>
                <a:gd name="T5" fmla="*/ 207602 h 578"/>
                <a:gd name="T6" fmla="*/ 54749 w 357"/>
                <a:gd name="T7" fmla="*/ 207602 h 578"/>
                <a:gd name="T8" fmla="*/ 54749 w 357"/>
                <a:gd name="T9" fmla="*/ 183496 h 578"/>
                <a:gd name="T10" fmla="*/ 23772 w 357"/>
                <a:gd name="T11" fmla="*/ 177379 h 578"/>
                <a:gd name="T12" fmla="*/ 0 w 357"/>
                <a:gd name="T13" fmla="*/ 165866 h 578"/>
                <a:gd name="T14" fmla="*/ 12607 w 357"/>
                <a:gd name="T15" fmla="*/ 138521 h 578"/>
                <a:gd name="T16" fmla="*/ 32417 w 357"/>
                <a:gd name="T17" fmla="*/ 148596 h 578"/>
                <a:gd name="T18" fmla="*/ 55469 w 357"/>
                <a:gd name="T19" fmla="*/ 153993 h 578"/>
                <a:gd name="T20" fmla="*/ 55469 w 357"/>
                <a:gd name="T21" fmla="*/ 116934 h 578"/>
                <a:gd name="T22" fmla="*/ 28815 w 357"/>
                <a:gd name="T23" fmla="*/ 109018 h 578"/>
                <a:gd name="T24" fmla="*/ 10445 w 357"/>
                <a:gd name="T25" fmla="*/ 95706 h 578"/>
                <a:gd name="T26" fmla="*/ 2882 w 357"/>
                <a:gd name="T27" fmla="*/ 71959 h 578"/>
                <a:gd name="T28" fmla="*/ 16208 w 357"/>
                <a:gd name="T29" fmla="*/ 40297 h 578"/>
                <a:gd name="T30" fmla="*/ 54749 w 357"/>
                <a:gd name="T31" fmla="*/ 24106 h 578"/>
                <a:gd name="T32" fmla="*/ 54749 w 357"/>
                <a:gd name="T33" fmla="*/ 0 h 578"/>
                <a:gd name="T34" fmla="*/ 76720 w 357"/>
                <a:gd name="T35" fmla="*/ 0 h 578"/>
                <a:gd name="T36" fmla="*/ 76720 w 357"/>
                <a:gd name="T37" fmla="*/ 24106 h 578"/>
                <a:gd name="T38" fmla="*/ 121743 w 357"/>
                <a:gd name="T39" fmla="*/ 37419 h 578"/>
                <a:gd name="T40" fmla="*/ 110578 w 357"/>
                <a:gd name="T41" fmla="*/ 64763 h 578"/>
                <a:gd name="T42" fmla="*/ 76720 w 357"/>
                <a:gd name="T43" fmla="*/ 52890 h 578"/>
                <a:gd name="T44" fmla="*/ 76720 w 357"/>
                <a:gd name="T45" fmla="*/ 90669 h 578"/>
                <a:gd name="T46" fmla="*/ 103374 w 357"/>
                <a:gd name="T47" fmla="*/ 98584 h 578"/>
                <a:gd name="T48" fmla="*/ 121023 w 357"/>
                <a:gd name="T49" fmla="*/ 111897 h 578"/>
                <a:gd name="T50" fmla="*/ 128227 w 357"/>
                <a:gd name="T51" fmla="*/ 135643 h 578"/>
                <a:gd name="T52" fmla="*/ 115260 w 357"/>
                <a:gd name="T53" fmla="*/ 166585 h 578"/>
                <a:gd name="T54" fmla="*/ 42862 w 357"/>
                <a:gd name="T55" fmla="*/ 78795 h 578"/>
                <a:gd name="T56" fmla="*/ 54749 w 357"/>
                <a:gd name="T57" fmla="*/ 84552 h 578"/>
                <a:gd name="T58" fmla="*/ 54749 w 357"/>
                <a:gd name="T59" fmla="*/ 52890 h 578"/>
                <a:gd name="T60" fmla="*/ 42142 w 357"/>
                <a:gd name="T61" fmla="*/ 59726 h 578"/>
                <a:gd name="T62" fmla="*/ 38540 w 357"/>
                <a:gd name="T63" fmla="*/ 69800 h 578"/>
                <a:gd name="T64" fmla="*/ 42862 w 357"/>
                <a:gd name="T65" fmla="*/ 78795 h 578"/>
                <a:gd name="T66" fmla="*/ 88606 w 357"/>
                <a:gd name="T67" fmla="*/ 147157 h 578"/>
                <a:gd name="T68" fmla="*/ 92208 w 357"/>
                <a:gd name="T69" fmla="*/ 137802 h 578"/>
                <a:gd name="T70" fmla="*/ 87886 w 357"/>
                <a:gd name="T71" fmla="*/ 128807 h 578"/>
                <a:gd name="T72" fmla="*/ 76000 w 357"/>
                <a:gd name="T73" fmla="*/ 123050 h 578"/>
                <a:gd name="T74" fmla="*/ 76000 w 357"/>
                <a:gd name="T75" fmla="*/ 153273 h 578"/>
                <a:gd name="T76" fmla="*/ 88606 w 357"/>
                <a:gd name="T77" fmla="*/ 147157 h 5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57" h="578">
                  <a:moveTo>
                    <a:pt x="320" y="463"/>
                  </a:moveTo>
                  <a:cubicBezTo>
                    <a:pt x="295" y="487"/>
                    <a:pt x="260" y="502"/>
                    <a:pt x="213" y="508"/>
                  </a:cubicBezTo>
                  <a:lnTo>
                    <a:pt x="213" y="577"/>
                  </a:lnTo>
                  <a:lnTo>
                    <a:pt x="152" y="577"/>
                  </a:lnTo>
                  <a:lnTo>
                    <a:pt x="152" y="510"/>
                  </a:lnTo>
                  <a:cubicBezTo>
                    <a:pt x="121" y="508"/>
                    <a:pt x="92" y="504"/>
                    <a:pt x="66" y="493"/>
                  </a:cubicBezTo>
                  <a:cubicBezTo>
                    <a:pt x="39" y="485"/>
                    <a:pt x="16" y="473"/>
                    <a:pt x="0" y="461"/>
                  </a:cubicBezTo>
                  <a:lnTo>
                    <a:pt x="35" y="385"/>
                  </a:lnTo>
                  <a:cubicBezTo>
                    <a:pt x="51" y="397"/>
                    <a:pt x="68" y="404"/>
                    <a:pt x="90" y="413"/>
                  </a:cubicBezTo>
                  <a:cubicBezTo>
                    <a:pt x="113" y="421"/>
                    <a:pt x="133" y="426"/>
                    <a:pt x="154" y="428"/>
                  </a:cubicBezTo>
                  <a:lnTo>
                    <a:pt x="154" y="325"/>
                  </a:lnTo>
                  <a:cubicBezTo>
                    <a:pt x="125" y="319"/>
                    <a:pt x="101" y="311"/>
                    <a:pt x="80" y="303"/>
                  </a:cubicBezTo>
                  <a:cubicBezTo>
                    <a:pt x="60" y="295"/>
                    <a:pt x="44" y="282"/>
                    <a:pt x="29" y="266"/>
                  </a:cubicBezTo>
                  <a:cubicBezTo>
                    <a:pt x="15" y="250"/>
                    <a:pt x="8" y="227"/>
                    <a:pt x="8" y="200"/>
                  </a:cubicBezTo>
                  <a:cubicBezTo>
                    <a:pt x="8" y="166"/>
                    <a:pt x="21" y="137"/>
                    <a:pt x="45" y="112"/>
                  </a:cubicBezTo>
                  <a:cubicBezTo>
                    <a:pt x="70" y="88"/>
                    <a:pt x="107" y="73"/>
                    <a:pt x="152" y="67"/>
                  </a:cubicBezTo>
                  <a:lnTo>
                    <a:pt x="152" y="0"/>
                  </a:lnTo>
                  <a:lnTo>
                    <a:pt x="213" y="0"/>
                  </a:lnTo>
                  <a:lnTo>
                    <a:pt x="213" y="67"/>
                  </a:lnTo>
                  <a:cubicBezTo>
                    <a:pt x="264" y="71"/>
                    <a:pt x="305" y="84"/>
                    <a:pt x="338" y="104"/>
                  </a:cubicBezTo>
                  <a:lnTo>
                    <a:pt x="307" y="180"/>
                  </a:lnTo>
                  <a:cubicBezTo>
                    <a:pt x="277" y="162"/>
                    <a:pt x="246" y="151"/>
                    <a:pt x="213" y="147"/>
                  </a:cubicBezTo>
                  <a:lnTo>
                    <a:pt x="213" y="252"/>
                  </a:lnTo>
                  <a:cubicBezTo>
                    <a:pt x="242" y="258"/>
                    <a:pt x="267" y="266"/>
                    <a:pt x="287" y="274"/>
                  </a:cubicBezTo>
                  <a:cubicBezTo>
                    <a:pt x="308" y="282"/>
                    <a:pt x="324" y="295"/>
                    <a:pt x="336" y="311"/>
                  </a:cubicBezTo>
                  <a:cubicBezTo>
                    <a:pt x="350" y="327"/>
                    <a:pt x="356" y="350"/>
                    <a:pt x="356" y="377"/>
                  </a:cubicBezTo>
                  <a:cubicBezTo>
                    <a:pt x="356" y="409"/>
                    <a:pt x="344" y="438"/>
                    <a:pt x="320" y="463"/>
                  </a:cubicBezTo>
                  <a:close/>
                  <a:moveTo>
                    <a:pt x="119" y="219"/>
                  </a:moveTo>
                  <a:cubicBezTo>
                    <a:pt x="127" y="225"/>
                    <a:pt x="137" y="231"/>
                    <a:pt x="152" y="235"/>
                  </a:cubicBezTo>
                  <a:lnTo>
                    <a:pt x="152" y="147"/>
                  </a:lnTo>
                  <a:cubicBezTo>
                    <a:pt x="135" y="151"/>
                    <a:pt x="125" y="157"/>
                    <a:pt x="117" y="166"/>
                  </a:cubicBezTo>
                  <a:cubicBezTo>
                    <a:pt x="109" y="174"/>
                    <a:pt x="107" y="182"/>
                    <a:pt x="107" y="194"/>
                  </a:cubicBezTo>
                  <a:cubicBezTo>
                    <a:pt x="107" y="203"/>
                    <a:pt x="111" y="213"/>
                    <a:pt x="119" y="219"/>
                  </a:cubicBezTo>
                  <a:close/>
                  <a:moveTo>
                    <a:pt x="246" y="409"/>
                  </a:moveTo>
                  <a:cubicBezTo>
                    <a:pt x="254" y="401"/>
                    <a:pt x="256" y="393"/>
                    <a:pt x="256" y="383"/>
                  </a:cubicBezTo>
                  <a:cubicBezTo>
                    <a:pt x="256" y="373"/>
                    <a:pt x="252" y="364"/>
                    <a:pt x="244" y="358"/>
                  </a:cubicBezTo>
                  <a:cubicBezTo>
                    <a:pt x="236" y="352"/>
                    <a:pt x="225" y="346"/>
                    <a:pt x="211" y="342"/>
                  </a:cubicBezTo>
                  <a:lnTo>
                    <a:pt x="211" y="426"/>
                  </a:lnTo>
                  <a:cubicBezTo>
                    <a:pt x="227" y="422"/>
                    <a:pt x="240" y="418"/>
                    <a:pt x="246" y="4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6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20720" y="2428872"/>
            <a:ext cx="109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Variables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4788747" y="470909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-554151" y="298304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353800" y="4924388"/>
            <a:ext cx="120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358189" y="2444313"/>
            <a:ext cx="1144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381679" y="4958754"/>
            <a:ext cx="4546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Conditional statements</a:t>
            </a:r>
            <a:r>
              <a:rPr lang="mn-MN" sz="3200" b="1" dirty="0">
                <a:solidFill>
                  <a:srgbClr val="FF0000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706926" y="2428872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066455" y="4958753"/>
            <a:ext cx="879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10985988" y="2428872"/>
            <a:ext cx="1162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R basic</a:t>
            </a:r>
          </a:p>
        </p:txBody>
      </p:sp>
    </p:spTree>
    <p:extLst>
      <p:ext uri="{BB962C8B-B14F-4D97-AF65-F5344CB8AC3E}">
        <p14:creationId xmlns:p14="http://schemas.microsoft.com/office/powerpoint/2010/main" val="2623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32334" y="1921565"/>
            <a:ext cx="32777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#CODE</a:t>
            </a:r>
          </a:p>
          <a:p>
            <a:r>
              <a:rPr lang="en-US" dirty="0" smtClean="0"/>
              <a:t># </a:t>
            </a:r>
            <a:r>
              <a:rPr lang="en-US" dirty="0"/>
              <a:t>if statement</a:t>
            </a:r>
          </a:p>
          <a:p>
            <a:r>
              <a:rPr lang="en-US" dirty="0"/>
              <a:t>x&lt;-</a:t>
            </a:r>
            <a:r>
              <a:rPr lang="en-US" dirty="0" err="1"/>
              <a:t>rnorm</a:t>
            </a:r>
            <a:r>
              <a:rPr lang="en-US" dirty="0"/>
              <a:t>(1)</a:t>
            </a:r>
          </a:p>
          <a:p>
            <a:r>
              <a:rPr lang="en-US" dirty="0"/>
              <a:t>if(x&gt;1){</a:t>
            </a:r>
          </a:p>
          <a:p>
            <a:r>
              <a:rPr lang="en-US" dirty="0"/>
              <a:t>  answer&lt;-"greater than 1"</a:t>
            </a:r>
          </a:p>
          <a:p>
            <a:r>
              <a:rPr lang="en-US" dirty="0"/>
              <a:t>} else if (x&gt;= -1){</a:t>
            </a:r>
          </a:p>
          <a:p>
            <a:r>
              <a:rPr lang="en-US" dirty="0"/>
              <a:t>  answer&lt;-"between -1 and 1"</a:t>
            </a:r>
          </a:p>
          <a:p>
            <a:r>
              <a:rPr lang="en-US" dirty="0"/>
              <a:t>} else { </a:t>
            </a:r>
          </a:p>
          <a:p>
            <a:r>
              <a:rPr lang="en-US" dirty="0"/>
              <a:t>  answer&lt;-"less than -1"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y&lt;-</a:t>
            </a:r>
            <a:r>
              <a:rPr lang="en-US" dirty="0" err="1"/>
              <a:t>rnorm</a:t>
            </a:r>
            <a:r>
              <a:rPr lang="en-US" dirty="0"/>
              <a:t>(1)</a:t>
            </a:r>
          </a:p>
          <a:p>
            <a:r>
              <a:rPr lang="en-US" dirty="0"/>
              <a:t>if(y&lt;0){</a:t>
            </a:r>
          </a:p>
          <a:p>
            <a:r>
              <a:rPr lang="en-US" dirty="0"/>
              <a:t>print("y is negative number")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print("y is either positive")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6035" y="1921565"/>
            <a:ext cx="2332382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673087" y="2915478"/>
            <a:ext cx="2458278" cy="22263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STATEMENT</a:t>
            </a:r>
            <a:endParaRPr lang="en-US" sz="1600" dirty="0"/>
          </a:p>
        </p:txBody>
      </p:sp>
      <p:cxnSp>
        <p:nvCxnSpPr>
          <p:cNvPr id="8" name="Straight Connector 7"/>
          <p:cNvCxnSpPr>
            <a:stCxn id="5" idx="2"/>
            <a:endCxn id="6" idx="0"/>
          </p:cNvCxnSpPr>
          <p:nvPr/>
        </p:nvCxnSpPr>
        <p:spPr>
          <a:xfrm>
            <a:off x="2902226" y="2531165"/>
            <a:ext cx="0" cy="38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35682" y="5526156"/>
            <a:ext cx="2332382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code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2"/>
            <a:endCxn id="9" idx="0"/>
          </p:cNvCxnSpPr>
          <p:nvPr/>
        </p:nvCxnSpPr>
        <p:spPr>
          <a:xfrm flipH="1">
            <a:off x="2901873" y="5141843"/>
            <a:ext cx="353" cy="38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35682" y="6248400"/>
            <a:ext cx="2332382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4" name="Straight Connector 13"/>
          <p:cNvCxnSpPr>
            <a:stCxn id="9" idx="2"/>
            <a:endCxn id="12" idx="0"/>
          </p:cNvCxnSpPr>
          <p:nvPr/>
        </p:nvCxnSpPr>
        <p:spPr>
          <a:xfrm>
            <a:off x="2901873" y="6135756"/>
            <a:ext cx="0" cy="11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4277" y="5013499"/>
            <a:ext cx="686406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17" name="Elbow Connector 16"/>
          <p:cNvCxnSpPr>
            <a:stCxn id="6" idx="3"/>
            <a:endCxn id="12" idx="3"/>
          </p:cNvCxnSpPr>
          <p:nvPr/>
        </p:nvCxnSpPr>
        <p:spPr>
          <a:xfrm flipH="1">
            <a:off x="4068064" y="4028661"/>
            <a:ext cx="63301" cy="2524539"/>
          </a:xfrm>
          <a:prstGeom prst="bentConnector3">
            <a:avLst>
              <a:gd name="adj1" fmla="val -3611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6852" y="5013499"/>
            <a:ext cx="7565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18794" y="2695695"/>
            <a:ext cx="29516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VAR1=25</a:t>
            </a:r>
          </a:p>
          <a:p>
            <a:r>
              <a:rPr lang="en-US" dirty="0"/>
              <a:t>VAR2=35</a:t>
            </a:r>
          </a:p>
          <a:p>
            <a:endParaRPr lang="en-US" dirty="0"/>
          </a:p>
          <a:p>
            <a:r>
              <a:rPr lang="en-US" dirty="0"/>
              <a:t>if((VAR1+VAR2)&gt;100){</a:t>
            </a:r>
          </a:p>
          <a:p>
            <a:r>
              <a:rPr lang="en-US" dirty="0"/>
              <a:t>  print("</a:t>
            </a:r>
            <a:r>
              <a:rPr lang="en-US" dirty="0" err="1"/>
              <a:t>niilber</a:t>
            </a:r>
            <a:r>
              <a:rPr lang="en-US" dirty="0"/>
              <a:t> n 100s ih")</a:t>
            </a:r>
          </a:p>
          <a:p>
            <a:r>
              <a:rPr lang="en-US" dirty="0"/>
              <a:t>} else if((VAR1+VAR2)&gt;75){</a:t>
            </a:r>
          </a:p>
          <a:p>
            <a:r>
              <a:rPr lang="en-US" dirty="0"/>
              <a:t>  print("</a:t>
            </a:r>
            <a:r>
              <a:rPr lang="en-US" dirty="0" err="1"/>
              <a:t>niilber</a:t>
            </a:r>
            <a:r>
              <a:rPr lang="en-US" dirty="0"/>
              <a:t> n 75s ih")</a:t>
            </a:r>
          </a:p>
          <a:p>
            <a:r>
              <a:rPr lang="en-US" dirty="0"/>
              <a:t>} else if((VAR1+VAR2)&gt;65){</a:t>
            </a:r>
          </a:p>
          <a:p>
            <a:r>
              <a:rPr lang="en-US" dirty="0"/>
              <a:t>  print("</a:t>
            </a:r>
            <a:r>
              <a:rPr lang="en-US" dirty="0" err="1"/>
              <a:t>niilber</a:t>
            </a:r>
            <a:r>
              <a:rPr lang="en-US" dirty="0"/>
              <a:t> n 65s ih")</a:t>
            </a:r>
          </a:p>
          <a:p>
            <a:r>
              <a:rPr lang="en-US" dirty="0"/>
              <a:t>} else if((VAR1+VAR2)&gt;55){</a:t>
            </a:r>
          </a:p>
          <a:p>
            <a:r>
              <a:rPr lang="en-US" dirty="0"/>
              <a:t>  print("</a:t>
            </a:r>
            <a:r>
              <a:rPr lang="en-US" dirty="0" err="1"/>
              <a:t>niilber</a:t>
            </a:r>
            <a:r>
              <a:rPr lang="en-US" dirty="0"/>
              <a:t> n 55s ih")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75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81065" y="1640394"/>
            <a:ext cx="32777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#CODE</a:t>
            </a:r>
          </a:p>
          <a:p>
            <a:r>
              <a:rPr lang="en-US" dirty="0"/>
              <a:t>#switch  </a:t>
            </a:r>
          </a:p>
          <a:p>
            <a:r>
              <a:rPr lang="en-US" dirty="0"/>
              <a:t>switch(4,</a:t>
            </a:r>
          </a:p>
          <a:p>
            <a:r>
              <a:rPr lang="en-US" dirty="0"/>
              <a:t>         "1"=print("</a:t>
            </a:r>
            <a:r>
              <a:rPr lang="en-US" dirty="0" err="1"/>
              <a:t>dawaa</a:t>
            </a:r>
            <a:r>
              <a:rPr lang="en-US" dirty="0"/>
              <a:t>"),</a:t>
            </a:r>
          </a:p>
          <a:p>
            <a:r>
              <a:rPr lang="en-US" dirty="0"/>
              <a:t>         "2"=print("</a:t>
            </a:r>
            <a:r>
              <a:rPr lang="en-US" dirty="0" err="1"/>
              <a:t>myagmar</a:t>
            </a:r>
            <a:r>
              <a:rPr lang="en-US" dirty="0"/>
              <a:t>"),</a:t>
            </a:r>
          </a:p>
          <a:p>
            <a:r>
              <a:rPr lang="en-US" dirty="0"/>
              <a:t>         "3"=print("</a:t>
            </a:r>
            <a:r>
              <a:rPr lang="en-US" dirty="0" err="1"/>
              <a:t>lhagwa</a:t>
            </a:r>
            <a:r>
              <a:rPr lang="en-US" dirty="0"/>
              <a:t>"),</a:t>
            </a:r>
          </a:p>
          <a:p>
            <a:r>
              <a:rPr lang="en-US" dirty="0"/>
              <a:t>         "4"=print("</a:t>
            </a:r>
            <a:r>
              <a:rPr lang="en-US" dirty="0" err="1"/>
              <a:t>purew</a:t>
            </a:r>
            <a:r>
              <a:rPr lang="en-US" dirty="0"/>
              <a:t>"),</a:t>
            </a:r>
          </a:p>
          <a:p>
            <a:r>
              <a:rPr lang="en-US" dirty="0"/>
              <a:t>         "5"=print("</a:t>
            </a:r>
            <a:r>
              <a:rPr lang="en-US" dirty="0" err="1"/>
              <a:t>baasan</a:t>
            </a:r>
            <a:r>
              <a:rPr lang="en-US" dirty="0"/>
              <a:t>"),</a:t>
            </a:r>
          </a:p>
          <a:p>
            <a:r>
              <a:rPr lang="en-US" dirty="0"/>
              <a:t>         "6"=print("</a:t>
            </a:r>
            <a:r>
              <a:rPr lang="en-US" dirty="0" err="1"/>
              <a:t>byamba</a:t>
            </a:r>
            <a:r>
              <a:rPr lang="en-US" dirty="0"/>
              <a:t>"),</a:t>
            </a:r>
          </a:p>
          <a:p>
            <a:r>
              <a:rPr lang="en-US" dirty="0"/>
              <a:t>         "7"=print("</a:t>
            </a:r>
            <a:r>
              <a:rPr lang="en-US" dirty="0" err="1"/>
              <a:t>nyam</a:t>
            </a:r>
            <a:r>
              <a:rPr lang="en-US" dirty="0"/>
              <a:t>")</a:t>
            </a:r>
          </a:p>
          <a:p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7076" y="1718365"/>
            <a:ext cx="2332382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24128" y="2712279"/>
            <a:ext cx="2458278" cy="9698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STATEMENT</a:t>
            </a:r>
            <a:endParaRPr lang="en-US" sz="1600" dirty="0"/>
          </a:p>
        </p:txBody>
      </p:sp>
      <p:cxnSp>
        <p:nvCxnSpPr>
          <p:cNvPr id="8" name="Straight Connector 7"/>
          <p:cNvCxnSpPr>
            <a:stCxn id="5" idx="2"/>
            <a:endCxn id="6" idx="0"/>
          </p:cNvCxnSpPr>
          <p:nvPr/>
        </p:nvCxnSpPr>
        <p:spPr>
          <a:xfrm>
            <a:off x="2253267" y="2327965"/>
            <a:ext cx="0" cy="38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87076" y="3761651"/>
            <a:ext cx="2332382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value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>
            <a:endCxn id="9" idx="0"/>
          </p:cNvCxnSpPr>
          <p:nvPr/>
        </p:nvCxnSpPr>
        <p:spPr>
          <a:xfrm>
            <a:off x="2253267" y="3620118"/>
            <a:ext cx="0" cy="14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87076" y="4483895"/>
            <a:ext cx="2332382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value 2</a:t>
            </a:r>
            <a:endParaRPr lang="en-US" dirty="0"/>
          </a:p>
        </p:txBody>
      </p:sp>
      <p:cxnSp>
        <p:nvCxnSpPr>
          <p:cNvPr id="14" name="Straight Connector 13"/>
          <p:cNvCxnSpPr>
            <a:stCxn id="9" idx="2"/>
            <a:endCxn id="12" idx="0"/>
          </p:cNvCxnSpPr>
          <p:nvPr/>
        </p:nvCxnSpPr>
        <p:spPr>
          <a:xfrm>
            <a:off x="2253267" y="4371251"/>
            <a:ext cx="0" cy="11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7076" y="5206139"/>
            <a:ext cx="2332382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87076" y="5928383"/>
            <a:ext cx="2332382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87476" y="3761651"/>
            <a:ext cx="2332382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87476" y="4483895"/>
            <a:ext cx="2332382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87476" y="5206139"/>
            <a:ext cx="2332382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 </a:t>
            </a:r>
          </a:p>
        </p:txBody>
      </p:sp>
      <p:cxnSp>
        <p:nvCxnSpPr>
          <p:cNvPr id="10" name="Straight Arrow Connector 9"/>
          <p:cNvCxnSpPr>
            <a:stCxn id="9" idx="3"/>
            <a:endCxn id="21" idx="1"/>
          </p:cNvCxnSpPr>
          <p:nvPr/>
        </p:nvCxnSpPr>
        <p:spPr>
          <a:xfrm>
            <a:off x="3419458" y="4066451"/>
            <a:ext cx="868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22" idx="1"/>
          </p:cNvCxnSpPr>
          <p:nvPr/>
        </p:nvCxnSpPr>
        <p:spPr>
          <a:xfrm>
            <a:off x="3419458" y="4788695"/>
            <a:ext cx="868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23" idx="1"/>
          </p:cNvCxnSpPr>
          <p:nvPr/>
        </p:nvCxnSpPr>
        <p:spPr>
          <a:xfrm>
            <a:off x="3419458" y="5510939"/>
            <a:ext cx="868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0" idx="3"/>
          </p:cNvCxnSpPr>
          <p:nvPr/>
        </p:nvCxnSpPr>
        <p:spPr>
          <a:xfrm flipH="1">
            <a:off x="3419458" y="4066451"/>
            <a:ext cx="3200400" cy="2166732"/>
          </a:xfrm>
          <a:prstGeom prst="bentConnector3">
            <a:avLst>
              <a:gd name="adj1" fmla="val -7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6619858" y="4788695"/>
            <a:ext cx="25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</p:cNvCxnSpPr>
          <p:nvPr/>
        </p:nvCxnSpPr>
        <p:spPr>
          <a:xfrm>
            <a:off x="6619858" y="5510939"/>
            <a:ext cx="26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6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CE574DD-0302-9049-A8CE-513925A780EA}"/>
              </a:ext>
            </a:extLst>
          </p:cNvPr>
          <p:cNvSpPr/>
          <p:nvPr/>
        </p:nvSpPr>
        <p:spPr>
          <a:xfrm>
            <a:off x="0" y="3614737"/>
            <a:ext cx="12192000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A7E0C165-E9F9-4840-A55E-85E035F9C762}"/>
              </a:ext>
            </a:extLst>
          </p:cNvPr>
          <p:cNvSpPr/>
          <p:nvPr/>
        </p:nvSpPr>
        <p:spPr>
          <a:xfrm>
            <a:off x="3172165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DBC98F2-5505-8849-B1A1-BCC58F271B28}"/>
              </a:ext>
            </a:extLst>
          </p:cNvPr>
          <p:cNvSpPr/>
          <p:nvPr/>
        </p:nvSpPr>
        <p:spPr>
          <a:xfrm>
            <a:off x="7677491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E0D0970-A906-6743-BCD1-1CA96CCA2FD1}"/>
              </a:ext>
            </a:extLst>
          </p:cNvPr>
          <p:cNvSpPr/>
          <p:nvPr/>
        </p:nvSpPr>
        <p:spPr>
          <a:xfrm>
            <a:off x="5424828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7D9DE41-942B-1443-9CE2-5500F7E5C976}"/>
              </a:ext>
            </a:extLst>
          </p:cNvPr>
          <p:cNvSpPr/>
          <p:nvPr/>
        </p:nvSpPr>
        <p:spPr>
          <a:xfrm>
            <a:off x="9930154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D3A7595-EB2B-C648-A493-178FB31AA325}"/>
              </a:ext>
            </a:extLst>
          </p:cNvPr>
          <p:cNvSpPr/>
          <p:nvPr/>
        </p:nvSpPr>
        <p:spPr>
          <a:xfrm>
            <a:off x="919502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729000" y="470909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2626063" y="298030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59050B7-FE72-3B43-B17F-0FA8F3FC1B15}"/>
              </a:ext>
            </a:extLst>
          </p:cNvPr>
          <p:cNvSpPr/>
          <p:nvPr/>
        </p:nvSpPr>
        <p:spPr>
          <a:xfrm rot="5400000">
            <a:off x="9298440" y="469365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7AB8015-61A4-5143-B7A2-757306490700}"/>
              </a:ext>
            </a:extLst>
          </p:cNvPr>
          <p:cNvSpPr/>
          <p:nvPr/>
        </p:nvSpPr>
        <p:spPr>
          <a:xfrm rot="5400000">
            <a:off x="11548382" y="2995743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FFD0D0C-12F6-E144-911F-7DC1A344FEBE}"/>
              </a:ext>
            </a:extLst>
          </p:cNvPr>
          <p:cNvSpPr/>
          <p:nvPr/>
        </p:nvSpPr>
        <p:spPr>
          <a:xfrm rot="5400000">
            <a:off x="7037231" y="2995744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4ED3F84-1836-C345-90F4-9A4EEC338720}"/>
              </a:ext>
            </a:extLst>
          </p:cNvPr>
          <p:cNvSpPr/>
          <p:nvPr/>
        </p:nvSpPr>
        <p:spPr>
          <a:xfrm>
            <a:off x="1961126" y="3807161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EA7896B5-2AFD-9449-AC5A-B85ECF76702D}"/>
              </a:ext>
            </a:extLst>
          </p:cNvPr>
          <p:cNvSpPr/>
          <p:nvPr/>
        </p:nvSpPr>
        <p:spPr>
          <a:xfrm>
            <a:off x="4213789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B429153-142D-3947-AA3B-F53EBD95C3CB}"/>
              </a:ext>
            </a:extLst>
          </p:cNvPr>
          <p:cNvSpPr/>
          <p:nvPr/>
        </p:nvSpPr>
        <p:spPr>
          <a:xfrm>
            <a:off x="6469555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FA892962-A7DA-2549-8D21-5543F1249EC3}"/>
              </a:ext>
            </a:extLst>
          </p:cNvPr>
          <p:cNvSpPr/>
          <p:nvPr/>
        </p:nvSpPr>
        <p:spPr>
          <a:xfrm>
            <a:off x="8719116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48E11537-4AC0-694D-A631-91A03A138DAF}"/>
              </a:ext>
            </a:extLst>
          </p:cNvPr>
          <p:cNvSpPr/>
          <p:nvPr/>
        </p:nvSpPr>
        <p:spPr>
          <a:xfrm>
            <a:off x="11013283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6" name="Group 2" title="Icon of phone">
            <a:extLst>
              <a:ext uri="{FF2B5EF4-FFF2-40B4-BE49-F238E27FC236}">
                <a16:creationId xmlns:a16="http://schemas.microsoft.com/office/drawing/2014/main" xmlns="" id="{7B8675A9-D74F-D747-BF45-829AE1CECB9D}"/>
              </a:ext>
            </a:extLst>
          </p:cNvPr>
          <p:cNvGrpSpPr>
            <a:grpSpLocks/>
          </p:cNvGrpSpPr>
          <p:nvPr/>
        </p:nvGrpSpPr>
        <p:grpSpPr bwMode="auto">
          <a:xfrm>
            <a:off x="8511950" y="1627428"/>
            <a:ext cx="546325" cy="915745"/>
            <a:chOff x="7002463" y="2176463"/>
            <a:chExt cx="333375" cy="558800"/>
          </a:xfrm>
          <a:solidFill>
            <a:srgbClr val="FFFFFF"/>
          </a:solidFill>
        </p:grpSpPr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xmlns="" id="{AA2E3758-4935-674C-9E9D-17D7433D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558440 h 1554"/>
                <a:gd name="T4" fmla="*/ 333015 w 925"/>
                <a:gd name="T5" fmla="*/ 558440 h 1554"/>
                <a:gd name="T6" fmla="*/ 333015 w 925"/>
                <a:gd name="T7" fmla="*/ 0 h 1554"/>
                <a:gd name="T8" fmla="*/ 0 w 925"/>
                <a:gd name="T9" fmla="*/ 0 h 1554"/>
                <a:gd name="T10" fmla="*/ 303461 w 925"/>
                <a:gd name="T11" fmla="*/ 29486 h 1554"/>
                <a:gd name="T12" fmla="*/ 303461 w 925"/>
                <a:gd name="T13" fmla="*/ 73716 h 1554"/>
                <a:gd name="T14" fmla="*/ 29553 w 925"/>
                <a:gd name="T15" fmla="*/ 73716 h 1554"/>
                <a:gd name="T16" fmla="*/ 29553 w 925"/>
                <a:gd name="T17" fmla="*/ 29486 h 1554"/>
                <a:gd name="T18" fmla="*/ 303461 w 925"/>
                <a:gd name="T19" fmla="*/ 29486 h 1554"/>
                <a:gd name="T20" fmla="*/ 303461 w 925"/>
                <a:gd name="T21" fmla="*/ 103202 h 1554"/>
                <a:gd name="T22" fmla="*/ 303461 w 925"/>
                <a:gd name="T23" fmla="*/ 413886 h 1554"/>
                <a:gd name="T24" fmla="*/ 29553 w 925"/>
                <a:gd name="T25" fmla="*/ 413886 h 1554"/>
                <a:gd name="T26" fmla="*/ 29553 w 925"/>
                <a:gd name="T27" fmla="*/ 103202 h 1554"/>
                <a:gd name="T28" fmla="*/ 303461 w 925"/>
                <a:gd name="T29" fmla="*/ 103202 h 1554"/>
                <a:gd name="T30" fmla="*/ 29553 w 925"/>
                <a:gd name="T31" fmla="*/ 528954 h 1554"/>
                <a:gd name="T32" fmla="*/ 29553 w 925"/>
                <a:gd name="T33" fmla="*/ 443372 h 1554"/>
                <a:gd name="T34" fmla="*/ 303461 w 925"/>
                <a:gd name="T35" fmla="*/ 443372 h 1554"/>
                <a:gd name="T36" fmla="*/ 303461 w 925"/>
                <a:gd name="T37" fmla="*/ 528954 h 1554"/>
                <a:gd name="T38" fmla="*/ 29553 w 925"/>
                <a:gd name="T39" fmla="*/ 528954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xmlns="" id="{641AEAFA-5A8A-1D42-B4EC-25BD0468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5061 w 101"/>
                <a:gd name="T1" fmla="*/ 6703 h 108"/>
                <a:gd name="T2" fmla="*/ 0 w 101"/>
                <a:gd name="T3" fmla="*/ 19756 h 108"/>
                <a:gd name="T4" fmla="*/ 723 w 101"/>
                <a:gd name="T5" fmla="*/ 23283 h 108"/>
                <a:gd name="T6" fmla="*/ 1446 w 101"/>
                <a:gd name="T7" fmla="*/ 26811 h 108"/>
                <a:gd name="T8" fmla="*/ 2892 w 101"/>
                <a:gd name="T9" fmla="*/ 29633 h 108"/>
                <a:gd name="T10" fmla="*/ 5061 w 101"/>
                <a:gd name="T11" fmla="*/ 32456 h 108"/>
                <a:gd name="T12" fmla="*/ 18437 w 101"/>
                <a:gd name="T13" fmla="*/ 37747 h 108"/>
                <a:gd name="T14" fmla="*/ 31812 w 101"/>
                <a:gd name="T15" fmla="*/ 32456 h 108"/>
                <a:gd name="T16" fmla="*/ 33981 w 101"/>
                <a:gd name="T17" fmla="*/ 29633 h 108"/>
                <a:gd name="T18" fmla="*/ 35427 w 101"/>
                <a:gd name="T19" fmla="*/ 26811 h 108"/>
                <a:gd name="T20" fmla="*/ 36150 w 101"/>
                <a:gd name="T21" fmla="*/ 23283 h 108"/>
                <a:gd name="T22" fmla="*/ 36150 w 101"/>
                <a:gd name="T23" fmla="*/ 19756 h 108"/>
                <a:gd name="T24" fmla="*/ 31089 w 101"/>
                <a:gd name="T25" fmla="*/ 6703 h 108"/>
                <a:gd name="T26" fmla="*/ 5061 w 101"/>
                <a:gd name="T27" fmla="*/ 6703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grpSp>
        <p:nvGrpSpPr>
          <p:cNvPr id="99" name="Group 1" title="Icon of money">
            <a:extLst>
              <a:ext uri="{FF2B5EF4-FFF2-40B4-BE49-F238E27FC236}">
                <a16:creationId xmlns:a16="http://schemas.microsoft.com/office/drawing/2014/main" xmlns="" id="{5E0CDEDA-9706-8C44-AEDB-EB87E3107078}"/>
              </a:ext>
            </a:extLst>
          </p:cNvPr>
          <p:cNvGrpSpPr>
            <a:grpSpLocks/>
          </p:cNvGrpSpPr>
          <p:nvPr/>
        </p:nvGrpSpPr>
        <p:grpSpPr bwMode="auto">
          <a:xfrm>
            <a:off x="6002394" y="5388535"/>
            <a:ext cx="1097528" cy="724368"/>
            <a:chOff x="7800975" y="2262188"/>
            <a:chExt cx="635000" cy="419100"/>
          </a:xfrm>
          <a:solidFill>
            <a:srgbClr val="FFFFFF"/>
          </a:solidFill>
        </p:grpSpPr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xmlns="" id="{6936A040-0C8E-C44E-935A-FA399C75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975" y="2322513"/>
              <a:ext cx="573088" cy="358775"/>
            </a:xfrm>
            <a:custGeom>
              <a:avLst/>
              <a:gdLst>
                <a:gd name="T0" fmla="*/ 572728 w 1590"/>
                <a:gd name="T1" fmla="*/ 358416 h 998"/>
                <a:gd name="T2" fmla="*/ 0 w 1590"/>
                <a:gd name="T3" fmla="*/ 358416 h 998"/>
                <a:gd name="T4" fmla="*/ 0 w 1590"/>
                <a:gd name="T5" fmla="*/ 0 h 998"/>
                <a:gd name="T6" fmla="*/ 572728 w 1590"/>
                <a:gd name="T7" fmla="*/ 0 h 998"/>
                <a:gd name="T8" fmla="*/ 572728 w 1590"/>
                <a:gd name="T9" fmla="*/ 358416 h 998"/>
                <a:gd name="T10" fmla="*/ 36764 w 1590"/>
                <a:gd name="T11" fmla="*/ 321747 h 998"/>
                <a:gd name="T12" fmla="*/ 535963 w 1590"/>
                <a:gd name="T13" fmla="*/ 321747 h 998"/>
                <a:gd name="T14" fmla="*/ 535963 w 1590"/>
                <a:gd name="T15" fmla="*/ 36668 h 998"/>
                <a:gd name="T16" fmla="*/ 36764 w 1590"/>
                <a:gd name="T17" fmla="*/ 36668 h 998"/>
                <a:gd name="T18" fmla="*/ 36764 w 1590"/>
                <a:gd name="T19" fmla="*/ 321747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Freeform 45">
              <a:extLst>
                <a:ext uri="{FF2B5EF4-FFF2-40B4-BE49-F238E27FC236}">
                  <a16:creationId xmlns:a16="http://schemas.microsoft.com/office/drawing/2014/main" xmlns="" id="{7D4A7C30-95FE-CF42-8F8F-0DBF02F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262188"/>
              <a:ext cx="554037" cy="341312"/>
            </a:xfrm>
            <a:custGeom>
              <a:avLst/>
              <a:gdLst>
                <a:gd name="T0" fmla="*/ 553677 w 1539"/>
                <a:gd name="T1" fmla="*/ 340952 h 947"/>
                <a:gd name="T2" fmla="*/ 516957 w 1539"/>
                <a:gd name="T3" fmla="*/ 340952 h 947"/>
                <a:gd name="T4" fmla="*/ 516957 w 1539"/>
                <a:gd name="T5" fmla="*/ 36762 h 947"/>
                <a:gd name="T6" fmla="*/ 0 w 1539"/>
                <a:gd name="T7" fmla="*/ 36762 h 947"/>
                <a:gd name="T8" fmla="*/ 0 w 1539"/>
                <a:gd name="T9" fmla="*/ 0 h 947"/>
                <a:gd name="T10" fmla="*/ 553677 w 1539"/>
                <a:gd name="T11" fmla="*/ 0 h 947"/>
                <a:gd name="T12" fmla="*/ 553677 w 1539"/>
                <a:gd name="T13" fmla="*/ 340952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xmlns="" id="{C6A99C22-480F-EA48-B0B8-660CD2C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398713"/>
              <a:ext cx="128587" cy="207962"/>
            </a:xfrm>
            <a:custGeom>
              <a:avLst/>
              <a:gdLst>
                <a:gd name="T0" fmla="*/ 115260 w 357"/>
                <a:gd name="T1" fmla="*/ 166585 h 578"/>
                <a:gd name="T2" fmla="*/ 76720 w 357"/>
                <a:gd name="T3" fmla="*/ 182776 h 578"/>
                <a:gd name="T4" fmla="*/ 76720 w 357"/>
                <a:gd name="T5" fmla="*/ 207602 h 578"/>
                <a:gd name="T6" fmla="*/ 54749 w 357"/>
                <a:gd name="T7" fmla="*/ 207602 h 578"/>
                <a:gd name="T8" fmla="*/ 54749 w 357"/>
                <a:gd name="T9" fmla="*/ 183496 h 578"/>
                <a:gd name="T10" fmla="*/ 23772 w 357"/>
                <a:gd name="T11" fmla="*/ 177379 h 578"/>
                <a:gd name="T12" fmla="*/ 0 w 357"/>
                <a:gd name="T13" fmla="*/ 165866 h 578"/>
                <a:gd name="T14" fmla="*/ 12607 w 357"/>
                <a:gd name="T15" fmla="*/ 138521 h 578"/>
                <a:gd name="T16" fmla="*/ 32417 w 357"/>
                <a:gd name="T17" fmla="*/ 148596 h 578"/>
                <a:gd name="T18" fmla="*/ 55469 w 357"/>
                <a:gd name="T19" fmla="*/ 153993 h 578"/>
                <a:gd name="T20" fmla="*/ 55469 w 357"/>
                <a:gd name="T21" fmla="*/ 116934 h 578"/>
                <a:gd name="T22" fmla="*/ 28815 w 357"/>
                <a:gd name="T23" fmla="*/ 109018 h 578"/>
                <a:gd name="T24" fmla="*/ 10445 w 357"/>
                <a:gd name="T25" fmla="*/ 95706 h 578"/>
                <a:gd name="T26" fmla="*/ 2882 w 357"/>
                <a:gd name="T27" fmla="*/ 71959 h 578"/>
                <a:gd name="T28" fmla="*/ 16208 w 357"/>
                <a:gd name="T29" fmla="*/ 40297 h 578"/>
                <a:gd name="T30" fmla="*/ 54749 w 357"/>
                <a:gd name="T31" fmla="*/ 24106 h 578"/>
                <a:gd name="T32" fmla="*/ 54749 w 357"/>
                <a:gd name="T33" fmla="*/ 0 h 578"/>
                <a:gd name="T34" fmla="*/ 76720 w 357"/>
                <a:gd name="T35" fmla="*/ 0 h 578"/>
                <a:gd name="T36" fmla="*/ 76720 w 357"/>
                <a:gd name="T37" fmla="*/ 24106 h 578"/>
                <a:gd name="T38" fmla="*/ 121743 w 357"/>
                <a:gd name="T39" fmla="*/ 37419 h 578"/>
                <a:gd name="T40" fmla="*/ 110578 w 357"/>
                <a:gd name="T41" fmla="*/ 64763 h 578"/>
                <a:gd name="T42" fmla="*/ 76720 w 357"/>
                <a:gd name="T43" fmla="*/ 52890 h 578"/>
                <a:gd name="T44" fmla="*/ 76720 w 357"/>
                <a:gd name="T45" fmla="*/ 90669 h 578"/>
                <a:gd name="T46" fmla="*/ 103374 w 357"/>
                <a:gd name="T47" fmla="*/ 98584 h 578"/>
                <a:gd name="T48" fmla="*/ 121023 w 357"/>
                <a:gd name="T49" fmla="*/ 111897 h 578"/>
                <a:gd name="T50" fmla="*/ 128227 w 357"/>
                <a:gd name="T51" fmla="*/ 135643 h 578"/>
                <a:gd name="T52" fmla="*/ 115260 w 357"/>
                <a:gd name="T53" fmla="*/ 166585 h 578"/>
                <a:gd name="T54" fmla="*/ 42862 w 357"/>
                <a:gd name="T55" fmla="*/ 78795 h 578"/>
                <a:gd name="T56" fmla="*/ 54749 w 357"/>
                <a:gd name="T57" fmla="*/ 84552 h 578"/>
                <a:gd name="T58" fmla="*/ 54749 w 357"/>
                <a:gd name="T59" fmla="*/ 52890 h 578"/>
                <a:gd name="T60" fmla="*/ 42142 w 357"/>
                <a:gd name="T61" fmla="*/ 59726 h 578"/>
                <a:gd name="T62" fmla="*/ 38540 w 357"/>
                <a:gd name="T63" fmla="*/ 69800 h 578"/>
                <a:gd name="T64" fmla="*/ 42862 w 357"/>
                <a:gd name="T65" fmla="*/ 78795 h 578"/>
                <a:gd name="T66" fmla="*/ 88606 w 357"/>
                <a:gd name="T67" fmla="*/ 147157 h 578"/>
                <a:gd name="T68" fmla="*/ 92208 w 357"/>
                <a:gd name="T69" fmla="*/ 137802 h 578"/>
                <a:gd name="T70" fmla="*/ 87886 w 357"/>
                <a:gd name="T71" fmla="*/ 128807 h 578"/>
                <a:gd name="T72" fmla="*/ 76000 w 357"/>
                <a:gd name="T73" fmla="*/ 123050 h 578"/>
                <a:gd name="T74" fmla="*/ 76000 w 357"/>
                <a:gd name="T75" fmla="*/ 153273 h 578"/>
                <a:gd name="T76" fmla="*/ 88606 w 357"/>
                <a:gd name="T77" fmla="*/ 147157 h 5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57" h="578">
                  <a:moveTo>
                    <a:pt x="320" y="463"/>
                  </a:moveTo>
                  <a:cubicBezTo>
                    <a:pt x="295" y="487"/>
                    <a:pt x="260" y="502"/>
                    <a:pt x="213" y="508"/>
                  </a:cubicBezTo>
                  <a:lnTo>
                    <a:pt x="213" y="577"/>
                  </a:lnTo>
                  <a:lnTo>
                    <a:pt x="152" y="577"/>
                  </a:lnTo>
                  <a:lnTo>
                    <a:pt x="152" y="510"/>
                  </a:lnTo>
                  <a:cubicBezTo>
                    <a:pt x="121" y="508"/>
                    <a:pt x="92" y="504"/>
                    <a:pt x="66" y="493"/>
                  </a:cubicBezTo>
                  <a:cubicBezTo>
                    <a:pt x="39" y="485"/>
                    <a:pt x="16" y="473"/>
                    <a:pt x="0" y="461"/>
                  </a:cubicBezTo>
                  <a:lnTo>
                    <a:pt x="35" y="385"/>
                  </a:lnTo>
                  <a:cubicBezTo>
                    <a:pt x="51" y="397"/>
                    <a:pt x="68" y="404"/>
                    <a:pt x="90" y="413"/>
                  </a:cubicBezTo>
                  <a:cubicBezTo>
                    <a:pt x="113" y="421"/>
                    <a:pt x="133" y="426"/>
                    <a:pt x="154" y="428"/>
                  </a:cubicBezTo>
                  <a:lnTo>
                    <a:pt x="154" y="325"/>
                  </a:lnTo>
                  <a:cubicBezTo>
                    <a:pt x="125" y="319"/>
                    <a:pt x="101" y="311"/>
                    <a:pt x="80" y="303"/>
                  </a:cubicBezTo>
                  <a:cubicBezTo>
                    <a:pt x="60" y="295"/>
                    <a:pt x="44" y="282"/>
                    <a:pt x="29" y="266"/>
                  </a:cubicBezTo>
                  <a:cubicBezTo>
                    <a:pt x="15" y="250"/>
                    <a:pt x="8" y="227"/>
                    <a:pt x="8" y="200"/>
                  </a:cubicBezTo>
                  <a:cubicBezTo>
                    <a:pt x="8" y="166"/>
                    <a:pt x="21" y="137"/>
                    <a:pt x="45" y="112"/>
                  </a:cubicBezTo>
                  <a:cubicBezTo>
                    <a:pt x="70" y="88"/>
                    <a:pt x="107" y="73"/>
                    <a:pt x="152" y="67"/>
                  </a:cubicBezTo>
                  <a:lnTo>
                    <a:pt x="152" y="0"/>
                  </a:lnTo>
                  <a:lnTo>
                    <a:pt x="213" y="0"/>
                  </a:lnTo>
                  <a:lnTo>
                    <a:pt x="213" y="67"/>
                  </a:lnTo>
                  <a:cubicBezTo>
                    <a:pt x="264" y="71"/>
                    <a:pt x="305" y="84"/>
                    <a:pt x="338" y="104"/>
                  </a:cubicBezTo>
                  <a:lnTo>
                    <a:pt x="307" y="180"/>
                  </a:lnTo>
                  <a:cubicBezTo>
                    <a:pt x="277" y="162"/>
                    <a:pt x="246" y="151"/>
                    <a:pt x="213" y="147"/>
                  </a:cubicBezTo>
                  <a:lnTo>
                    <a:pt x="213" y="252"/>
                  </a:lnTo>
                  <a:cubicBezTo>
                    <a:pt x="242" y="258"/>
                    <a:pt x="267" y="266"/>
                    <a:pt x="287" y="274"/>
                  </a:cubicBezTo>
                  <a:cubicBezTo>
                    <a:pt x="308" y="282"/>
                    <a:pt x="324" y="295"/>
                    <a:pt x="336" y="311"/>
                  </a:cubicBezTo>
                  <a:cubicBezTo>
                    <a:pt x="350" y="327"/>
                    <a:pt x="356" y="350"/>
                    <a:pt x="356" y="377"/>
                  </a:cubicBezTo>
                  <a:cubicBezTo>
                    <a:pt x="356" y="409"/>
                    <a:pt x="344" y="438"/>
                    <a:pt x="320" y="463"/>
                  </a:cubicBezTo>
                  <a:close/>
                  <a:moveTo>
                    <a:pt x="119" y="219"/>
                  </a:moveTo>
                  <a:cubicBezTo>
                    <a:pt x="127" y="225"/>
                    <a:pt x="137" y="231"/>
                    <a:pt x="152" y="235"/>
                  </a:cubicBezTo>
                  <a:lnTo>
                    <a:pt x="152" y="147"/>
                  </a:lnTo>
                  <a:cubicBezTo>
                    <a:pt x="135" y="151"/>
                    <a:pt x="125" y="157"/>
                    <a:pt x="117" y="166"/>
                  </a:cubicBezTo>
                  <a:cubicBezTo>
                    <a:pt x="109" y="174"/>
                    <a:pt x="107" y="182"/>
                    <a:pt x="107" y="194"/>
                  </a:cubicBezTo>
                  <a:cubicBezTo>
                    <a:pt x="107" y="203"/>
                    <a:pt x="111" y="213"/>
                    <a:pt x="119" y="219"/>
                  </a:cubicBezTo>
                  <a:close/>
                  <a:moveTo>
                    <a:pt x="246" y="409"/>
                  </a:moveTo>
                  <a:cubicBezTo>
                    <a:pt x="254" y="401"/>
                    <a:pt x="256" y="393"/>
                    <a:pt x="256" y="383"/>
                  </a:cubicBezTo>
                  <a:cubicBezTo>
                    <a:pt x="256" y="373"/>
                    <a:pt x="252" y="364"/>
                    <a:pt x="244" y="358"/>
                  </a:cubicBezTo>
                  <a:cubicBezTo>
                    <a:pt x="236" y="352"/>
                    <a:pt x="225" y="346"/>
                    <a:pt x="211" y="342"/>
                  </a:cubicBezTo>
                  <a:lnTo>
                    <a:pt x="211" y="426"/>
                  </a:lnTo>
                  <a:cubicBezTo>
                    <a:pt x="227" y="422"/>
                    <a:pt x="240" y="418"/>
                    <a:pt x="246" y="4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6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20720" y="2428872"/>
            <a:ext cx="109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Variables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4788747" y="470909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-554151" y="298304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353800" y="4924388"/>
            <a:ext cx="120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358189" y="2444313"/>
            <a:ext cx="1144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381679" y="4958754"/>
            <a:ext cx="2484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Conditional statements</a:t>
            </a:r>
            <a:r>
              <a:rPr lang="mn-MN" dirty="0"/>
              <a:t> 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706926" y="2428872"/>
            <a:ext cx="18469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Loops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066455" y="4958753"/>
            <a:ext cx="879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10985988" y="2428872"/>
            <a:ext cx="1162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R basic</a:t>
            </a:r>
          </a:p>
        </p:txBody>
      </p:sp>
    </p:spTree>
    <p:extLst>
      <p:ext uri="{BB962C8B-B14F-4D97-AF65-F5344CB8AC3E}">
        <p14:creationId xmlns:p14="http://schemas.microsoft.com/office/powerpoint/2010/main" val="26572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- Group </a:t>
            </a:r>
            <a:r>
              <a:rPr lang="en-US" dirty="0"/>
              <a:t>of Statements 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52952497"/>
              </p:ext>
            </p:extLst>
          </p:nvPr>
        </p:nvGraphicFramePr>
        <p:xfrm>
          <a:off x="-199135" y="1946275"/>
          <a:ext cx="6083299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5779008" y="2236887"/>
            <a:ext cx="6096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# While and For Loop</a:t>
            </a:r>
          </a:p>
          <a:p>
            <a:r>
              <a:rPr lang="en-US" sz="1600" dirty="0"/>
              <a:t>while(TRUE){</a:t>
            </a:r>
          </a:p>
          <a:p>
            <a:r>
              <a:rPr lang="en-US" sz="1600" dirty="0"/>
              <a:t>  print("hello")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while(FALSE){</a:t>
            </a:r>
          </a:p>
          <a:p>
            <a:r>
              <a:rPr lang="en-US" sz="1600" dirty="0"/>
              <a:t>print("hello")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x&lt;-1</a:t>
            </a:r>
          </a:p>
          <a:p>
            <a:r>
              <a:rPr lang="en-US" sz="1600" dirty="0"/>
              <a:t>while(x&lt;25){</a:t>
            </a:r>
          </a:p>
          <a:p>
            <a:r>
              <a:rPr lang="en-US" sz="1600" dirty="0"/>
              <a:t>  print(x)</a:t>
            </a:r>
          </a:p>
          <a:p>
            <a:r>
              <a:rPr lang="en-US" sz="1600" dirty="0"/>
              <a:t>  x&lt;-x+1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for(</a:t>
            </a:r>
            <a:r>
              <a:rPr lang="en-US" sz="1600" dirty="0" err="1"/>
              <a:t>i</a:t>
            </a:r>
            <a:r>
              <a:rPr lang="en-US" sz="1600" dirty="0"/>
              <a:t> in 1:3){</a:t>
            </a:r>
          </a:p>
          <a:p>
            <a:r>
              <a:rPr lang="en-US" sz="1600" dirty="0"/>
              <a:t>print("hello")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for(</a:t>
            </a:r>
            <a:r>
              <a:rPr lang="en-US" sz="1600" dirty="0" err="1"/>
              <a:t>i</a:t>
            </a:r>
            <a:r>
              <a:rPr lang="en-US" sz="1600" dirty="0"/>
              <a:t> in 1:5) print(1:i)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63100" y="2236887"/>
            <a:ext cx="180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#repeat</a:t>
            </a:r>
          </a:p>
          <a:p>
            <a:r>
              <a:rPr lang="en-US" sz="1600" dirty="0" smtClean="0"/>
              <a:t>x=1</a:t>
            </a:r>
            <a:endParaRPr lang="en-US" sz="1600" dirty="0"/>
          </a:p>
          <a:p>
            <a:r>
              <a:rPr lang="en-US" sz="1600" dirty="0"/>
              <a:t>repeat{</a:t>
            </a:r>
          </a:p>
          <a:p>
            <a:r>
              <a:rPr lang="en-US" sz="1600" dirty="0"/>
              <a:t>  x&lt;-x+6</a:t>
            </a:r>
          </a:p>
          <a:p>
            <a:r>
              <a:rPr lang="en-US" sz="1600" dirty="0"/>
              <a:t>  print(x)</a:t>
            </a:r>
          </a:p>
          <a:p>
            <a:r>
              <a:rPr lang="en-US" sz="1600" dirty="0"/>
              <a:t>  if(x&gt;32){</a:t>
            </a:r>
          </a:p>
          <a:p>
            <a:r>
              <a:rPr lang="en-US" sz="1600" dirty="0"/>
              <a:t>    break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x=2</a:t>
            </a:r>
          </a:p>
          <a:p>
            <a:r>
              <a:rPr lang="en-US" sz="1600" dirty="0"/>
              <a:t>repeat{</a:t>
            </a:r>
          </a:p>
          <a:p>
            <a:r>
              <a:rPr lang="en-US" sz="1600" dirty="0"/>
              <a:t>  x&lt;-x^2</a:t>
            </a:r>
          </a:p>
          <a:p>
            <a:r>
              <a:rPr lang="en-US" sz="1600" dirty="0"/>
              <a:t>  print(x)</a:t>
            </a:r>
          </a:p>
          <a:p>
            <a:r>
              <a:rPr lang="en-US" sz="1600" dirty="0"/>
              <a:t>  if(x&gt;100){</a:t>
            </a:r>
          </a:p>
          <a:p>
            <a:r>
              <a:rPr lang="en-US" sz="1600" dirty="0"/>
              <a:t>    break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66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Some functions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386071" cy="4023360"/>
          </a:xfrm>
        </p:spPr>
        <p:txBody>
          <a:bodyPr>
            <a:normAutofit/>
          </a:bodyPr>
          <a:lstStyle/>
          <a:p>
            <a:r>
              <a:rPr lang="en-US" sz="2400" dirty="0"/>
              <a:t># sequence and replicate</a:t>
            </a:r>
          </a:p>
          <a:p>
            <a:r>
              <a:rPr lang="en-US" sz="2400" dirty="0" err="1"/>
              <a:t>seq</a:t>
            </a:r>
            <a:r>
              <a:rPr lang="en-US" sz="2400" dirty="0"/>
              <a:t>(1,13)</a:t>
            </a:r>
            <a:br>
              <a:rPr lang="en-US" sz="2400" dirty="0"/>
            </a:br>
            <a:r>
              <a:rPr lang="en-US" sz="2400" dirty="0"/>
              <a:t>1:13</a:t>
            </a:r>
            <a:br>
              <a:rPr lang="en-US" sz="2400" dirty="0"/>
            </a:br>
            <a:r>
              <a:rPr lang="en-US" sz="2400" dirty="0" err="1"/>
              <a:t>seq</a:t>
            </a:r>
            <a:r>
              <a:rPr lang="en-US" sz="2400" dirty="0"/>
              <a:t>(1,13,3)</a:t>
            </a:r>
            <a:br>
              <a:rPr lang="en-US" sz="2400" dirty="0"/>
            </a:br>
            <a:r>
              <a:rPr lang="en-US" sz="2400" dirty="0"/>
              <a:t>z&lt;-</a:t>
            </a:r>
            <a:r>
              <a:rPr lang="en-US" sz="2400" dirty="0" err="1"/>
              <a:t>seq</a:t>
            </a:r>
            <a:r>
              <a:rPr lang="en-US" sz="2400" dirty="0"/>
              <a:t>(1,13,3)</a:t>
            </a:r>
          </a:p>
          <a:p>
            <a:r>
              <a:rPr lang="en-US" sz="2400" dirty="0"/>
              <a:t>rep(5,10)</a:t>
            </a:r>
            <a:br>
              <a:rPr lang="en-US" sz="2400" dirty="0"/>
            </a:br>
            <a:r>
              <a:rPr lang="en-US" sz="2400" dirty="0"/>
              <a:t>rep(5,20,5)</a:t>
            </a:r>
            <a:br>
              <a:rPr lang="en-US" sz="2400" dirty="0"/>
            </a:br>
            <a:r>
              <a:rPr lang="en-US" sz="2400" dirty="0"/>
              <a:t>b&lt;-c(5,10)</a:t>
            </a:r>
            <a:br>
              <a:rPr lang="en-US" sz="2400" dirty="0"/>
            </a:br>
            <a:r>
              <a:rPr lang="en-US" sz="2400" dirty="0"/>
              <a:t>rep(b,23)</a:t>
            </a:r>
          </a:p>
        </p:txBody>
      </p:sp>
    </p:spTree>
    <p:extLst>
      <p:ext uri="{BB962C8B-B14F-4D97-AF65-F5344CB8AC3E}">
        <p14:creationId xmlns:p14="http://schemas.microsoft.com/office/powerpoint/2010/main" val="449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 </a:t>
            </a:r>
            <a:r>
              <a:rPr lang="mn-MN" dirty="0" smtClean="0"/>
              <a:t>агуулга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US" dirty="0" smtClean="0"/>
              <a:t>Variables – </a:t>
            </a:r>
            <a:r>
              <a:rPr lang="mn-MN" dirty="0" smtClean="0"/>
              <a:t>хувьсагч </a:t>
            </a:r>
            <a:endParaRPr lang="en-US" dirty="0" smtClean="0"/>
          </a:p>
          <a:p>
            <a:r>
              <a:rPr lang="en-US" dirty="0" smtClean="0"/>
              <a:t>Data types</a:t>
            </a:r>
            <a:r>
              <a:rPr lang="mn-MN" dirty="0" smtClean="0"/>
              <a:t>- тоон өгөгдлийн төрлүүд </a:t>
            </a:r>
            <a:endParaRPr lang="en-US" dirty="0" smtClean="0"/>
          </a:p>
          <a:p>
            <a:r>
              <a:rPr lang="en-US" dirty="0" smtClean="0"/>
              <a:t>Operators</a:t>
            </a:r>
            <a:r>
              <a:rPr lang="mn-MN" dirty="0"/>
              <a:t> </a:t>
            </a:r>
            <a:r>
              <a:rPr lang="mn-MN" dirty="0" smtClean="0"/>
              <a:t>- үйлдэл</a:t>
            </a:r>
            <a:endParaRPr lang="en-US" dirty="0" smtClean="0"/>
          </a:p>
          <a:p>
            <a:r>
              <a:rPr lang="en-US" dirty="0" smtClean="0"/>
              <a:t>Conditional statements</a:t>
            </a:r>
            <a:r>
              <a:rPr lang="mn-MN" dirty="0" smtClean="0"/>
              <a:t> – нөхцөлт</a:t>
            </a:r>
            <a:endParaRPr lang="en-US" dirty="0" smtClean="0"/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CE574DD-0302-9049-A8CE-513925A780EA}"/>
              </a:ext>
            </a:extLst>
          </p:cNvPr>
          <p:cNvSpPr/>
          <p:nvPr/>
        </p:nvSpPr>
        <p:spPr>
          <a:xfrm>
            <a:off x="0" y="3614737"/>
            <a:ext cx="12192000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A7E0C165-E9F9-4840-A55E-85E035F9C762}"/>
              </a:ext>
            </a:extLst>
          </p:cNvPr>
          <p:cNvSpPr/>
          <p:nvPr/>
        </p:nvSpPr>
        <p:spPr>
          <a:xfrm>
            <a:off x="3172165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DBC98F2-5505-8849-B1A1-BCC58F271B28}"/>
              </a:ext>
            </a:extLst>
          </p:cNvPr>
          <p:cNvSpPr/>
          <p:nvPr/>
        </p:nvSpPr>
        <p:spPr>
          <a:xfrm>
            <a:off x="7677491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E0D0970-A906-6743-BCD1-1CA96CCA2FD1}"/>
              </a:ext>
            </a:extLst>
          </p:cNvPr>
          <p:cNvSpPr/>
          <p:nvPr/>
        </p:nvSpPr>
        <p:spPr>
          <a:xfrm>
            <a:off x="5424828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7D9DE41-942B-1443-9CE2-5500F7E5C976}"/>
              </a:ext>
            </a:extLst>
          </p:cNvPr>
          <p:cNvSpPr/>
          <p:nvPr/>
        </p:nvSpPr>
        <p:spPr>
          <a:xfrm>
            <a:off x="9930154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D3A7595-EB2B-C648-A493-178FB31AA325}"/>
              </a:ext>
            </a:extLst>
          </p:cNvPr>
          <p:cNvSpPr/>
          <p:nvPr/>
        </p:nvSpPr>
        <p:spPr>
          <a:xfrm>
            <a:off x="919502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729000" y="470909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2626063" y="298030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59050B7-FE72-3B43-B17F-0FA8F3FC1B15}"/>
              </a:ext>
            </a:extLst>
          </p:cNvPr>
          <p:cNvSpPr/>
          <p:nvPr/>
        </p:nvSpPr>
        <p:spPr>
          <a:xfrm rot="5400000">
            <a:off x="9298440" y="469365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7AB8015-61A4-5143-B7A2-757306490700}"/>
              </a:ext>
            </a:extLst>
          </p:cNvPr>
          <p:cNvSpPr/>
          <p:nvPr/>
        </p:nvSpPr>
        <p:spPr>
          <a:xfrm rot="5400000">
            <a:off x="11548382" y="2995743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FFD0D0C-12F6-E144-911F-7DC1A344FEBE}"/>
              </a:ext>
            </a:extLst>
          </p:cNvPr>
          <p:cNvSpPr/>
          <p:nvPr/>
        </p:nvSpPr>
        <p:spPr>
          <a:xfrm rot="5400000">
            <a:off x="7037231" y="2995744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4ED3F84-1836-C345-90F4-9A4EEC338720}"/>
              </a:ext>
            </a:extLst>
          </p:cNvPr>
          <p:cNvSpPr/>
          <p:nvPr/>
        </p:nvSpPr>
        <p:spPr>
          <a:xfrm>
            <a:off x="1961126" y="3807161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EA7896B5-2AFD-9449-AC5A-B85ECF76702D}"/>
              </a:ext>
            </a:extLst>
          </p:cNvPr>
          <p:cNvSpPr/>
          <p:nvPr/>
        </p:nvSpPr>
        <p:spPr>
          <a:xfrm>
            <a:off x="4213789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B429153-142D-3947-AA3B-F53EBD95C3CB}"/>
              </a:ext>
            </a:extLst>
          </p:cNvPr>
          <p:cNvSpPr/>
          <p:nvPr/>
        </p:nvSpPr>
        <p:spPr>
          <a:xfrm>
            <a:off x="6469555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FA892962-A7DA-2549-8D21-5543F1249EC3}"/>
              </a:ext>
            </a:extLst>
          </p:cNvPr>
          <p:cNvSpPr/>
          <p:nvPr/>
        </p:nvSpPr>
        <p:spPr>
          <a:xfrm>
            <a:off x="8719116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48E11537-4AC0-694D-A631-91A03A138DAF}"/>
              </a:ext>
            </a:extLst>
          </p:cNvPr>
          <p:cNvSpPr/>
          <p:nvPr/>
        </p:nvSpPr>
        <p:spPr>
          <a:xfrm>
            <a:off x="11013283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6" name="Group 2" title="Icon of phone">
            <a:extLst>
              <a:ext uri="{FF2B5EF4-FFF2-40B4-BE49-F238E27FC236}">
                <a16:creationId xmlns:a16="http://schemas.microsoft.com/office/drawing/2014/main" xmlns="" id="{7B8675A9-D74F-D747-BF45-829AE1CECB9D}"/>
              </a:ext>
            </a:extLst>
          </p:cNvPr>
          <p:cNvGrpSpPr>
            <a:grpSpLocks/>
          </p:cNvGrpSpPr>
          <p:nvPr/>
        </p:nvGrpSpPr>
        <p:grpSpPr bwMode="auto">
          <a:xfrm>
            <a:off x="8511950" y="1627428"/>
            <a:ext cx="546325" cy="915745"/>
            <a:chOff x="7002463" y="2176463"/>
            <a:chExt cx="333375" cy="558800"/>
          </a:xfrm>
          <a:solidFill>
            <a:srgbClr val="FFFFFF"/>
          </a:solidFill>
        </p:grpSpPr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xmlns="" id="{AA2E3758-4935-674C-9E9D-17D7433D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558440 h 1554"/>
                <a:gd name="T4" fmla="*/ 333015 w 925"/>
                <a:gd name="T5" fmla="*/ 558440 h 1554"/>
                <a:gd name="T6" fmla="*/ 333015 w 925"/>
                <a:gd name="T7" fmla="*/ 0 h 1554"/>
                <a:gd name="T8" fmla="*/ 0 w 925"/>
                <a:gd name="T9" fmla="*/ 0 h 1554"/>
                <a:gd name="T10" fmla="*/ 303461 w 925"/>
                <a:gd name="T11" fmla="*/ 29486 h 1554"/>
                <a:gd name="T12" fmla="*/ 303461 w 925"/>
                <a:gd name="T13" fmla="*/ 73716 h 1554"/>
                <a:gd name="T14" fmla="*/ 29553 w 925"/>
                <a:gd name="T15" fmla="*/ 73716 h 1554"/>
                <a:gd name="T16" fmla="*/ 29553 w 925"/>
                <a:gd name="T17" fmla="*/ 29486 h 1554"/>
                <a:gd name="T18" fmla="*/ 303461 w 925"/>
                <a:gd name="T19" fmla="*/ 29486 h 1554"/>
                <a:gd name="T20" fmla="*/ 303461 w 925"/>
                <a:gd name="T21" fmla="*/ 103202 h 1554"/>
                <a:gd name="T22" fmla="*/ 303461 w 925"/>
                <a:gd name="T23" fmla="*/ 413886 h 1554"/>
                <a:gd name="T24" fmla="*/ 29553 w 925"/>
                <a:gd name="T25" fmla="*/ 413886 h 1554"/>
                <a:gd name="T26" fmla="*/ 29553 w 925"/>
                <a:gd name="T27" fmla="*/ 103202 h 1554"/>
                <a:gd name="T28" fmla="*/ 303461 w 925"/>
                <a:gd name="T29" fmla="*/ 103202 h 1554"/>
                <a:gd name="T30" fmla="*/ 29553 w 925"/>
                <a:gd name="T31" fmla="*/ 528954 h 1554"/>
                <a:gd name="T32" fmla="*/ 29553 w 925"/>
                <a:gd name="T33" fmla="*/ 443372 h 1554"/>
                <a:gd name="T34" fmla="*/ 303461 w 925"/>
                <a:gd name="T35" fmla="*/ 443372 h 1554"/>
                <a:gd name="T36" fmla="*/ 303461 w 925"/>
                <a:gd name="T37" fmla="*/ 528954 h 1554"/>
                <a:gd name="T38" fmla="*/ 29553 w 925"/>
                <a:gd name="T39" fmla="*/ 528954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xmlns="" id="{641AEAFA-5A8A-1D42-B4EC-25BD0468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5061 w 101"/>
                <a:gd name="T1" fmla="*/ 6703 h 108"/>
                <a:gd name="T2" fmla="*/ 0 w 101"/>
                <a:gd name="T3" fmla="*/ 19756 h 108"/>
                <a:gd name="T4" fmla="*/ 723 w 101"/>
                <a:gd name="T5" fmla="*/ 23283 h 108"/>
                <a:gd name="T6" fmla="*/ 1446 w 101"/>
                <a:gd name="T7" fmla="*/ 26811 h 108"/>
                <a:gd name="T8" fmla="*/ 2892 w 101"/>
                <a:gd name="T9" fmla="*/ 29633 h 108"/>
                <a:gd name="T10" fmla="*/ 5061 w 101"/>
                <a:gd name="T11" fmla="*/ 32456 h 108"/>
                <a:gd name="T12" fmla="*/ 18437 w 101"/>
                <a:gd name="T13" fmla="*/ 37747 h 108"/>
                <a:gd name="T14" fmla="*/ 31812 w 101"/>
                <a:gd name="T15" fmla="*/ 32456 h 108"/>
                <a:gd name="T16" fmla="*/ 33981 w 101"/>
                <a:gd name="T17" fmla="*/ 29633 h 108"/>
                <a:gd name="T18" fmla="*/ 35427 w 101"/>
                <a:gd name="T19" fmla="*/ 26811 h 108"/>
                <a:gd name="T20" fmla="*/ 36150 w 101"/>
                <a:gd name="T21" fmla="*/ 23283 h 108"/>
                <a:gd name="T22" fmla="*/ 36150 w 101"/>
                <a:gd name="T23" fmla="*/ 19756 h 108"/>
                <a:gd name="T24" fmla="*/ 31089 w 101"/>
                <a:gd name="T25" fmla="*/ 6703 h 108"/>
                <a:gd name="T26" fmla="*/ 5061 w 101"/>
                <a:gd name="T27" fmla="*/ 6703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grpSp>
        <p:nvGrpSpPr>
          <p:cNvPr id="99" name="Group 1" title="Icon of money">
            <a:extLst>
              <a:ext uri="{FF2B5EF4-FFF2-40B4-BE49-F238E27FC236}">
                <a16:creationId xmlns:a16="http://schemas.microsoft.com/office/drawing/2014/main" xmlns="" id="{5E0CDEDA-9706-8C44-AEDB-EB87E3107078}"/>
              </a:ext>
            </a:extLst>
          </p:cNvPr>
          <p:cNvGrpSpPr>
            <a:grpSpLocks/>
          </p:cNvGrpSpPr>
          <p:nvPr/>
        </p:nvGrpSpPr>
        <p:grpSpPr bwMode="auto">
          <a:xfrm>
            <a:off x="6002394" y="5388535"/>
            <a:ext cx="1097528" cy="724368"/>
            <a:chOff x="7800975" y="2262188"/>
            <a:chExt cx="635000" cy="419100"/>
          </a:xfrm>
          <a:solidFill>
            <a:srgbClr val="FFFFFF"/>
          </a:solidFill>
        </p:grpSpPr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xmlns="" id="{6936A040-0C8E-C44E-935A-FA399C75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975" y="2322513"/>
              <a:ext cx="573088" cy="358775"/>
            </a:xfrm>
            <a:custGeom>
              <a:avLst/>
              <a:gdLst>
                <a:gd name="T0" fmla="*/ 572728 w 1590"/>
                <a:gd name="T1" fmla="*/ 358416 h 998"/>
                <a:gd name="T2" fmla="*/ 0 w 1590"/>
                <a:gd name="T3" fmla="*/ 358416 h 998"/>
                <a:gd name="T4" fmla="*/ 0 w 1590"/>
                <a:gd name="T5" fmla="*/ 0 h 998"/>
                <a:gd name="T6" fmla="*/ 572728 w 1590"/>
                <a:gd name="T7" fmla="*/ 0 h 998"/>
                <a:gd name="T8" fmla="*/ 572728 w 1590"/>
                <a:gd name="T9" fmla="*/ 358416 h 998"/>
                <a:gd name="T10" fmla="*/ 36764 w 1590"/>
                <a:gd name="T11" fmla="*/ 321747 h 998"/>
                <a:gd name="T12" fmla="*/ 535963 w 1590"/>
                <a:gd name="T13" fmla="*/ 321747 h 998"/>
                <a:gd name="T14" fmla="*/ 535963 w 1590"/>
                <a:gd name="T15" fmla="*/ 36668 h 998"/>
                <a:gd name="T16" fmla="*/ 36764 w 1590"/>
                <a:gd name="T17" fmla="*/ 36668 h 998"/>
                <a:gd name="T18" fmla="*/ 36764 w 1590"/>
                <a:gd name="T19" fmla="*/ 321747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Freeform 45">
              <a:extLst>
                <a:ext uri="{FF2B5EF4-FFF2-40B4-BE49-F238E27FC236}">
                  <a16:creationId xmlns:a16="http://schemas.microsoft.com/office/drawing/2014/main" xmlns="" id="{7D4A7C30-95FE-CF42-8F8F-0DBF02F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262188"/>
              <a:ext cx="554037" cy="341312"/>
            </a:xfrm>
            <a:custGeom>
              <a:avLst/>
              <a:gdLst>
                <a:gd name="T0" fmla="*/ 553677 w 1539"/>
                <a:gd name="T1" fmla="*/ 340952 h 947"/>
                <a:gd name="T2" fmla="*/ 516957 w 1539"/>
                <a:gd name="T3" fmla="*/ 340952 h 947"/>
                <a:gd name="T4" fmla="*/ 516957 w 1539"/>
                <a:gd name="T5" fmla="*/ 36762 h 947"/>
                <a:gd name="T6" fmla="*/ 0 w 1539"/>
                <a:gd name="T7" fmla="*/ 36762 h 947"/>
                <a:gd name="T8" fmla="*/ 0 w 1539"/>
                <a:gd name="T9" fmla="*/ 0 h 947"/>
                <a:gd name="T10" fmla="*/ 553677 w 1539"/>
                <a:gd name="T11" fmla="*/ 0 h 947"/>
                <a:gd name="T12" fmla="*/ 553677 w 1539"/>
                <a:gd name="T13" fmla="*/ 340952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xmlns="" id="{C6A99C22-480F-EA48-B0B8-660CD2C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398713"/>
              <a:ext cx="128587" cy="207962"/>
            </a:xfrm>
            <a:custGeom>
              <a:avLst/>
              <a:gdLst>
                <a:gd name="T0" fmla="*/ 115260 w 357"/>
                <a:gd name="T1" fmla="*/ 166585 h 578"/>
                <a:gd name="T2" fmla="*/ 76720 w 357"/>
                <a:gd name="T3" fmla="*/ 182776 h 578"/>
                <a:gd name="T4" fmla="*/ 76720 w 357"/>
                <a:gd name="T5" fmla="*/ 207602 h 578"/>
                <a:gd name="T6" fmla="*/ 54749 w 357"/>
                <a:gd name="T7" fmla="*/ 207602 h 578"/>
                <a:gd name="T8" fmla="*/ 54749 w 357"/>
                <a:gd name="T9" fmla="*/ 183496 h 578"/>
                <a:gd name="T10" fmla="*/ 23772 w 357"/>
                <a:gd name="T11" fmla="*/ 177379 h 578"/>
                <a:gd name="T12" fmla="*/ 0 w 357"/>
                <a:gd name="T13" fmla="*/ 165866 h 578"/>
                <a:gd name="T14" fmla="*/ 12607 w 357"/>
                <a:gd name="T15" fmla="*/ 138521 h 578"/>
                <a:gd name="T16" fmla="*/ 32417 w 357"/>
                <a:gd name="T17" fmla="*/ 148596 h 578"/>
                <a:gd name="T18" fmla="*/ 55469 w 357"/>
                <a:gd name="T19" fmla="*/ 153993 h 578"/>
                <a:gd name="T20" fmla="*/ 55469 w 357"/>
                <a:gd name="T21" fmla="*/ 116934 h 578"/>
                <a:gd name="T22" fmla="*/ 28815 w 357"/>
                <a:gd name="T23" fmla="*/ 109018 h 578"/>
                <a:gd name="T24" fmla="*/ 10445 w 357"/>
                <a:gd name="T25" fmla="*/ 95706 h 578"/>
                <a:gd name="T26" fmla="*/ 2882 w 357"/>
                <a:gd name="T27" fmla="*/ 71959 h 578"/>
                <a:gd name="T28" fmla="*/ 16208 w 357"/>
                <a:gd name="T29" fmla="*/ 40297 h 578"/>
                <a:gd name="T30" fmla="*/ 54749 w 357"/>
                <a:gd name="T31" fmla="*/ 24106 h 578"/>
                <a:gd name="T32" fmla="*/ 54749 w 357"/>
                <a:gd name="T33" fmla="*/ 0 h 578"/>
                <a:gd name="T34" fmla="*/ 76720 w 357"/>
                <a:gd name="T35" fmla="*/ 0 h 578"/>
                <a:gd name="T36" fmla="*/ 76720 w 357"/>
                <a:gd name="T37" fmla="*/ 24106 h 578"/>
                <a:gd name="T38" fmla="*/ 121743 w 357"/>
                <a:gd name="T39" fmla="*/ 37419 h 578"/>
                <a:gd name="T40" fmla="*/ 110578 w 357"/>
                <a:gd name="T41" fmla="*/ 64763 h 578"/>
                <a:gd name="T42" fmla="*/ 76720 w 357"/>
                <a:gd name="T43" fmla="*/ 52890 h 578"/>
                <a:gd name="T44" fmla="*/ 76720 w 357"/>
                <a:gd name="T45" fmla="*/ 90669 h 578"/>
                <a:gd name="T46" fmla="*/ 103374 w 357"/>
                <a:gd name="T47" fmla="*/ 98584 h 578"/>
                <a:gd name="T48" fmla="*/ 121023 w 357"/>
                <a:gd name="T49" fmla="*/ 111897 h 578"/>
                <a:gd name="T50" fmla="*/ 128227 w 357"/>
                <a:gd name="T51" fmla="*/ 135643 h 578"/>
                <a:gd name="T52" fmla="*/ 115260 w 357"/>
                <a:gd name="T53" fmla="*/ 166585 h 578"/>
                <a:gd name="T54" fmla="*/ 42862 w 357"/>
                <a:gd name="T55" fmla="*/ 78795 h 578"/>
                <a:gd name="T56" fmla="*/ 54749 w 357"/>
                <a:gd name="T57" fmla="*/ 84552 h 578"/>
                <a:gd name="T58" fmla="*/ 54749 w 357"/>
                <a:gd name="T59" fmla="*/ 52890 h 578"/>
                <a:gd name="T60" fmla="*/ 42142 w 357"/>
                <a:gd name="T61" fmla="*/ 59726 h 578"/>
                <a:gd name="T62" fmla="*/ 38540 w 357"/>
                <a:gd name="T63" fmla="*/ 69800 h 578"/>
                <a:gd name="T64" fmla="*/ 42862 w 357"/>
                <a:gd name="T65" fmla="*/ 78795 h 578"/>
                <a:gd name="T66" fmla="*/ 88606 w 357"/>
                <a:gd name="T67" fmla="*/ 147157 h 578"/>
                <a:gd name="T68" fmla="*/ 92208 w 357"/>
                <a:gd name="T69" fmla="*/ 137802 h 578"/>
                <a:gd name="T70" fmla="*/ 87886 w 357"/>
                <a:gd name="T71" fmla="*/ 128807 h 578"/>
                <a:gd name="T72" fmla="*/ 76000 w 357"/>
                <a:gd name="T73" fmla="*/ 123050 h 578"/>
                <a:gd name="T74" fmla="*/ 76000 w 357"/>
                <a:gd name="T75" fmla="*/ 153273 h 578"/>
                <a:gd name="T76" fmla="*/ 88606 w 357"/>
                <a:gd name="T77" fmla="*/ 147157 h 5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57" h="578">
                  <a:moveTo>
                    <a:pt x="320" y="463"/>
                  </a:moveTo>
                  <a:cubicBezTo>
                    <a:pt x="295" y="487"/>
                    <a:pt x="260" y="502"/>
                    <a:pt x="213" y="508"/>
                  </a:cubicBezTo>
                  <a:lnTo>
                    <a:pt x="213" y="577"/>
                  </a:lnTo>
                  <a:lnTo>
                    <a:pt x="152" y="577"/>
                  </a:lnTo>
                  <a:lnTo>
                    <a:pt x="152" y="510"/>
                  </a:lnTo>
                  <a:cubicBezTo>
                    <a:pt x="121" y="508"/>
                    <a:pt x="92" y="504"/>
                    <a:pt x="66" y="493"/>
                  </a:cubicBezTo>
                  <a:cubicBezTo>
                    <a:pt x="39" y="485"/>
                    <a:pt x="16" y="473"/>
                    <a:pt x="0" y="461"/>
                  </a:cubicBezTo>
                  <a:lnTo>
                    <a:pt x="35" y="385"/>
                  </a:lnTo>
                  <a:cubicBezTo>
                    <a:pt x="51" y="397"/>
                    <a:pt x="68" y="404"/>
                    <a:pt x="90" y="413"/>
                  </a:cubicBezTo>
                  <a:cubicBezTo>
                    <a:pt x="113" y="421"/>
                    <a:pt x="133" y="426"/>
                    <a:pt x="154" y="428"/>
                  </a:cubicBezTo>
                  <a:lnTo>
                    <a:pt x="154" y="325"/>
                  </a:lnTo>
                  <a:cubicBezTo>
                    <a:pt x="125" y="319"/>
                    <a:pt x="101" y="311"/>
                    <a:pt x="80" y="303"/>
                  </a:cubicBezTo>
                  <a:cubicBezTo>
                    <a:pt x="60" y="295"/>
                    <a:pt x="44" y="282"/>
                    <a:pt x="29" y="266"/>
                  </a:cubicBezTo>
                  <a:cubicBezTo>
                    <a:pt x="15" y="250"/>
                    <a:pt x="8" y="227"/>
                    <a:pt x="8" y="200"/>
                  </a:cubicBezTo>
                  <a:cubicBezTo>
                    <a:pt x="8" y="166"/>
                    <a:pt x="21" y="137"/>
                    <a:pt x="45" y="112"/>
                  </a:cubicBezTo>
                  <a:cubicBezTo>
                    <a:pt x="70" y="88"/>
                    <a:pt x="107" y="73"/>
                    <a:pt x="152" y="67"/>
                  </a:cubicBezTo>
                  <a:lnTo>
                    <a:pt x="152" y="0"/>
                  </a:lnTo>
                  <a:lnTo>
                    <a:pt x="213" y="0"/>
                  </a:lnTo>
                  <a:lnTo>
                    <a:pt x="213" y="67"/>
                  </a:lnTo>
                  <a:cubicBezTo>
                    <a:pt x="264" y="71"/>
                    <a:pt x="305" y="84"/>
                    <a:pt x="338" y="104"/>
                  </a:cubicBezTo>
                  <a:lnTo>
                    <a:pt x="307" y="180"/>
                  </a:lnTo>
                  <a:cubicBezTo>
                    <a:pt x="277" y="162"/>
                    <a:pt x="246" y="151"/>
                    <a:pt x="213" y="147"/>
                  </a:cubicBezTo>
                  <a:lnTo>
                    <a:pt x="213" y="252"/>
                  </a:lnTo>
                  <a:cubicBezTo>
                    <a:pt x="242" y="258"/>
                    <a:pt x="267" y="266"/>
                    <a:pt x="287" y="274"/>
                  </a:cubicBezTo>
                  <a:cubicBezTo>
                    <a:pt x="308" y="282"/>
                    <a:pt x="324" y="295"/>
                    <a:pt x="336" y="311"/>
                  </a:cubicBezTo>
                  <a:cubicBezTo>
                    <a:pt x="350" y="327"/>
                    <a:pt x="356" y="350"/>
                    <a:pt x="356" y="377"/>
                  </a:cubicBezTo>
                  <a:cubicBezTo>
                    <a:pt x="356" y="409"/>
                    <a:pt x="344" y="438"/>
                    <a:pt x="320" y="463"/>
                  </a:cubicBezTo>
                  <a:close/>
                  <a:moveTo>
                    <a:pt x="119" y="219"/>
                  </a:moveTo>
                  <a:cubicBezTo>
                    <a:pt x="127" y="225"/>
                    <a:pt x="137" y="231"/>
                    <a:pt x="152" y="235"/>
                  </a:cubicBezTo>
                  <a:lnTo>
                    <a:pt x="152" y="147"/>
                  </a:lnTo>
                  <a:cubicBezTo>
                    <a:pt x="135" y="151"/>
                    <a:pt x="125" y="157"/>
                    <a:pt x="117" y="166"/>
                  </a:cubicBezTo>
                  <a:cubicBezTo>
                    <a:pt x="109" y="174"/>
                    <a:pt x="107" y="182"/>
                    <a:pt x="107" y="194"/>
                  </a:cubicBezTo>
                  <a:cubicBezTo>
                    <a:pt x="107" y="203"/>
                    <a:pt x="111" y="213"/>
                    <a:pt x="119" y="219"/>
                  </a:cubicBezTo>
                  <a:close/>
                  <a:moveTo>
                    <a:pt x="246" y="409"/>
                  </a:moveTo>
                  <a:cubicBezTo>
                    <a:pt x="254" y="401"/>
                    <a:pt x="256" y="393"/>
                    <a:pt x="256" y="383"/>
                  </a:cubicBezTo>
                  <a:cubicBezTo>
                    <a:pt x="256" y="373"/>
                    <a:pt x="252" y="364"/>
                    <a:pt x="244" y="358"/>
                  </a:cubicBezTo>
                  <a:cubicBezTo>
                    <a:pt x="236" y="352"/>
                    <a:pt x="225" y="346"/>
                    <a:pt x="211" y="342"/>
                  </a:cubicBezTo>
                  <a:lnTo>
                    <a:pt x="211" y="426"/>
                  </a:lnTo>
                  <a:cubicBezTo>
                    <a:pt x="227" y="422"/>
                    <a:pt x="240" y="418"/>
                    <a:pt x="246" y="4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6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20720" y="2428872"/>
            <a:ext cx="1740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Variables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4788747" y="470909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-554151" y="298304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353800" y="4924388"/>
            <a:ext cx="120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358189" y="2444313"/>
            <a:ext cx="1144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381679" y="4958754"/>
            <a:ext cx="2484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Conditional statements</a:t>
            </a:r>
            <a:r>
              <a:rPr lang="mn-MN" dirty="0"/>
              <a:t> 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706926" y="2428872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066455" y="4958753"/>
            <a:ext cx="879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10985988" y="2428872"/>
            <a:ext cx="1162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R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2" title="Icon of phone">
            <a:extLst>
              <a:ext uri="{FF2B5EF4-FFF2-40B4-BE49-F238E27FC236}">
                <a16:creationId xmlns:a16="http://schemas.microsoft.com/office/drawing/2014/main" xmlns="" id="{7B8675A9-D74F-D747-BF45-829AE1CECB9D}"/>
              </a:ext>
            </a:extLst>
          </p:cNvPr>
          <p:cNvGrpSpPr>
            <a:grpSpLocks/>
          </p:cNvGrpSpPr>
          <p:nvPr/>
        </p:nvGrpSpPr>
        <p:grpSpPr bwMode="auto">
          <a:xfrm>
            <a:off x="8511950" y="1627428"/>
            <a:ext cx="546325" cy="915745"/>
            <a:chOff x="7002463" y="2176463"/>
            <a:chExt cx="333375" cy="558800"/>
          </a:xfrm>
          <a:solidFill>
            <a:srgbClr val="FFFFFF"/>
          </a:solidFill>
        </p:grpSpPr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xmlns="" id="{AA2E3758-4935-674C-9E9D-17D7433D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558440 h 1554"/>
                <a:gd name="T4" fmla="*/ 333015 w 925"/>
                <a:gd name="T5" fmla="*/ 558440 h 1554"/>
                <a:gd name="T6" fmla="*/ 333015 w 925"/>
                <a:gd name="T7" fmla="*/ 0 h 1554"/>
                <a:gd name="T8" fmla="*/ 0 w 925"/>
                <a:gd name="T9" fmla="*/ 0 h 1554"/>
                <a:gd name="T10" fmla="*/ 303461 w 925"/>
                <a:gd name="T11" fmla="*/ 29486 h 1554"/>
                <a:gd name="T12" fmla="*/ 303461 w 925"/>
                <a:gd name="T13" fmla="*/ 73716 h 1554"/>
                <a:gd name="T14" fmla="*/ 29553 w 925"/>
                <a:gd name="T15" fmla="*/ 73716 h 1554"/>
                <a:gd name="T16" fmla="*/ 29553 w 925"/>
                <a:gd name="T17" fmla="*/ 29486 h 1554"/>
                <a:gd name="T18" fmla="*/ 303461 w 925"/>
                <a:gd name="T19" fmla="*/ 29486 h 1554"/>
                <a:gd name="T20" fmla="*/ 303461 w 925"/>
                <a:gd name="T21" fmla="*/ 103202 h 1554"/>
                <a:gd name="T22" fmla="*/ 303461 w 925"/>
                <a:gd name="T23" fmla="*/ 413886 h 1554"/>
                <a:gd name="T24" fmla="*/ 29553 w 925"/>
                <a:gd name="T25" fmla="*/ 413886 h 1554"/>
                <a:gd name="T26" fmla="*/ 29553 w 925"/>
                <a:gd name="T27" fmla="*/ 103202 h 1554"/>
                <a:gd name="T28" fmla="*/ 303461 w 925"/>
                <a:gd name="T29" fmla="*/ 103202 h 1554"/>
                <a:gd name="T30" fmla="*/ 29553 w 925"/>
                <a:gd name="T31" fmla="*/ 528954 h 1554"/>
                <a:gd name="T32" fmla="*/ 29553 w 925"/>
                <a:gd name="T33" fmla="*/ 443372 h 1554"/>
                <a:gd name="T34" fmla="*/ 303461 w 925"/>
                <a:gd name="T35" fmla="*/ 443372 h 1554"/>
                <a:gd name="T36" fmla="*/ 303461 w 925"/>
                <a:gd name="T37" fmla="*/ 528954 h 1554"/>
                <a:gd name="T38" fmla="*/ 29553 w 925"/>
                <a:gd name="T39" fmla="*/ 528954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xmlns="" id="{641AEAFA-5A8A-1D42-B4EC-25BD0468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5061 w 101"/>
                <a:gd name="T1" fmla="*/ 6703 h 108"/>
                <a:gd name="T2" fmla="*/ 0 w 101"/>
                <a:gd name="T3" fmla="*/ 19756 h 108"/>
                <a:gd name="T4" fmla="*/ 723 w 101"/>
                <a:gd name="T5" fmla="*/ 23283 h 108"/>
                <a:gd name="T6" fmla="*/ 1446 w 101"/>
                <a:gd name="T7" fmla="*/ 26811 h 108"/>
                <a:gd name="T8" fmla="*/ 2892 w 101"/>
                <a:gd name="T9" fmla="*/ 29633 h 108"/>
                <a:gd name="T10" fmla="*/ 5061 w 101"/>
                <a:gd name="T11" fmla="*/ 32456 h 108"/>
                <a:gd name="T12" fmla="*/ 18437 w 101"/>
                <a:gd name="T13" fmla="*/ 37747 h 108"/>
                <a:gd name="T14" fmla="*/ 31812 w 101"/>
                <a:gd name="T15" fmla="*/ 32456 h 108"/>
                <a:gd name="T16" fmla="*/ 33981 w 101"/>
                <a:gd name="T17" fmla="*/ 29633 h 108"/>
                <a:gd name="T18" fmla="*/ 35427 w 101"/>
                <a:gd name="T19" fmla="*/ 26811 h 108"/>
                <a:gd name="T20" fmla="*/ 36150 w 101"/>
                <a:gd name="T21" fmla="*/ 23283 h 108"/>
                <a:gd name="T22" fmla="*/ 36150 w 101"/>
                <a:gd name="T23" fmla="*/ 19756 h 108"/>
                <a:gd name="T24" fmla="*/ 31089 w 101"/>
                <a:gd name="T25" fmla="*/ 6703 h 108"/>
                <a:gd name="T26" fmla="*/ 5061 w 101"/>
                <a:gd name="T27" fmla="*/ 6703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919" y="1748035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7724972" y="1844897"/>
            <a:ext cx="358551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</a:rPr>
              <a:t>#</a:t>
            </a:r>
            <a:r>
              <a:rPr lang="en-US" sz="1600" b="1" dirty="0" smtClean="0">
                <a:latin typeface="+mj-lt"/>
              </a:rPr>
              <a:t>CODE</a:t>
            </a:r>
            <a:endParaRPr lang="en-US" sz="1600" b="1" dirty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#</a:t>
            </a:r>
            <a:r>
              <a:rPr lang="en-US" sz="1600" dirty="0">
                <a:latin typeface="+mj-lt"/>
              </a:rPr>
              <a:t>integer — </a:t>
            </a:r>
            <a:r>
              <a:rPr lang="mn-MN" sz="1600" dirty="0" smtClean="0">
                <a:latin typeface="+mj-lt"/>
              </a:rPr>
              <a:t>бүхэл тоо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x&lt;-2L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typeof</a:t>
            </a:r>
            <a:r>
              <a:rPr lang="en-US" sz="1600" dirty="0">
                <a:latin typeface="+mj-lt"/>
              </a:rPr>
              <a:t>(x</a:t>
            </a:r>
            <a:r>
              <a:rPr lang="en-US" sz="1600" dirty="0" smtClean="0">
                <a:latin typeface="+mj-lt"/>
              </a:rPr>
              <a:t>)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# </a:t>
            </a:r>
            <a:r>
              <a:rPr lang="en-US" sz="1600" dirty="0" smtClean="0">
                <a:latin typeface="+mj-lt"/>
              </a:rPr>
              <a:t>double </a:t>
            </a:r>
            <a:r>
              <a:rPr lang="mn-MN" sz="1600" dirty="0" smtClean="0">
                <a:latin typeface="+mj-lt"/>
              </a:rPr>
              <a:t>-</a:t>
            </a:r>
            <a:r>
              <a:rPr lang="en-US" sz="1600" dirty="0" smtClean="0">
                <a:latin typeface="+mj-lt"/>
              </a:rPr>
              <a:t> </a:t>
            </a:r>
            <a:r>
              <a:rPr lang="mn-MN" sz="1600" dirty="0" smtClean="0">
                <a:latin typeface="+mj-lt"/>
              </a:rPr>
              <a:t>бутархай </a:t>
            </a:r>
            <a:r>
              <a:rPr lang="en-US" sz="1600" dirty="0">
                <a:latin typeface="+mj-lt"/>
              </a:rPr>
              <a:t> 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y&lt;-2.8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typeof</a:t>
            </a:r>
            <a:r>
              <a:rPr lang="en-US" sz="1600" dirty="0">
                <a:latin typeface="+mj-lt"/>
              </a:rPr>
              <a:t>(y)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#</a:t>
            </a:r>
            <a:r>
              <a:rPr lang="en-US" sz="1600" dirty="0" smtClean="0">
                <a:latin typeface="+mj-lt"/>
              </a:rPr>
              <a:t>complex</a:t>
            </a:r>
            <a:r>
              <a:rPr lang="mn-MN" sz="1600" dirty="0" smtClean="0">
                <a:latin typeface="+mj-lt"/>
              </a:rPr>
              <a:t> - комплекс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z&lt;-2.8+2i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# </a:t>
            </a:r>
            <a:r>
              <a:rPr lang="en-US" sz="1600" dirty="0" smtClean="0">
                <a:latin typeface="+mj-lt"/>
              </a:rPr>
              <a:t>character</a:t>
            </a:r>
            <a:r>
              <a:rPr lang="mn-MN" sz="1600" dirty="0" smtClean="0">
                <a:latin typeface="+mj-lt"/>
              </a:rPr>
              <a:t> – </a:t>
            </a:r>
          </a:p>
          <a:p>
            <a:pPr marL="0" indent="0">
              <a:buNone/>
            </a:pPr>
            <a:r>
              <a:rPr lang="mn-MN" sz="1600" dirty="0" smtClean="0">
                <a:latin typeface="+mj-lt"/>
              </a:rPr>
              <a:t>   </a:t>
            </a:r>
            <a:r>
              <a:rPr lang="en-US" sz="1600" dirty="0" smtClean="0">
                <a:latin typeface="+mj-lt"/>
              </a:rPr>
              <a:t>a</a:t>
            </a:r>
            <a:r>
              <a:rPr lang="en-US" sz="1600" dirty="0">
                <a:latin typeface="+mj-lt"/>
              </a:rPr>
              <a:t>&lt;-”h”</a:t>
            </a:r>
            <a:br>
              <a:rPr lang="en-US" sz="1600" dirty="0">
                <a:latin typeface="+mj-lt"/>
              </a:rPr>
            </a:br>
            <a:r>
              <a:rPr lang="mn-MN" sz="1600" dirty="0" smtClean="0">
                <a:latin typeface="+mj-lt"/>
              </a:rPr>
              <a:t>   </a:t>
            </a:r>
            <a:r>
              <a:rPr lang="en-US" sz="1600" dirty="0" err="1" smtClean="0">
                <a:latin typeface="+mj-lt"/>
              </a:rPr>
              <a:t>typeof</a:t>
            </a:r>
            <a:r>
              <a:rPr lang="en-US" sz="1600" dirty="0" smtClean="0">
                <a:latin typeface="+mj-lt"/>
              </a:rPr>
              <a:t>(a</a:t>
            </a:r>
            <a:r>
              <a:rPr lang="en-US" sz="1600" dirty="0">
                <a:latin typeface="+mj-lt"/>
              </a:rPr>
              <a:t>)</a:t>
            </a:r>
          </a:p>
          <a:p>
            <a:r>
              <a:rPr lang="en-US" sz="1600" dirty="0">
                <a:latin typeface="+mj-lt"/>
              </a:rPr>
              <a:t>#</a:t>
            </a:r>
            <a:r>
              <a:rPr lang="en-US" sz="1600" dirty="0" smtClean="0">
                <a:latin typeface="+mj-lt"/>
              </a:rPr>
              <a:t>logical</a:t>
            </a:r>
            <a:r>
              <a:rPr lang="mn-MN" sz="1600" dirty="0" smtClean="0">
                <a:latin typeface="+mj-lt"/>
              </a:rPr>
              <a:t> - логик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q1&lt;-T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typeof</a:t>
            </a:r>
            <a:r>
              <a:rPr lang="en-US" sz="1600" dirty="0">
                <a:latin typeface="+mj-lt"/>
              </a:rPr>
              <a:t>(q1)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48499" y="1759708"/>
            <a:ext cx="5853183" cy="5098292"/>
            <a:chOff x="848499" y="1759708"/>
            <a:chExt cx="5853183" cy="5098292"/>
          </a:xfrm>
        </p:grpSpPr>
        <p:sp>
          <p:nvSpPr>
            <p:cNvPr id="3" name="Rectangle 2"/>
            <p:cNvSpPr/>
            <p:nvPr/>
          </p:nvSpPr>
          <p:spPr>
            <a:xfrm>
              <a:off x="848499" y="3558186"/>
              <a:ext cx="1864839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dirty="0" smtClean="0"/>
                <a:t>X=20</a:t>
              </a:r>
            </a:p>
            <a:p>
              <a:pPr lvl="0"/>
              <a:r>
                <a:rPr lang="en-US" dirty="0"/>
                <a:t>Y &lt;-”hi</a:t>
              </a:r>
              <a:r>
                <a:rPr lang="en-US" dirty="0" smtClean="0"/>
                <a:t>”</a:t>
              </a:r>
            </a:p>
            <a:p>
              <a:r>
                <a:rPr lang="en-US" dirty="0"/>
                <a:t>TRUE-&gt; 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33082" y="1759708"/>
              <a:ext cx="2768600" cy="9017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z="336550"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Integer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33082" y="2826508"/>
              <a:ext cx="2768600" cy="9017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z="336550"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Numeric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33082" y="3893308"/>
              <a:ext cx="2768600" cy="9017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z="336550"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complex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3"/>
              <a:endCxn id="4" idx="1"/>
            </p:cNvCxnSpPr>
            <p:nvPr/>
          </p:nvCxnSpPr>
          <p:spPr>
            <a:xfrm flipV="1">
              <a:off x="2713338" y="2210558"/>
              <a:ext cx="1219744" cy="1809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3"/>
              <a:endCxn id="39" idx="1"/>
            </p:cNvCxnSpPr>
            <p:nvPr/>
          </p:nvCxnSpPr>
          <p:spPr>
            <a:xfrm flipV="1">
              <a:off x="2713338" y="3277358"/>
              <a:ext cx="1219744" cy="742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" idx="3"/>
              <a:endCxn id="40" idx="1"/>
            </p:cNvCxnSpPr>
            <p:nvPr/>
          </p:nvCxnSpPr>
          <p:spPr>
            <a:xfrm>
              <a:off x="2713338" y="4019851"/>
              <a:ext cx="1219744" cy="324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933082" y="4944678"/>
              <a:ext cx="2768600" cy="9017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z="336550"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character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33082" y="5956300"/>
              <a:ext cx="2768600" cy="9017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z="336550"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logical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3" idx="3"/>
              <a:endCxn id="15" idx="1"/>
            </p:cNvCxnSpPr>
            <p:nvPr/>
          </p:nvCxnSpPr>
          <p:spPr>
            <a:xfrm>
              <a:off x="2713338" y="4019851"/>
              <a:ext cx="1219744" cy="1375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3"/>
              <a:endCxn id="16" idx="1"/>
            </p:cNvCxnSpPr>
            <p:nvPr/>
          </p:nvCxnSpPr>
          <p:spPr>
            <a:xfrm>
              <a:off x="2713338" y="4019851"/>
              <a:ext cx="1219744" cy="2387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0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CE574DD-0302-9049-A8CE-513925A780EA}"/>
              </a:ext>
            </a:extLst>
          </p:cNvPr>
          <p:cNvSpPr/>
          <p:nvPr/>
        </p:nvSpPr>
        <p:spPr>
          <a:xfrm>
            <a:off x="0" y="3614737"/>
            <a:ext cx="12192000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A7E0C165-E9F9-4840-A55E-85E035F9C762}"/>
              </a:ext>
            </a:extLst>
          </p:cNvPr>
          <p:cNvSpPr/>
          <p:nvPr/>
        </p:nvSpPr>
        <p:spPr>
          <a:xfrm>
            <a:off x="3172165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DBC98F2-5505-8849-B1A1-BCC58F271B28}"/>
              </a:ext>
            </a:extLst>
          </p:cNvPr>
          <p:cNvSpPr/>
          <p:nvPr/>
        </p:nvSpPr>
        <p:spPr>
          <a:xfrm>
            <a:off x="7677491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E0D0970-A906-6743-BCD1-1CA96CCA2FD1}"/>
              </a:ext>
            </a:extLst>
          </p:cNvPr>
          <p:cNvSpPr/>
          <p:nvPr/>
        </p:nvSpPr>
        <p:spPr>
          <a:xfrm>
            <a:off x="5424828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7D9DE41-942B-1443-9CE2-5500F7E5C976}"/>
              </a:ext>
            </a:extLst>
          </p:cNvPr>
          <p:cNvSpPr/>
          <p:nvPr/>
        </p:nvSpPr>
        <p:spPr>
          <a:xfrm>
            <a:off x="9930154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D3A7595-EB2B-C648-A493-178FB31AA325}"/>
              </a:ext>
            </a:extLst>
          </p:cNvPr>
          <p:cNvSpPr/>
          <p:nvPr/>
        </p:nvSpPr>
        <p:spPr>
          <a:xfrm>
            <a:off x="919502" y="3614737"/>
            <a:ext cx="2252663" cy="542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729000" y="470909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2626063" y="298030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59050B7-FE72-3B43-B17F-0FA8F3FC1B15}"/>
              </a:ext>
            </a:extLst>
          </p:cNvPr>
          <p:cNvSpPr/>
          <p:nvPr/>
        </p:nvSpPr>
        <p:spPr>
          <a:xfrm rot="5400000">
            <a:off x="9298440" y="469365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7AB8015-61A4-5143-B7A2-757306490700}"/>
              </a:ext>
            </a:extLst>
          </p:cNvPr>
          <p:cNvSpPr/>
          <p:nvPr/>
        </p:nvSpPr>
        <p:spPr>
          <a:xfrm rot="5400000">
            <a:off x="11548382" y="2995743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FFD0D0C-12F6-E144-911F-7DC1A344FEBE}"/>
              </a:ext>
            </a:extLst>
          </p:cNvPr>
          <p:cNvSpPr/>
          <p:nvPr/>
        </p:nvSpPr>
        <p:spPr>
          <a:xfrm rot="5400000">
            <a:off x="7037231" y="2995744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4ED3F84-1836-C345-90F4-9A4EEC338720}"/>
              </a:ext>
            </a:extLst>
          </p:cNvPr>
          <p:cNvSpPr/>
          <p:nvPr/>
        </p:nvSpPr>
        <p:spPr>
          <a:xfrm>
            <a:off x="1961126" y="3807161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EA7896B5-2AFD-9449-AC5A-B85ECF76702D}"/>
              </a:ext>
            </a:extLst>
          </p:cNvPr>
          <p:cNvSpPr/>
          <p:nvPr/>
        </p:nvSpPr>
        <p:spPr>
          <a:xfrm>
            <a:off x="4213789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B429153-142D-3947-AA3B-F53EBD95C3CB}"/>
              </a:ext>
            </a:extLst>
          </p:cNvPr>
          <p:cNvSpPr/>
          <p:nvPr/>
        </p:nvSpPr>
        <p:spPr>
          <a:xfrm>
            <a:off x="6469555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FA892962-A7DA-2549-8D21-5543F1249EC3}"/>
              </a:ext>
            </a:extLst>
          </p:cNvPr>
          <p:cNvSpPr/>
          <p:nvPr/>
        </p:nvSpPr>
        <p:spPr>
          <a:xfrm>
            <a:off x="8719116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48E11537-4AC0-694D-A631-91A03A138DAF}"/>
              </a:ext>
            </a:extLst>
          </p:cNvPr>
          <p:cNvSpPr/>
          <p:nvPr/>
        </p:nvSpPr>
        <p:spPr>
          <a:xfrm>
            <a:off x="11013283" y="3801493"/>
            <a:ext cx="169411" cy="16941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6" name="Group 2" title="Icon of phone">
            <a:extLst>
              <a:ext uri="{FF2B5EF4-FFF2-40B4-BE49-F238E27FC236}">
                <a16:creationId xmlns:a16="http://schemas.microsoft.com/office/drawing/2014/main" xmlns="" id="{7B8675A9-D74F-D747-BF45-829AE1CECB9D}"/>
              </a:ext>
            </a:extLst>
          </p:cNvPr>
          <p:cNvGrpSpPr>
            <a:grpSpLocks/>
          </p:cNvGrpSpPr>
          <p:nvPr/>
        </p:nvGrpSpPr>
        <p:grpSpPr bwMode="auto">
          <a:xfrm>
            <a:off x="8511950" y="1627428"/>
            <a:ext cx="546325" cy="915745"/>
            <a:chOff x="7002463" y="2176463"/>
            <a:chExt cx="333375" cy="558800"/>
          </a:xfrm>
          <a:solidFill>
            <a:srgbClr val="FFFFFF"/>
          </a:solidFill>
        </p:grpSpPr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xmlns="" id="{AA2E3758-4935-674C-9E9D-17D7433D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558440 h 1554"/>
                <a:gd name="T4" fmla="*/ 333015 w 925"/>
                <a:gd name="T5" fmla="*/ 558440 h 1554"/>
                <a:gd name="T6" fmla="*/ 333015 w 925"/>
                <a:gd name="T7" fmla="*/ 0 h 1554"/>
                <a:gd name="T8" fmla="*/ 0 w 925"/>
                <a:gd name="T9" fmla="*/ 0 h 1554"/>
                <a:gd name="T10" fmla="*/ 303461 w 925"/>
                <a:gd name="T11" fmla="*/ 29486 h 1554"/>
                <a:gd name="T12" fmla="*/ 303461 w 925"/>
                <a:gd name="T13" fmla="*/ 73716 h 1554"/>
                <a:gd name="T14" fmla="*/ 29553 w 925"/>
                <a:gd name="T15" fmla="*/ 73716 h 1554"/>
                <a:gd name="T16" fmla="*/ 29553 w 925"/>
                <a:gd name="T17" fmla="*/ 29486 h 1554"/>
                <a:gd name="T18" fmla="*/ 303461 w 925"/>
                <a:gd name="T19" fmla="*/ 29486 h 1554"/>
                <a:gd name="T20" fmla="*/ 303461 w 925"/>
                <a:gd name="T21" fmla="*/ 103202 h 1554"/>
                <a:gd name="T22" fmla="*/ 303461 w 925"/>
                <a:gd name="T23" fmla="*/ 413886 h 1554"/>
                <a:gd name="T24" fmla="*/ 29553 w 925"/>
                <a:gd name="T25" fmla="*/ 413886 h 1554"/>
                <a:gd name="T26" fmla="*/ 29553 w 925"/>
                <a:gd name="T27" fmla="*/ 103202 h 1554"/>
                <a:gd name="T28" fmla="*/ 303461 w 925"/>
                <a:gd name="T29" fmla="*/ 103202 h 1554"/>
                <a:gd name="T30" fmla="*/ 29553 w 925"/>
                <a:gd name="T31" fmla="*/ 528954 h 1554"/>
                <a:gd name="T32" fmla="*/ 29553 w 925"/>
                <a:gd name="T33" fmla="*/ 443372 h 1554"/>
                <a:gd name="T34" fmla="*/ 303461 w 925"/>
                <a:gd name="T35" fmla="*/ 443372 h 1554"/>
                <a:gd name="T36" fmla="*/ 303461 w 925"/>
                <a:gd name="T37" fmla="*/ 528954 h 1554"/>
                <a:gd name="T38" fmla="*/ 29553 w 925"/>
                <a:gd name="T39" fmla="*/ 528954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xmlns="" id="{641AEAFA-5A8A-1D42-B4EC-25BD0468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5061 w 101"/>
                <a:gd name="T1" fmla="*/ 6703 h 108"/>
                <a:gd name="T2" fmla="*/ 0 w 101"/>
                <a:gd name="T3" fmla="*/ 19756 h 108"/>
                <a:gd name="T4" fmla="*/ 723 w 101"/>
                <a:gd name="T5" fmla="*/ 23283 h 108"/>
                <a:gd name="T6" fmla="*/ 1446 w 101"/>
                <a:gd name="T7" fmla="*/ 26811 h 108"/>
                <a:gd name="T8" fmla="*/ 2892 w 101"/>
                <a:gd name="T9" fmla="*/ 29633 h 108"/>
                <a:gd name="T10" fmla="*/ 5061 w 101"/>
                <a:gd name="T11" fmla="*/ 32456 h 108"/>
                <a:gd name="T12" fmla="*/ 18437 w 101"/>
                <a:gd name="T13" fmla="*/ 37747 h 108"/>
                <a:gd name="T14" fmla="*/ 31812 w 101"/>
                <a:gd name="T15" fmla="*/ 32456 h 108"/>
                <a:gd name="T16" fmla="*/ 33981 w 101"/>
                <a:gd name="T17" fmla="*/ 29633 h 108"/>
                <a:gd name="T18" fmla="*/ 35427 w 101"/>
                <a:gd name="T19" fmla="*/ 26811 h 108"/>
                <a:gd name="T20" fmla="*/ 36150 w 101"/>
                <a:gd name="T21" fmla="*/ 23283 h 108"/>
                <a:gd name="T22" fmla="*/ 36150 w 101"/>
                <a:gd name="T23" fmla="*/ 19756 h 108"/>
                <a:gd name="T24" fmla="*/ 31089 w 101"/>
                <a:gd name="T25" fmla="*/ 6703 h 108"/>
                <a:gd name="T26" fmla="*/ 5061 w 101"/>
                <a:gd name="T27" fmla="*/ 6703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grpSp>
        <p:nvGrpSpPr>
          <p:cNvPr id="99" name="Group 1" title="Icon of money">
            <a:extLst>
              <a:ext uri="{FF2B5EF4-FFF2-40B4-BE49-F238E27FC236}">
                <a16:creationId xmlns:a16="http://schemas.microsoft.com/office/drawing/2014/main" xmlns="" id="{5E0CDEDA-9706-8C44-AEDB-EB87E3107078}"/>
              </a:ext>
            </a:extLst>
          </p:cNvPr>
          <p:cNvGrpSpPr>
            <a:grpSpLocks/>
          </p:cNvGrpSpPr>
          <p:nvPr/>
        </p:nvGrpSpPr>
        <p:grpSpPr bwMode="auto">
          <a:xfrm>
            <a:off x="6002394" y="5388535"/>
            <a:ext cx="1097528" cy="724368"/>
            <a:chOff x="7800975" y="2262188"/>
            <a:chExt cx="635000" cy="419100"/>
          </a:xfrm>
          <a:solidFill>
            <a:srgbClr val="FFFFFF"/>
          </a:solidFill>
        </p:grpSpPr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xmlns="" id="{6936A040-0C8E-C44E-935A-FA399C75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975" y="2322513"/>
              <a:ext cx="573088" cy="358775"/>
            </a:xfrm>
            <a:custGeom>
              <a:avLst/>
              <a:gdLst>
                <a:gd name="T0" fmla="*/ 572728 w 1590"/>
                <a:gd name="T1" fmla="*/ 358416 h 998"/>
                <a:gd name="T2" fmla="*/ 0 w 1590"/>
                <a:gd name="T3" fmla="*/ 358416 h 998"/>
                <a:gd name="T4" fmla="*/ 0 w 1590"/>
                <a:gd name="T5" fmla="*/ 0 h 998"/>
                <a:gd name="T6" fmla="*/ 572728 w 1590"/>
                <a:gd name="T7" fmla="*/ 0 h 998"/>
                <a:gd name="T8" fmla="*/ 572728 w 1590"/>
                <a:gd name="T9" fmla="*/ 358416 h 998"/>
                <a:gd name="T10" fmla="*/ 36764 w 1590"/>
                <a:gd name="T11" fmla="*/ 321747 h 998"/>
                <a:gd name="T12" fmla="*/ 535963 w 1590"/>
                <a:gd name="T13" fmla="*/ 321747 h 998"/>
                <a:gd name="T14" fmla="*/ 535963 w 1590"/>
                <a:gd name="T15" fmla="*/ 36668 h 998"/>
                <a:gd name="T16" fmla="*/ 36764 w 1590"/>
                <a:gd name="T17" fmla="*/ 36668 h 998"/>
                <a:gd name="T18" fmla="*/ 36764 w 1590"/>
                <a:gd name="T19" fmla="*/ 321747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Freeform 45">
              <a:extLst>
                <a:ext uri="{FF2B5EF4-FFF2-40B4-BE49-F238E27FC236}">
                  <a16:creationId xmlns:a16="http://schemas.microsoft.com/office/drawing/2014/main" xmlns="" id="{7D4A7C30-95FE-CF42-8F8F-0DBF02F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262188"/>
              <a:ext cx="554037" cy="341312"/>
            </a:xfrm>
            <a:custGeom>
              <a:avLst/>
              <a:gdLst>
                <a:gd name="T0" fmla="*/ 553677 w 1539"/>
                <a:gd name="T1" fmla="*/ 340952 h 947"/>
                <a:gd name="T2" fmla="*/ 516957 w 1539"/>
                <a:gd name="T3" fmla="*/ 340952 h 947"/>
                <a:gd name="T4" fmla="*/ 516957 w 1539"/>
                <a:gd name="T5" fmla="*/ 36762 h 947"/>
                <a:gd name="T6" fmla="*/ 0 w 1539"/>
                <a:gd name="T7" fmla="*/ 36762 h 947"/>
                <a:gd name="T8" fmla="*/ 0 w 1539"/>
                <a:gd name="T9" fmla="*/ 0 h 947"/>
                <a:gd name="T10" fmla="*/ 553677 w 1539"/>
                <a:gd name="T11" fmla="*/ 0 h 947"/>
                <a:gd name="T12" fmla="*/ 553677 w 1539"/>
                <a:gd name="T13" fmla="*/ 340952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xmlns="" id="{C6A99C22-480F-EA48-B0B8-660CD2C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398713"/>
              <a:ext cx="128587" cy="207962"/>
            </a:xfrm>
            <a:custGeom>
              <a:avLst/>
              <a:gdLst>
                <a:gd name="T0" fmla="*/ 115260 w 357"/>
                <a:gd name="T1" fmla="*/ 166585 h 578"/>
                <a:gd name="T2" fmla="*/ 76720 w 357"/>
                <a:gd name="T3" fmla="*/ 182776 h 578"/>
                <a:gd name="T4" fmla="*/ 76720 w 357"/>
                <a:gd name="T5" fmla="*/ 207602 h 578"/>
                <a:gd name="T6" fmla="*/ 54749 w 357"/>
                <a:gd name="T7" fmla="*/ 207602 h 578"/>
                <a:gd name="T8" fmla="*/ 54749 w 357"/>
                <a:gd name="T9" fmla="*/ 183496 h 578"/>
                <a:gd name="T10" fmla="*/ 23772 w 357"/>
                <a:gd name="T11" fmla="*/ 177379 h 578"/>
                <a:gd name="T12" fmla="*/ 0 w 357"/>
                <a:gd name="T13" fmla="*/ 165866 h 578"/>
                <a:gd name="T14" fmla="*/ 12607 w 357"/>
                <a:gd name="T15" fmla="*/ 138521 h 578"/>
                <a:gd name="T16" fmla="*/ 32417 w 357"/>
                <a:gd name="T17" fmla="*/ 148596 h 578"/>
                <a:gd name="T18" fmla="*/ 55469 w 357"/>
                <a:gd name="T19" fmla="*/ 153993 h 578"/>
                <a:gd name="T20" fmla="*/ 55469 w 357"/>
                <a:gd name="T21" fmla="*/ 116934 h 578"/>
                <a:gd name="T22" fmla="*/ 28815 w 357"/>
                <a:gd name="T23" fmla="*/ 109018 h 578"/>
                <a:gd name="T24" fmla="*/ 10445 w 357"/>
                <a:gd name="T25" fmla="*/ 95706 h 578"/>
                <a:gd name="T26" fmla="*/ 2882 w 357"/>
                <a:gd name="T27" fmla="*/ 71959 h 578"/>
                <a:gd name="T28" fmla="*/ 16208 w 357"/>
                <a:gd name="T29" fmla="*/ 40297 h 578"/>
                <a:gd name="T30" fmla="*/ 54749 w 357"/>
                <a:gd name="T31" fmla="*/ 24106 h 578"/>
                <a:gd name="T32" fmla="*/ 54749 w 357"/>
                <a:gd name="T33" fmla="*/ 0 h 578"/>
                <a:gd name="T34" fmla="*/ 76720 w 357"/>
                <a:gd name="T35" fmla="*/ 0 h 578"/>
                <a:gd name="T36" fmla="*/ 76720 w 357"/>
                <a:gd name="T37" fmla="*/ 24106 h 578"/>
                <a:gd name="T38" fmla="*/ 121743 w 357"/>
                <a:gd name="T39" fmla="*/ 37419 h 578"/>
                <a:gd name="T40" fmla="*/ 110578 w 357"/>
                <a:gd name="T41" fmla="*/ 64763 h 578"/>
                <a:gd name="T42" fmla="*/ 76720 w 357"/>
                <a:gd name="T43" fmla="*/ 52890 h 578"/>
                <a:gd name="T44" fmla="*/ 76720 w 357"/>
                <a:gd name="T45" fmla="*/ 90669 h 578"/>
                <a:gd name="T46" fmla="*/ 103374 w 357"/>
                <a:gd name="T47" fmla="*/ 98584 h 578"/>
                <a:gd name="T48" fmla="*/ 121023 w 357"/>
                <a:gd name="T49" fmla="*/ 111897 h 578"/>
                <a:gd name="T50" fmla="*/ 128227 w 357"/>
                <a:gd name="T51" fmla="*/ 135643 h 578"/>
                <a:gd name="T52" fmla="*/ 115260 w 357"/>
                <a:gd name="T53" fmla="*/ 166585 h 578"/>
                <a:gd name="T54" fmla="*/ 42862 w 357"/>
                <a:gd name="T55" fmla="*/ 78795 h 578"/>
                <a:gd name="T56" fmla="*/ 54749 w 357"/>
                <a:gd name="T57" fmla="*/ 84552 h 578"/>
                <a:gd name="T58" fmla="*/ 54749 w 357"/>
                <a:gd name="T59" fmla="*/ 52890 h 578"/>
                <a:gd name="T60" fmla="*/ 42142 w 357"/>
                <a:gd name="T61" fmla="*/ 59726 h 578"/>
                <a:gd name="T62" fmla="*/ 38540 w 357"/>
                <a:gd name="T63" fmla="*/ 69800 h 578"/>
                <a:gd name="T64" fmla="*/ 42862 w 357"/>
                <a:gd name="T65" fmla="*/ 78795 h 578"/>
                <a:gd name="T66" fmla="*/ 88606 w 357"/>
                <a:gd name="T67" fmla="*/ 147157 h 578"/>
                <a:gd name="T68" fmla="*/ 92208 w 357"/>
                <a:gd name="T69" fmla="*/ 137802 h 578"/>
                <a:gd name="T70" fmla="*/ 87886 w 357"/>
                <a:gd name="T71" fmla="*/ 128807 h 578"/>
                <a:gd name="T72" fmla="*/ 76000 w 357"/>
                <a:gd name="T73" fmla="*/ 123050 h 578"/>
                <a:gd name="T74" fmla="*/ 76000 w 357"/>
                <a:gd name="T75" fmla="*/ 153273 h 578"/>
                <a:gd name="T76" fmla="*/ 88606 w 357"/>
                <a:gd name="T77" fmla="*/ 147157 h 5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57" h="578">
                  <a:moveTo>
                    <a:pt x="320" y="463"/>
                  </a:moveTo>
                  <a:cubicBezTo>
                    <a:pt x="295" y="487"/>
                    <a:pt x="260" y="502"/>
                    <a:pt x="213" y="508"/>
                  </a:cubicBezTo>
                  <a:lnTo>
                    <a:pt x="213" y="577"/>
                  </a:lnTo>
                  <a:lnTo>
                    <a:pt x="152" y="577"/>
                  </a:lnTo>
                  <a:lnTo>
                    <a:pt x="152" y="510"/>
                  </a:lnTo>
                  <a:cubicBezTo>
                    <a:pt x="121" y="508"/>
                    <a:pt x="92" y="504"/>
                    <a:pt x="66" y="493"/>
                  </a:cubicBezTo>
                  <a:cubicBezTo>
                    <a:pt x="39" y="485"/>
                    <a:pt x="16" y="473"/>
                    <a:pt x="0" y="461"/>
                  </a:cubicBezTo>
                  <a:lnTo>
                    <a:pt x="35" y="385"/>
                  </a:lnTo>
                  <a:cubicBezTo>
                    <a:pt x="51" y="397"/>
                    <a:pt x="68" y="404"/>
                    <a:pt x="90" y="413"/>
                  </a:cubicBezTo>
                  <a:cubicBezTo>
                    <a:pt x="113" y="421"/>
                    <a:pt x="133" y="426"/>
                    <a:pt x="154" y="428"/>
                  </a:cubicBezTo>
                  <a:lnTo>
                    <a:pt x="154" y="325"/>
                  </a:lnTo>
                  <a:cubicBezTo>
                    <a:pt x="125" y="319"/>
                    <a:pt x="101" y="311"/>
                    <a:pt x="80" y="303"/>
                  </a:cubicBezTo>
                  <a:cubicBezTo>
                    <a:pt x="60" y="295"/>
                    <a:pt x="44" y="282"/>
                    <a:pt x="29" y="266"/>
                  </a:cubicBezTo>
                  <a:cubicBezTo>
                    <a:pt x="15" y="250"/>
                    <a:pt x="8" y="227"/>
                    <a:pt x="8" y="200"/>
                  </a:cubicBezTo>
                  <a:cubicBezTo>
                    <a:pt x="8" y="166"/>
                    <a:pt x="21" y="137"/>
                    <a:pt x="45" y="112"/>
                  </a:cubicBezTo>
                  <a:cubicBezTo>
                    <a:pt x="70" y="88"/>
                    <a:pt x="107" y="73"/>
                    <a:pt x="152" y="67"/>
                  </a:cubicBezTo>
                  <a:lnTo>
                    <a:pt x="152" y="0"/>
                  </a:lnTo>
                  <a:lnTo>
                    <a:pt x="213" y="0"/>
                  </a:lnTo>
                  <a:lnTo>
                    <a:pt x="213" y="67"/>
                  </a:lnTo>
                  <a:cubicBezTo>
                    <a:pt x="264" y="71"/>
                    <a:pt x="305" y="84"/>
                    <a:pt x="338" y="104"/>
                  </a:cubicBezTo>
                  <a:lnTo>
                    <a:pt x="307" y="180"/>
                  </a:lnTo>
                  <a:cubicBezTo>
                    <a:pt x="277" y="162"/>
                    <a:pt x="246" y="151"/>
                    <a:pt x="213" y="147"/>
                  </a:cubicBezTo>
                  <a:lnTo>
                    <a:pt x="213" y="252"/>
                  </a:lnTo>
                  <a:cubicBezTo>
                    <a:pt x="242" y="258"/>
                    <a:pt x="267" y="266"/>
                    <a:pt x="287" y="274"/>
                  </a:cubicBezTo>
                  <a:cubicBezTo>
                    <a:pt x="308" y="282"/>
                    <a:pt x="324" y="295"/>
                    <a:pt x="336" y="311"/>
                  </a:cubicBezTo>
                  <a:cubicBezTo>
                    <a:pt x="350" y="327"/>
                    <a:pt x="356" y="350"/>
                    <a:pt x="356" y="377"/>
                  </a:cubicBezTo>
                  <a:cubicBezTo>
                    <a:pt x="356" y="409"/>
                    <a:pt x="344" y="438"/>
                    <a:pt x="320" y="463"/>
                  </a:cubicBezTo>
                  <a:close/>
                  <a:moveTo>
                    <a:pt x="119" y="219"/>
                  </a:moveTo>
                  <a:cubicBezTo>
                    <a:pt x="127" y="225"/>
                    <a:pt x="137" y="231"/>
                    <a:pt x="152" y="235"/>
                  </a:cubicBezTo>
                  <a:lnTo>
                    <a:pt x="152" y="147"/>
                  </a:lnTo>
                  <a:cubicBezTo>
                    <a:pt x="135" y="151"/>
                    <a:pt x="125" y="157"/>
                    <a:pt x="117" y="166"/>
                  </a:cubicBezTo>
                  <a:cubicBezTo>
                    <a:pt x="109" y="174"/>
                    <a:pt x="107" y="182"/>
                    <a:pt x="107" y="194"/>
                  </a:cubicBezTo>
                  <a:cubicBezTo>
                    <a:pt x="107" y="203"/>
                    <a:pt x="111" y="213"/>
                    <a:pt x="119" y="219"/>
                  </a:cubicBezTo>
                  <a:close/>
                  <a:moveTo>
                    <a:pt x="246" y="409"/>
                  </a:moveTo>
                  <a:cubicBezTo>
                    <a:pt x="254" y="401"/>
                    <a:pt x="256" y="393"/>
                    <a:pt x="256" y="383"/>
                  </a:cubicBezTo>
                  <a:cubicBezTo>
                    <a:pt x="256" y="373"/>
                    <a:pt x="252" y="364"/>
                    <a:pt x="244" y="358"/>
                  </a:cubicBezTo>
                  <a:cubicBezTo>
                    <a:pt x="236" y="352"/>
                    <a:pt x="225" y="346"/>
                    <a:pt x="211" y="342"/>
                  </a:cubicBezTo>
                  <a:lnTo>
                    <a:pt x="211" y="426"/>
                  </a:lnTo>
                  <a:cubicBezTo>
                    <a:pt x="227" y="422"/>
                    <a:pt x="240" y="418"/>
                    <a:pt x="246" y="4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6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20720" y="2428872"/>
            <a:ext cx="999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Variables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C8135F20-1BA2-CC48-9AD1-575655FBD297}"/>
              </a:ext>
            </a:extLst>
          </p:cNvPr>
          <p:cNvSpPr/>
          <p:nvPr/>
        </p:nvSpPr>
        <p:spPr>
          <a:xfrm rot="5400000">
            <a:off x="4788747" y="4709090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DEA580-11AC-B148-BB37-7B865F0A8E8F}"/>
              </a:ext>
            </a:extLst>
          </p:cNvPr>
          <p:cNvSpPr/>
          <p:nvPr/>
        </p:nvSpPr>
        <p:spPr>
          <a:xfrm rot="5400000">
            <a:off x="-554151" y="2983042"/>
            <a:ext cx="1185865" cy="830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353800" y="4924388"/>
            <a:ext cx="189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types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358189" y="2444313"/>
            <a:ext cx="1144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381679" y="4958754"/>
            <a:ext cx="2484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Conditional statements</a:t>
            </a:r>
            <a:r>
              <a:rPr lang="mn-MN" dirty="0"/>
              <a:t> 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706926" y="2428872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066455" y="4958753"/>
            <a:ext cx="879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10985988" y="2428872"/>
            <a:ext cx="1162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R basic</a:t>
            </a:r>
          </a:p>
        </p:txBody>
      </p:sp>
    </p:spTree>
    <p:extLst>
      <p:ext uri="{BB962C8B-B14F-4D97-AF65-F5344CB8AC3E}">
        <p14:creationId xmlns:p14="http://schemas.microsoft.com/office/powerpoint/2010/main" val="9265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6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0588213"/>
              </p:ext>
            </p:extLst>
          </p:nvPr>
        </p:nvGraphicFramePr>
        <p:xfrm>
          <a:off x="10080" y="2045342"/>
          <a:ext cx="4543682" cy="4675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Rectangle 36"/>
          <p:cNvSpPr/>
          <p:nvPr/>
        </p:nvSpPr>
        <p:spPr>
          <a:xfrm>
            <a:off x="4825468" y="2046194"/>
            <a:ext cx="2502432" cy="6458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z="336550"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Integer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25468" y="2844451"/>
            <a:ext cx="2502432" cy="6458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z="336550"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Numeric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25468" y="3642708"/>
            <a:ext cx="2502432" cy="6458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z="336550"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complex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25468" y="4440965"/>
            <a:ext cx="2502432" cy="6458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z="336550"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character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67149" y="5239222"/>
            <a:ext cx="2502432" cy="6458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z="336550"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logical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1549" y="543182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or false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69482" y="457922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“A” “hey”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23273" y="382350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4+3i, 8+5i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92539" y="302786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5, 3.14, 14.5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491549" y="223923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15L, 30L, 1477L</a:t>
            </a:r>
            <a:endParaRPr lang="en-US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783385" y="247893"/>
            <a:ext cx="2465042" cy="62986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sz="1050" b="1" dirty="0" smtClean="0"/>
              <a:t>#CODE</a:t>
            </a:r>
          </a:p>
          <a:p>
            <a:r>
              <a:rPr lang="mn-MN" sz="1050" dirty="0" smtClean="0"/>
              <a:t># vector</a:t>
            </a:r>
          </a:p>
          <a:p>
            <a:r>
              <a:rPr lang="mn-MN" sz="1050" dirty="0" smtClean="0"/>
              <a:t>myfirstvector&lt;- c(2,3,4,5,4)</a:t>
            </a:r>
          </a:p>
          <a:p>
            <a:r>
              <a:rPr lang="mn-MN" sz="1050" dirty="0" smtClean="0"/>
              <a:t>myfirstvector</a:t>
            </a:r>
          </a:p>
          <a:p>
            <a:r>
              <a:rPr lang="mn-MN" sz="1050" dirty="0" smtClean="0"/>
              <a:t>is.integer(myfirstvector)</a:t>
            </a:r>
          </a:p>
          <a:p>
            <a:r>
              <a:rPr lang="mn-MN" sz="1050" dirty="0" smtClean="0"/>
              <a:t>is.double(myfirstvector)</a:t>
            </a:r>
          </a:p>
          <a:p>
            <a:r>
              <a:rPr lang="mn-MN" sz="1050" dirty="0" smtClean="0"/>
              <a:t>is.numeric(myfirstvector)</a:t>
            </a:r>
          </a:p>
          <a:p>
            <a:r>
              <a:rPr lang="mn-MN" sz="1050" dirty="0" smtClean="0"/>
              <a:t>is.character(myfirstvector)</a:t>
            </a:r>
          </a:p>
          <a:p>
            <a:r>
              <a:rPr lang="mn-MN" sz="1050" dirty="0" smtClean="0"/>
              <a:t>class(myfirstvector)</a:t>
            </a:r>
          </a:p>
          <a:p>
            <a:r>
              <a:rPr lang="mn-MN" sz="1050" dirty="0" smtClean="0"/>
              <a:t>#</a:t>
            </a:r>
          </a:p>
          <a:p>
            <a:r>
              <a:rPr lang="mn-MN" sz="1050" dirty="0" smtClean="0"/>
              <a:t># vector</a:t>
            </a:r>
          </a:p>
          <a:p>
            <a:r>
              <a:rPr lang="mn-MN" sz="1050" dirty="0" smtClean="0"/>
              <a:t>#logical</a:t>
            </a:r>
          </a:p>
          <a:p>
            <a:r>
              <a:rPr lang="mn-MN" sz="1050" dirty="0" smtClean="0"/>
              <a:t>vtr1=c(TRUE, FALSE)</a:t>
            </a:r>
          </a:p>
          <a:p>
            <a:r>
              <a:rPr lang="mn-MN" sz="1050" dirty="0" smtClean="0"/>
              <a:t>class(vtr1)</a:t>
            </a:r>
          </a:p>
          <a:p>
            <a:r>
              <a:rPr lang="mn-MN" sz="1050" dirty="0" smtClean="0"/>
              <a:t>typeof(vtr1)</a:t>
            </a:r>
          </a:p>
          <a:p>
            <a:r>
              <a:rPr lang="mn-MN" sz="1050" dirty="0" smtClean="0"/>
              <a:t>#numeric</a:t>
            </a:r>
          </a:p>
          <a:p>
            <a:r>
              <a:rPr lang="mn-MN" sz="1050" dirty="0" smtClean="0"/>
              <a:t>vtr2=c(13,12.333, 4)</a:t>
            </a:r>
          </a:p>
          <a:p>
            <a:r>
              <a:rPr lang="mn-MN" sz="1050" dirty="0" smtClean="0"/>
              <a:t>class(vtr2)</a:t>
            </a:r>
          </a:p>
          <a:p>
            <a:r>
              <a:rPr lang="mn-MN" sz="1050" dirty="0" smtClean="0"/>
              <a:t>#character</a:t>
            </a:r>
          </a:p>
          <a:p>
            <a:r>
              <a:rPr lang="mn-MN" sz="1050" dirty="0" smtClean="0"/>
              <a:t>vtr3=c("hi", "hello")</a:t>
            </a:r>
          </a:p>
          <a:p>
            <a:r>
              <a:rPr lang="mn-MN" sz="1050" dirty="0" smtClean="0"/>
              <a:t>class(vtr3)</a:t>
            </a:r>
            <a:endParaRPr lang="mn-MN" sz="1050" dirty="0"/>
          </a:p>
        </p:txBody>
      </p:sp>
    </p:spTree>
    <p:extLst>
      <p:ext uri="{BB962C8B-B14F-4D97-AF65-F5344CB8AC3E}">
        <p14:creationId xmlns:p14="http://schemas.microsoft.com/office/powerpoint/2010/main" val="25036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6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98950669"/>
              </p:ext>
            </p:extLst>
          </p:nvPr>
        </p:nvGraphicFramePr>
        <p:xfrm>
          <a:off x="10080" y="2045342"/>
          <a:ext cx="4543682" cy="4675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Rectangle 36"/>
          <p:cNvSpPr/>
          <p:nvPr/>
        </p:nvSpPr>
        <p:spPr>
          <a:xfrm>
            <a:off x="4772300" y="2888996"/>
            <a:ext cx="3992631" cy="2678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z="336550"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Matrix(data, </a:t>
            </a:r>
            <a:r>
              <a:rPr lang="en-US" b="1" dirty="0" err="1" smtClean="0">
                <a:solidFill>
                  <a:schemeClr val="tx1"/>
                </a:solidFill>
              </a:rPr>
              <a:t>nrow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ncol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byrow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dimnames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–</a:t>
            </a:r>
            <a:r>
              <a:rPr lang="mn-MN" b="1" dirty="0" smtClean="0">
                <a:solidFill>
                  <a:schemeClr val="tx1"/>
                </a:solidFill>
              </a:rPr>
              <a:t> тоон өгөгдөл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Nrow</a:t>
            </a:r>
            <a:r>
              <a:rPr lang="en-US" b="1" dirty="0" smtClean="0">
                <a:solidFill>
                  <a:schemeClr val="tx1"/>
                </a:solidFill>
              </a:rPr>
              <a:t> – </a:t>
            </a:r>
            <a:r>
              <a:rPr lang="mn-MN" b="1" dirty="0" smtClean="0">
                <a:solidFill>
                  <a:schemeClr val="tx1"/>
                </a:solidFill>
              </a:rPr>
              <a:t>мөр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Ncol</a:t>
            </a:r>
            <a:r>
              <a:rPr lang="en-US" b="1" dirty="0" smtClean="0">
                <a:solidFill>
                  <a:schemeClr val="tx1"/>
                </a:solidFill>
              </a:rPr>
              <a:t> – </a:t>
            </a:r>
            <a:r>
              <a:rPr lang="mn-MN" b="1" dirty="0" smtClean="0">
                <a:solidFill>
                  <a:schemeClr val="tx1"/>
                </a:solidFill>
              </a:rPr>
              <a:t>багана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Byrow</a:t>
            </a:r>
            <a:r>
              <a:rPr lang="mn-MN" b="1" dirty="0" smtClean="0">
                <a:solidFill>
                  <a:schemeClr val="tx1"/>
                </a:solidFill>
              </a:rPr>
              <a:t> – </a:t>
            </a:r>
            <a:r>
              <a:rPr lang="en-US" b="1" dirty="0" smtClean="0">
                <a:solidFill>
                  <a:schemeClr val="tx1"/>
                </a:solidFill>
              </a:rPr>
              <a:t>TRUE or False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Dimnames</a:t>
            </a:r>
            <a:r>
              <a:rPr lang="en-US" b="1" dirty="0" smtClean="0">
                <a:solidFill>
                  <a:schemeClr val="tx1"/>
                </a:solidFill>
              </a:rPr>
              <a:t> – rows and column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46969" y="1622617"/>
            <a:ext cx="31051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medium-content-serif-font"/>
              </a:rPr>
              <a:t>#CODE</a:t>
            </a:r>
          </a:p>
          <a:p>
            <a:endParaRPr lang="en-US" sz="1400" dirty="0">
              <a:latin typeface="medium-content-serif-font"/>
            </a:endParaRPr>
          </a:p>
          <a:p>
            <a:r>
              <a:rPr lang="en-US" sz="1400" dirty="0">
                <a:latin typeface="medium-content-serif-font"/>
              </a:rPr>
              <a:t>#matrix</a:t>
            </a:r>
          </a:p>
          <a:p>
            <a:r>
              <a:rPr lang="en-US" sz="1400" dirty="0" err="1">
                <a:latin typeface="medium-content-serif-font"/>
              </a:rPr>
              <a:t>mydata</a:t>
            </a:r>
            <a:r>
              <a:rPr lang="en-US" sz="1400" dirty="0">
                <a:latin typeface="medium-content-serif-font"/>
              </a:rPr>
              <a:t>&lt;- 1:20</a:t>
            </a:r>
          </a:p>
          <a:p>
            <a:r>
              <a:rPr lang="en-US" sz="1400" dirty="0" err="1">
                <a:latin typeface="medium-content-serif-font"/>
              </a:rPr>
              <a:t>mydata</a:t>
            </a:r>
            <a:endParaRPr lang="en-US" sz="1400" dirty="0">
              <a:latin typeface="medium-content-serif-font"/>
            </a:endParaRPr>
          </a:p>
          <a:p>
            <a:r>
              <a:rPr lang="en-US" sz="1400" dirty="0">
                <a:latin typeface="medium-content-serif-font"/>
              </a:rPr>
              <a:t>A&lt;-matrix(</a:t>
            </a:r>
            <a:r>
              <a:rPr lang="en-US" sz="1400" dirty="0" err="1">
                <a:latin typeface="medium-content-serif-font"/>
              </a:rPr>
              <a:t>mydata</a:t>
            </a:r>
            <a:r>
              <a:rPr lang="en-US" sz="1400" dirty="0">
                <a:latin typeface="medium-content-serif-font"/>
              </a:rPr>
              <a:t>, 4, 5)</a:t>
            </a:r>
          </a:p>
          <a:p>
            <a:r>
              <a:rPr lang="en-US" sz="1400" dirty="0">
                <a:latin typeface="medium-content-serif-font"/>
              </a:rPr>
              <a:t>A</a:t>
            </a:r>
          </a:p>
          <a:p>
            <a:r>
              <a:rPr lang="en-US" sz="1400" dirty="0">
                <a:latin typeface="medium-content-serif-font"/>
              </a:rPr>
              <a:t>A[3,4]</a:t>
            </a:r>
          </a:p>
          <a:p>
            <a:r>
              <a:rPr lang="en-US" sz="1400" dirty="0">
                <a:latin typeface="medium-content-serif-font"/>
              </a:rPr>
              <a:t>B&lt;-matrix(mydata,4,5,byrow = TRUE)</a:t>
            </a:r>
          </a:p>
          <a:p>
            <a:r>
              <a:rPr lang="en-US" sz="1400" dirty="0">
                <a:latin typeface="medium-content-serif-font"/>
              </a:rPr>
              <a:t>B</a:t>
            </a:r>
          </a:p>
          <a:p>
            <a:r>
              <a:rPr lang="en-US" sz="1400" dirty="0">
                <a:latin typeface="medium-content-serif-font"/>
              </a:rPr>
              <a:t>B[3,5</a:t>
            </a:r>
            <a:r>
              <a:rPr lang="en-US" sz="1400" dirty="0" smtClean="0">
                <a:latin typeface="medium-content-serif-font"/>
              </a:rPr>
              <a:t>]</a:t>
            </a:r>
          </a:p>
          <a:p>
            <a:r>
              <a:rPr lang="en-US" sz="1400" dirty="0">
                <a:latin typeface="medium-content-serif-font"/>
              </a:rPr>
              <a:t>#Example of setting row and column names</a:t>
            </a:r>
          </a:p>
          <a:p>
            <a:r>
              <a:rPr lang="en-US" sz="1400" dirty="0" err="1">
                <a:latin typeface="medium-content-serif-font"/>
              </a:rPr>
              <a:t>mrx</a:t>
            </a:r>
            <a:r>
              <a:rPr lang="en-US" sz="1400" dirty="0">
                <a:latin typeface="medium-content-serif-font"/>
              </a:rPr>
              <a:t> &lt;- matrix(c(1,2,3, 11,12,13), </a:t>
            </a:r>
            <a:r>
              <a:rPr lang="en-US" sz="1400" dirty="0" err="1">
                <a:latin typeface="medium-content-serif-font"/>
              </a:rPr>
              <a:t>nrow</a:t>
            </a:r>
            <a:r>
              <a:rPr lang="en-US" sz="1400" dirty="0">
                <a:latin typeface="medium-content-serif-font"/>
              </a:rPr>
              <a:t> = 2, </a:t>
            </a:r>
            <a:r>
              <a:rPr lang="en-US" sz="1400" dirty="0" err="1">
                <a:latin typeface="medium-content-serif-font"/>
              </a:rPr>
              <a:t>ncol</a:t>
            </a:r>
            <a:r>
              <a:rPr lang="en-US" sz="1400" dirty="0">
                <a:latin typeface="medium-content-serif-font"/>
              </a:rPr>
              <a:t> = 3, </a:t>
            </a:r>
            <a:r>
              <a:rPr lang="en-US" sz="1400" dirty="0" err="1">
                <a:latin typeface="medium-content-serif-font"/>
              </a:rPr>
              <a:t>byrow</a:t>
            </a:r>
            <a:r>
              <a:rPr lang="en-US" sz="1400" dirty="0">
                <a:latin typeface="medium-content-serif-font"/>
              </a:rPr>
              <a:t> = TRUE,</a:t>
            </a:r>
          </a:p>
          <a:p>
            <a:r>
              <a:rPr lang="en-US" sz="1400" dirty="0">
                <a:latin typeface="medium-content-serif-font"/>
              </a:rPr>
              <a:t>               </a:t>
            </a:r>
            <a:r>
              <a:rPr lang="en-US" sz="1400" dirty="0" err="1">
                <a:latin typeface="medium-content-serif-font"/>
              </a:rPr>
              <a:t>dimnames</a:t>
            </a:r>
            <a:r>
              <a:rPr lang="en-US" sz="1400" dirty="0">
                <a:latin typeface="medium-content-serif-font"/>
              </a:rPr>
              <a:t> = list(c("row1", "row2"),</a:t>
            </a:r>
          </a:p>
          <a:p>
            <a:r>
              <a:rPr lang="en-US" sz="1400" dirty="0">
                <a:latin typeface="medium-content-serif-font"/>
              </a:rPr>
              <a:t>                               c("C.1", "C.2", "C.3")))</a:t>
            </a:r>
          </a:p>
          <a:p>
            <a:r>
              <a:rPr lang="en-US" sz="1400" dirty="0" err="1">
                <a:latin typeface="medium-content-serif-font"/>
              </a:rPr>
              <a:t>mrx</a:t>
            </a:r>
            <a:endParaRPr lang="en-US" sz="1400" dirty="0"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1388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6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43946773"/>
              </p:ext>
            </p:extLst>
          </p:nvPr>
        </p:nvGraphicFramePr>
        <p:xfrm>
          <a:off x="10080" y="2045342"/>
          <a:ext cx="4543682" cy="4675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Rectangle 36"/>
          <p:cNvSpPr/>
          <p:nvPr/>
        </p:nvSpPr>
        <p:spPr>
          <a:xfrm>
            <a:off x="4772300" y="2888996"/>
            <a:ext cx="3992631" cy="2678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z="336550"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List(data)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91607" y="2862595"/>
            <a:ext cx="3105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medium-content-serif-font"/>
              </a:rPr>
              <a:t>#CODE</a:t>
            </a:r>
          </a:p>
          <a:p>
            <a:endParaRPr lang="en-US" sz="1400" dirty="0">
              <a:latin typeface="medium-content-serif-font"/>
            </a:endParaRPr>
          </a:p>
          <a:p>
            <a:r>
              <a:rPr lang="en-US" sz="1400" dirty="0">
                <a:latin typeface="medium-content-serif-font"/>
              </a:rPr>
              <a:t>#list</a:t>
            </a:r>
          </a:p>
          <a:p>
            <a:r>
              <a:rPr lang="en-US" sz="1400" dirty="0" err="1">
                <a:latin typeface="medium-content-serif-font"/>
              </a:rPr>
              <a:t>mydata</a:t>
            </a:r>
            <a:r>
              <a:rPr lang="en-US" sz="1400" dirty="0">
                <a:latin typeface="medium-content-serif-font"/>
              </a:rPr>
              <a:t>&lt;- 1:20</a:t>
            </a:r>
          </a:p>
          <a:p>
            <a:r>
              <a:rPr lang="en-US" sz="1400" dirty="0" err="1">
                <a:latin typeface="medium-content-serif-font"/>
              </a:rPr>
              <a:t>mydata</a:t>
            </a:r>
            <a:endParaRPr lang="en-US" sz="1400" dirty="0">
              <a:latin typeface="medium-content-serif-font"/>
            </a:endParaRPr>
          </a:p>
          <a:p>
            <a:r>
              <a:rPr lang="en-US" sz="1400" dirty="0">
                <a:latin typeface="medium-content-serif-font"/>
              </a:rPr>
              <a:t>A&lt;-matrix(</a:t>
            </a:r>
            <a:r>
              <a:rPr lang="en-US" sz="1400" dirty="0" err="1">
                <a:latin typeface="medium-content-serif-font"/>
              </a:rPr>
              <a:t>mydata</a:t>
            </a:r>
            <a:r>
              <a:rPr lang="en-US" sz="1400" dirty="0">
                <a:latin typeface="medium-content-serif-font"/>
              </a:rPr>
              <a:t>, 4, 5)</a:t>
            </a:r>
          </a:p>
          <a:p>
            <a:r>
              <a:rPr lang="en-US" sz="1400" dirty="0">
                <a:latin typeface="medium-content-serif-font"/>
              </a:rPr>
              <a:t>A</a:t>
            </a:r>
          </a:p>
          <a:p>
            <a:r>
              <a:rPr lang="en-US" sz="1400" dirty="0">
                <a:latin typeface="medium-content-serif-font"/>
              </a:rPr>
              <a:t>mydata2&lt;-1:30</a:t>
            </a:r>
          </a:p>
          <a:p>
            <a:r>
              <a:rPr lang="en-US" sz="1400" dirty="0">
                <a:latin typeface="medium-content-serif-font"/>
              </a:rPr>
              <a:t>B&lt;-matrix(mydata2, 2,5)</a:t>
            </a:r>
          </a:p>
          <a:p>
            <a:r>
              <a:rPr lang="en-US" sz="1400" dirty="0">
                <a:latin typeface="medium-content-serif-font"/>
              </a:rPr>
              <a:t>B</a:t>
            </a:r>
          </a:p>
          <a:p>
            <a:r>
              <a:rPr lang="en-US" sz="1400" dirty="0" err="1">
                <a:latin typeface="medium-content-serif-font"/>
              </a:rPr>
              <a:t>mylist</a:t>
            </a:r>
            <a:r>
              <a:rPr lang="en-US" sz="1400" dirty="0">
                <a:latin typeface="medium-content-serif-font"/>
              </a:rPr>
              <a:t>=list(A,B)</a:t>
            </a:r>
          </a:p>
          <a:p>
            <a:r>
              <a:rPr lang="en-US" sz="1400" dirty="0" err="1">
                <a:latin typeface="medium-content-serif-font"/>
              </a:rPr>
              <a:t>mylist</a:t>
            </a:r>
            <a:endParaRPr lang="en-US" sz="1400" dirty="0"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6040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9" title="Icon of star">
            <a:extLst>
              <a:ext uri="{FF2B5EF4-FFF2-40B4-BE49-F238E27FC236}">
                <a16:creationId xmlns:a16="http://schemas.microsoft.com/office/drawing/2014/main" xmlns="" id="{B339879B-003E-E845-B57F-D2DC0BDB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6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16779523"/>
              </p:ext>
            </p:extLst>
          </p:nvPr>
        </p:nvGraphicFramePr>
        <p:xfrm>
          <a:off x="10080" y="2045342"/>
          <a:ext cx="4543682" cy="4675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Rectangle 36"/>
          <p:cNvSpPr/>
          <p:nvPr/>
        </p:nvSpPr>
        <p:spPr>
          <a:xfrm>
            <a:off x="4772300" y="2888996"/>
            <a:ext cx="3992631" cy="2678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z="336550"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Data.frame</a:t>
            </a:r>
            <a:r>
              <a:rPr lang="en-US" b="1" dirty="0" smtClean="0">
                <a:solidFill>
                  <a:schemeClr val="tx1"/>
                </a:solidFill>
              </a:rPr>
              <a:t>(data)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91607" y="2862595"/>
            <a:ext cx="3105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medium-content-serif-font"/>
              </a:rPr>
              <a:t>#CODE</a:t>
            </a:r>
          </a:p>
          <a:p>
            <a:endParaRPr lang="en-US" sz="1400" dirty="0">
              <a:latin typeface="medium-content-serif-font"/>
            </a:endParaRPr>
          </a:p>
          <a:p>
            <a:r>
              <a:rPr lang="en-US" sz="1400" dirty="0">
                <a:latin typeface="medium-content-serif-font"/>
              </a:rPr>
              <a:t>#data frame</a:t>
            </a:r>
          </a:p>
          <a:p>
            <a:r>
              <a:rPr lang="en-US" sz="1400" dirty="0" err="1">
                <a:latin typeface="medium-content-serif-font"/>
              </a:rPr>
              <a:t>nomer</a:t>
            </a:r>
            <a:r>
              <a:rPr lang="en-US" sz="1400" dirty="0">
                <a:latin typeface="medium-content-serif-font"/>
              </a:rPr>
              <a:t>=c(1:4)</a:t>
            </a:r>
          </a:p>
          <a:p>
            <a:r>
              <a:rPr lang="en-US" sz="1400" dirty="0" err="1">
                <a:latin typeface="medium-content-serif-font"/>
              </a:rPr>
              <a:t>nomer</a:t>
            </a:r>
            <a:endParaRPr lang="en-US" sz="1400" dirty="0">
              <a:latin typeface="medium-content-serif-font"/>
            </a:endParaRPr>
          </a:p>
          <a:p>
            <a:r>
              <a:rPr lang="en-US" sz="1400" dirty="0">
                <a:latin typeface="medium-content-serif-font"/>
              </a:rPr>
              <a:t>NER=c("</a:t>
            </a:r>
            <a:r>
              <a:rPr lang="en-US" sz="1400" dirty="0" err="1">
                <a:latin typeface="medium-content-serif-font"/>
              </a:rPr>
              <a:t>damba</a:t>
            </a:r>
            <a:r>
              <a:rPr lang="en-US" sz="1400" dirty="0">
                <a:latin typeface="medium-content-serif-font"/>
              </a:rPr>
              <a:t>","</a:t>
            </a:r>
            <a:r>
              <a:rPr lang="en-US" sz="1400" dirty="0" err="1">
                <a:latin typeface="medium-content-serif-font"/>
              </a:rPr>
              <a:t>anu</a:t>
            </a:r>
            <a:r>
              <a:rPr lang="en-US" sz="1400" dirty="0">
                <a:latin typeface="medium-content-serif-font"/>
              </a:rPr>
              <a:t>","bat","</a:t>
            </a:r>
            <a:r>
              <a:rPr lang="en-US" sz="1400" dirty="0" err="1">
                <a:latin typeface="medium-content-serif-font"/>
              </a:rPr>
              <a:t>dorj</a:t>
            </a:r>
            <a:r>
              <a:rPr lang="en-US" sz="1400" dirty="0">
                <a:latin typeface="medium-content-serif-font"/>
              </a:rPr>
              <a:t>")</a:t>
            </a:r>
          </a:p>
          <a:p>
            <a:r>
              <a:rPr lang="en-US" sz="1400" dirty="0">
                <a:latin typeface="medium-content-serif-font"/>
              </a:rPr>
              <a:t>NER</a:t>
            </a:r>
          </a:p>
          <a:p>
            <a:r>
              <a:rPr lang="en-US" sz="1400" dirty="0" err="1">
                <a:latin typeface="medium-content-serif-font"/>
              </a:rPr>
              <a:t>alim</a:t>
            </a:r>
            <a:r>
              <a:rPr lang="en-US" sz="1400" dirty="0">
                <a:latin typeface="medium-content-serif-font"/>
              </a:rPr>
              <a:t>=c(1,4,5,6)</a:t>
            </a:r>
          </a:p>
          <a:p>
            <a:r>
              <a:rPr lang="en-US" sz="1400" dirty="0" err="1">
                <a:latin typeface="medium-content-serif-font"/>
              </a:rPr>
              <a:t>alim</a:t>
            </a:r>
            <a:endParaRPr lang="en-US" sz="1400" dirty="0">
              <a:latin typeface="medium-content-serif-font"/>
            </a:endParaRPr>
          </a:p>
          <a:p>
            <a:r>
              <a:rPr lang="en-US" sz="1400" dirty="0" err="1">
                <a:latin typeface="medium-content-serif-font"/>
              </a:rPr>
              <a:t>data.frame</a:t>
            </a:r>
            <a:r>
              <a:rPr lang="en-US" sz="1400" dirty="0">
                <a:latin typeface="medium-content-serif-font"/>
              </a:rPr>
              <a:t>(</a:t>
            </a:r>
            <a:r>
              <a:rPr lang="en-US" sz="1400" dirty="0" err="1">
                <a:latin typeface="medium-content-serif-font"/>
              </a:rPr>
              <a:t>nomer,NER</a:t>
            </a:r>
            <a:r>
              <a:rPr lang="en-US" sz="1400" dirty="0">
                <a:latin typeface="medium-content-serif-font"/>
              </a:rPr>
              <a:t>, </a:t>
            </a:r>
            <a:r>
              <a:rPr lang="en-US" sz="1400" dirty="0" err="1">
                <a:latin typeface="medium-content-serif-font"/>
              </a:rPr>
              <a:t>alim</a:t>
            </a:r>
            <a:r>
              <a:rPr lang="en-US" sz="1400" dirty="0" smtClean="0">
                <a:latin typeface="medium-content-serif-font"/>
              </a:rPr>
              <a:t>)</a:t>
            </a:r>
          </a:p>
          <a:p>
            <a:endParaRPr lang="en-US" sz="1400" dirty="0">
              <a:latin typeface="medium-content-serif-font"/>
            </a:endParaRPr>
          </a:p>
          <a:p>
            <a:r>
              <a:rPr lang="en-US" sz="1400" dirty="0" err="1">
                <a:latin typeface="medium-content-serif-font"/>
              </a:rPr>
              <a:t>data.frame</a:t>
            </a:r>
            <a:r>
              <a:rPr lang="en-US" sz="1400" dirty="0">
                <a:latin typeface="medium-content-serif-font"/>
              </a:rPr>
              <a:t>(cars)</a:t>
            </a:r>
          </a:p>
        </p:txBody>
      </p:sp>
    </p:spTree>
    <p:extLst>
      <p:ext uri="{BB962C8B-B14F-4D97-AF65-F5344CB8AC3E}">
        <p14:creationId xmlns:p14="http://schemas.microsoft.com/office/powerpoint/2010/main" val="23215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ustom 2">
      <a:majorFont>
        <a:latin typeface="GEEKS Myriad Pro"/>
        <a:ea typeface=""/>
        <a:cs typeface=""/>
      </a:majorFont>
      <a:minorFont>
        <a:latin typeface="GEEKS Myriad Pro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855</TotalTime>
  <Words>801</Words>
  <Application>Microsoft Office PowerPoint</Application>
  <PresentationFormat>Widescreen</PresentationFormat>
  <Paragraphs>305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GEEKS Myriad Pro</vt:lpstr>
      <vt:lpstr>medium-content-serif-font</vt:lpstr>
      <vt:lpstr>Tw Cen MT</vt:lpstr>
      <vt:lpstr>Wingdings 3</vt:lpstr>
      <vt:lpstr>Integral</vt:lpstr>
      <vt:lpstr>R basics</vt:lpstr>
      <vt:lpstr>R basic агуулга</vt:lpstr>
      <vt:lpstr>R basic</vt:lpstr>
      <vt:lpstr>variables</vt:lpstr>
      <vt:lpstr>R basic</vt:lpstr>
      <vt:lpstr>Data types</vt:lpstr>
      <vt:lpstr>Data types</vt:lpstr>
      <vt:lpstr>Data types</vt:lpstr>
      <vt:lpstr>Data types</vt:lpstr>
      <vt:lpstr>R basic</vt:lpstr>
      <vt:lpstr>operators</vt:lpstr>
      <vt:lpstr>R basic</vt:lpstr>
      <vt:lpstr>IF STATEMENT</vt:lpstr>
      <vt:lpstr>SWITCH STATEMENT</vt:lpstr>
      <vt:lpstr>R basic</vt:lpstr>
      <vt:lpstr>Loops - Group of Statements  </vt:lpstr>
      <vt:lpstr>Some functions</vt:lpstr>
      <vt:lpstr>Thank you </vt:lpstr>
    </vt:vector>
  </TitlesOfParts>
  <Company>Home Office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Batzorig Zorigoo</dc:creator>
  <cp:lastModifiedBy>DELL</cp:lastModifiedBy>
  <cp:revision>40</cp:revision>
  <dcterms:created xsi:type="dcterms:W3CDTF">2019-02-12T13:10:39Z</dcterms:created>
  <dcterms:modified xsi:type="dcterms:W3CDTF">2019-12-25T09:19:52Z</dcterms:modified>
</cp:coreProperties>
</file>