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2793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lvl="2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lvl="3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lvl="4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lvl="5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lvl="6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lvl="7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lvl="8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lvl="2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lvl="3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lvl="4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lvl="5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lvl="6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lvl="7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lvl="8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742950" lvl="1" indent="-285750" rtl="0">
              <a:spcBef>
                <a:spcPts val="0"/>
              </a:spcBef>
              <a:defRPr/>
            </a:lvl2pPr>
            <a:lvl3pPr marL="1143000" lvl="2" indent="-228600" rtl="0">
              <a:spcBef>
                <a:spcPts val="0"/>
              </a:spcBef>
              <a:defRPr/>
            </a:lvl3pPr>
            <a:lvl4pPr marL="1600200" lvl="3" indent="-228600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woCol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lvl="2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lvl="3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lvl="4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lvl="5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lvl="6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lvl="7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lvl="8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lvl="2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lvl="3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lvl="4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lvl="5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lvl="6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lvl="7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lvl="8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lvl="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285750" lvl="1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2pPr>
            <a:lvl3pPr marL="285750" lvl="2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3pPr>
            <a:lvl4pPr marL="285750" lvl="3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85750" lvl="4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5pPr>
            <a:lvl6pPr marL="285750" lvl="5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6pPr>
            <a:lvl7pPr marL="285750" lvl="6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285750" lvl="7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8pPr>
            <a:lvl9pPr marL="285750" lvl="8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lvl="2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lvl="3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lvl="4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lvl="5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lvl="6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lvl="7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lvl="8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3pPr>
            <a:lvl4pPr marL="1600200" marR="0" lvl="3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6pPr>
            <a:lvl7pPr marL="2971800" marR="0" lvl="6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/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3871600" y="368925"/>
            <a:ext cx="5040599" cy="1341300"/>
            <a:chOff x="3871600" y="368925"/>
            <a:chExt cx="5040599" cy="1341300"/>
          </a:xfrm>
        </p:grpSpPr>
        <p:sp>
          <p:nvSpPr>
            <p:cNvPr id="28" name="Shape 28"/>
            <p:cNvSpPr/>
            <p:nvPr/>
          </p:nvSpPr>
          <p:spPr>
            <a:xfrm>
              <a:off x="3871600" y="368925"/>
              <a:ext cx="5040599" cy="1340999"/>
            </a:xfrm>
            <a:prstGeom prst="roundRect">
              <a:avLst>
                <a:gd name="adj" fmla="val 22"/>
              </a:avLst>
            </a:prstGeom>
            <a:solidFill>
              <a:srgbClr val="4A86E8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982225" y="448125"/>
              <a:ext cx="4785599" cy="12621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lIns="0" tIns="38800" rIns="0" bIns="0" anchor="ctr" anchorCtr="0">
              <a:noAutofit/>
            </a:bodyPr>
            <a:lstStyle/>
            <a:p>
              <a:pPr lvl="0" algn="r" rtl="0">
                <a:lnSpc>
                  <a:spcPct val="93000"/>
                </a:lnSpc>
                <a:spcBef>
                  <a:spcPts val="0"/>
                </a:spcBef>
                <a:buNone/>
              </a:pPr>
              <a:r>
                <a:rPr lang="es" sz="3600" b="1">
                  <a:solidFill>
                    <a:srgbClr val="FFFFFF"/>
                  </a:solidFill>
                </a:rPr>
                <a:t>Ingeniería de Software I</a:t>
              </a:r>
            </a:p>
          </p:txBody>
        </p:sp>
      </p:grpSp>
      <p:sp>
        <p:nvSpPr>
          <p:cNvPr id="31" name="Shape 31"/>
          <p:cNvSpPr txBox="1"/>
          <p:nvPr/>
        </p:nvSpPr>
        <p:spPr>
          <a:xfrm>
            <a:off x="863950" y="2710350"/>
            <a:ext cx="3042000" cy="143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 b="1" dirty="0">
                <a:solidFill>
                  <a:schemeClr val="dk1"/>
                </a:solidFill>
              </a:rPr>
              <a:t>Clase </a:t>
            </a:r>
            <a:r>
              <a:rPr lang="es" sz="4800" b="1" dirty="0" smtClean="0">
                <a:solidFill>
                  <a:schemeClr val="dk1"/>
                </a:solidFill>
              </a:rPr>
              <a:t>3</a:t>
            </a:r>
            <a:r>
              <a:rPr lang="es" sz="4800" b="1" dirty="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880350" y="3905900"/>
            <a:ext cx="7383300" cy="10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000" dirty="0" smtClean="0">
                <a:solidFill>
                  <a:srgbClr val="666666"/>
                </a:solidFill>
              </a:rPr>
              <a:t>Caso de Uso</a:t>
            </a:r>
            <a:endParaRPr lang="es" sz="3000" dirty="0">
              <a:solidFill>
                <a:srgbClr val="666666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547664" y="6381328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E8F1EE-DB9D-49F3-B4C2-C1FCC72D4F16}" type="slidenum">
              <a:rPr lang="es-ES" smtClean="0"/>
              <a:pPr algn="ct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1547664" y="6381328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E8F1EE-DB9D-49F3-B4C2-C1FCC72D4F16}" type="slidenum">
              <a:rPr lang="es-ES" smtClean="0"/>
              <a:pPr algn="ctr"/>
              <a:t>2</a:t>
            </a:fld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920880" cy="567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</Words>
  <Application>Microsoft Office PowerPoint</Application>
  <PresentationFormat>Presentación en pantalla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Custom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Usuario de Windows</cp:lastModifiedBy>
  <cp:revision>32</cp:revision>
  <dcterms:modified xsi:type="dcterms:W3CDTF">2020-04-27T20:03:11Z</dcterms:modified>
</cp:coreProperties>
</file>