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19"/>
  </p:notesMasterIdLst>
  <p:sldIdLst>
    <p:sldId id="257" r:id="rId3"/>
    <p:sldId id="258" r:id="rId4"/>
    <p:sldId id="259" r:id="rId5"/>
    <p:sldId id="260" r:id="rId6"/>
    <p:sldId id="272" r:id="rId7"/>
    <p:sldId id="262" r:id="rId8"/>
    <p:sldId id="278" r:id="rId9"/>
    <p:sldId id="271" r:id="rId10"/>
    <p:sldId id="265" r:id="rId11"/>
    <p:sldId id="270" r:id="rId12"/>
    <p:sldId id="276" r:id="rId13"/>
    <p:sldId id="273" r:id="rId14"/>
    <p:sldId id="267" r:id="rId15"/>
    <p:sldId id="268" r:id="rId16"/>
    <p:sldId id="277" r:id="rId17"/>
    <p:sldId id="275" r:id="rId18"/>
  </p:sldIdLst>
  <p:sldSz cx="9144000" cy="5143500" type="screen16x9"/>
  <p:notesSz cx="6858000" cy="9144000"/>
  <p:embeddedFontLst>
    <p:embeddedFont>
      <p:font typeface="Helvetica Neue" panose="020B060402020202020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92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1461A0-4551-4925-BB91-DA8F9AAC2B21}">
  <a:tblStyle styleId="{8D1461A0-4551-4925-BB91-DA8F9AAC2B2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7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50a2a4d5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50a2a4d5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058a36b56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058a36b56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5057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058a36b56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058a36b56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929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584baca08b_0_17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g2584baca08b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6741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51506f956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51506f956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5976b1ac7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5976b1ac7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5976b1ac7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5976b1ac7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080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50a2a4d5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50a2a4d5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6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84baca08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84baca08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584baca08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584baca08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84baca08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84baca08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584baca08b_0_17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g2584baca08b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7534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584baca08b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584baca08b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584baca08b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584baca08b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172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584baca08b_0_17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g2584baca08b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1475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058a36b56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058a36b56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op Bar WHITE">
  <p:cSld name="Top Bar WHITE 2">
    <p:bg>
      <p:bgPr>
        <a:solidFill>
          <a:srgbClr val="FFFFFF"/>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WHITE" type="tx">
  <p:cSld name="TITLE_AND_BODY">
    <p:bg>
      <p:bgPr>
        <a:solidFill>
          <a:srgbClr val="FFFFFF"/>
        </a:solidFill>
        <a:effectLst/>
      </p:bgPr>
    </p:bg>
    <p:spTree>
      <p:nvGrpSpPr>
        <p:cNvPr id="1" name="Shape 56"/>
        <p:cNvGrpSpPr/>
        <p:nvPr/>
      </p:nvGrpSpPr>
      <p:grpSpPr>
        <a:xfrm>
          <a:off x="0" y="0"/>
          <a:ext cx="0" cy="0"/>
          <a:chOff x="0" y="0"/>
          <a:chExt cx="0" cy="0"/>
        </a:xfrm>
      </p:grpSpPr>
      <p:sp>
        <p:nvSpPr>
          <p:cNvPr id="57" name="Google Shape;57;p16"/>
          <p:cNvSpPr txBox="1">
            <a:spLocks noGrp="1"/>
          </p:cNvSpPr>
          <p:nvPr>
            <p:ph type="sldNum" idx="12"/>
          </p:nvPr>
        </p:nvSpPr>
        <p:spPr>
          <a:xfrm>
            <a:off x="8791547" y="204360"/>
            <a:ext cx="132600" cy="66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90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op Bar WHITE">
  <p:cSld name="Top Bar WHITE">
    <p:bg>
      <p:bgPr>
        <a:solidFill>
          <a:srgbClr val="FFFFFF"/>
        </a:solidFill>
        <a:effectLst/>
      </p:bgPr>
    </p:bg>
    <p:spTree>
      <p:nvGrpSpPr>
        <p:cNvPr id="1" name="Shape 58"/>
        <p:cNvGrpSpPr/>
        <p:nvPr/>
      </p:nvGrpSpPr>
      <p:grpSpPr>
        <a:xfrm>
          <a:off x="0" y="0"/>
          <a:ext cx="0" cy="0"/>
          <a:chOff x="0" y="0"/>
          <a:chExt cx="0" cy="0"/>
        </a:xfrm>
      </p:grpSpPr>
      <p:sp>
        <p:nvSpPr>
          <p:cNvPr id="59" name="Google Shape;59;p17"/>
          <p:cNvSpPr txBox="1">
            <a:spLocks noGrp="1"/>
          </p:cNvSpPr>
          <p:nvPr>
            <p:ph type="sldNum" idx="12"/>
          </p:nvPr>
        </p:nvSpPr>
        <p:spPr>
          <a:xfrm>
            <a:off x="8791547" y="204360"/>
            <a:ext cx="132600" cy="66600"/>
          </a:xfrm>
          <a:prstGeom prst="rect">
            <a:avLst/>
          </a:prstGeom>
          <a:noFill/>
          <a:ln>
            <a:noFill/>
          </a:ln>
        </p:spPr>
        <p:txBody>
          <a:bodyPr spcFirstLastPara="1" wrap="square" lIns="0" tIns="0" rIns="0" bIns="0" anchor="b" anchorCtr="0">
            <a:noAutofit/>
          </a:bodyPr>
          <a:lstStyle>
            <a:lvl1pPr marL="0" marR="0" lvl="0" indent="0" algn="r" rtl="0">
              <a:lnSpc>
                <a:spcPct val="15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1pPr>
            <a:lvl2pPr marL="0" marR="0" lvl="1" indent="0" algn="r" rtl="0">
              <a:lnSpc>
                <a:spcPct val="15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2pPr>
            <a:lvl3pPr marL="0" marR="0" lvl="2" indent="0" algn="r" rtl="0">
              <a:lnSpc>
                <a:spcPct val="15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3pPr>
            <a:lvl4pPr marL="0" marR="0" lvl="3" indent="0" algn="r" rtl="0">
              <a:lnSpc>
                <a:spcPct val="15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4pPr>
            <a:lvl5pPr marL="0" marR="0" lvl="4" indent="0" algn="r" rtl="0">
              <a:lnSpc>
                <a:spcPct val="15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5pPr>
            <a:lvl6pPr marL="0" marR="0" lvl="5" indent="0" algn="r" rtl="0">
              <a:lnSpc>
                <a:spcPct val="15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6pPr>
            <a:lvl7pPr marL="0" marR="0" lvl="6" indent="0" algn="r" rtl="0">
              <a:lnSpc>
                <a:spcPct val="15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7pPr>
            <a:lvl8pPr marL="0" marR="0" lvl="7" indent="0" algn="r" rtl="0">
              <a:lnSpc>
                <a:spcPct val="15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8pPr>
            <a:lvl9pPr marL="0" marR="0" lvl="8" indent="0" algn="r" rtl="0">
              <a:lnSpc>
                <a:spcPct val="15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900">
              <a:solidFill>
                <a:srgbClr val="FFFFFF"/>
              </a:solidFill>
              <a:latin typeface="Helvetica Neue"/>
              <a:ea typeface="Helvetica Neue"/>
              <a:cs typeface="Helvetica Neue"/>
              <a:sym typeface="Helvetica Neue"/>
            </a:endParaRPr>
          </a:p>
        </p:txBody>
      </p:sp>
      <p:sp>
        <p:nvSpPr>
          <p:cNvPr id="60" name="Google Shape;60;p17"/>
          <p:cNvSpPr txBox="1"/>
          <p:nvPr/>
        </p:nvSpPr>
        <p:spPr>
          <a:xfrm>
            <a:off x="7758113" y="200550"/>
            <a:ext cx="7749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000000"/>
              </a:buClr>
              <a:buSzPts val="400"/>
              <a:buFont typeface="Helvetica Neue"/>
              <a:buNone/>
            </a:pPr>
            <a:r>
              <a:rPr lang="en" sz="400" b="0" i="0" u="none" strike="noStrike" cap="none">
                <a:solidFill>
                  <a:srgbClr val="000000"/>
                </a:solidFill>
                <a:latin typeface="Arial"/>
                <a:ea typeface="Arial"/>
                <a:cs typeface="Arial"/>
                <a:sym typeface="Arial"/>
              </a:rPr>
              <a:t>Proprietary &amp; Confidential</a:t>
            </a:r>
            <a:endParaRPr sz="500" b="0" i="0" u="none" strike="noStrike" cap="none">
              <a:solidFill>
                <a:srgbClr val="000000"/>
              </a:solidFill>
              <a:latin typeface="Arial"/>
              <a:ea typeface="Arial"/>
              <a:cs typeface="Arial"/>
              <a:sym typeface="Arial"/>
            </a:endParaRPr>
          </a:p>
        </p:txBody>
      </p:sp>
      <p:sp>
        <p:nvSpPr>
          <p:cNvPr id="61" name="Google Shape;61;p17"/>
          <p:cNvSpPr txBox="1"/>
          <p:nvPr/>
        </p:nvSpPr>
        <p:spPr>
          <a:xfrm>
            <a:off x="220027"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000000"/>
              </a:buClr>
              <a:buSzPts val="400"/>
              <a:buFont typeface="Helvetica Neue"/>
              <a:buNone/>
            </a:pPr>
            <a:r>
              <a:rPr lang="en" sz="400" b="0" i="0" u="none" strike="noStrike" cap="none">
                <a:solidFill>
                  <a:srgbClr val="000000"/>
                </a:solidFill>
                <a:latin typeface="Arial"/>
                <a:ea typeface="Arial"/>
                <a:cs typeface="Arial"/>
                <a:sym typeface="Arial"/>
              </a:rPr>
              <a:t>Spotify</a:t>
            </a:r>
            <a:endParaRPr sz="500" b="0" i="0" u="none" strike="noStrike" cap="none">
              <a:solidFill>
                <a:srgbClr val="000000"/>
              </a:solidFill>
              <a:latin typeface="Arial"/>
              <a:ea typeface="Arial"/>
              <a:cs typeface="Arial"/>
              <a:sym typeface="Arial"/>
            </a:endParaRPr>
          </a:p>
        </p:txBody>
      </p:sp>
      <p:sp>
        <p:nvSpPr>
          <p:cNvPr id="62" name="Google Shape;62;p17"/>
          <p:cNvSpPr txBox="1"/>
          <p:nvPr/>
        </p:nvSpPr>
        <p:spPr>
          <a:xfrm>
            <a:off x="852488"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000000"/>
              </a:buClr>
              <a:buSzPts val="400"/>
              <a:buFont typeface="Helvetica Neue"/>
              <a:buNone/>
            </a:pPr>
            <a:r>
              <a:rPr lang="en" sz="400" b="0" i="0" u="none" strike="noStrike" cap="none">
                <a:solidFill>
                  <a:srgbClr val="000000"/>
                </a:solidFill>
                <a:latin typeface="Arial"/>
                <a:ea typeface="Arial"/>
                <a:cs typeface="Arial"/>
                <a:sym typeface="Arial"/>
              </a:rPr>
              <a:t>Hot Country</a:t>
            </a:r>
            <a:endParaRPr sz="500" b="0" i="0" u="none" strike="noStrike" cap="none">
              <a:solidFill>
                <a:srgbClr val="000000"/>
              </a:solidFill>
              <a:latin typeface="Arial"/>
              <a:ea typeface="Arial"/>
              <a:cs typeface="Arial"/>
              <a:sym typeface="Arial"/>
            </a:endParaRPr>
          </a:p>
        </p:txBody>
      </p:sp>
      <p:sp>
        <p:nvSpPr>
          <p:cNvPr id="63" name="Google Shape;63;p17"/>
          <p:cNvSpPr txBox="1"/>
          <p:nvPr/>
        </p:nvSpPr>
        <p:spPr>
          <a:xfrm>
            <a:off x="852488"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000000"/>
              </a:buClr>
              <a:buSzPts val="400"/>
              <a:buFont typeface="Helvetica Neue"/>
              <a:buNone/>
            </a:pPr>
            <a:r>
              <a:rPr lang="en" sz="400" b="0" i="0" u="none" strike="noStrike" cap="none">
                <a:solidFill>
                  <a:srgbClr val="000000"/>
                </a:solidFill>
                <a:latin typeface="Arial"/>
                <a:ea typeface="Arial"/>
                <a:cs typeface="Arial"/>
                <a:sym typeface="Arial"/>
              </a:rPr>
              <a:t>Hot Country</a:t>
            </a:r>
            <a:endParaRPr sz="500" b="0" i="0" u="none" strike="noStrike" cap="none">
              <a:solidFill>
                <a:srgbClr val="000000"/>
              </a:solidFill>
              <a:latin typeface="Arial"/>
              <a:ea typeface="Arial"/>
              <a:cs typeface="Arial"/>
              <a:sym typeface="Arial"/>
            </a:endParaRPr>
          </a:p>
        </p:txBody>
      </p:sp>
      <p:sp>
        <p:nvSpPr>
          <p:cNvPr id="64" name="Google Shape;64;p17"/>
          <p:cNvSpPr txBox="1"/>
          <p:nvPr/>
        </p:nvSpPr>
        <p:spPr>
          <a:xfrm>
            <a:off x="1589722"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000000"/>
              </a:buClr>
              <a:buSzPts val="400"/>
              <a:buFont typeface="Helvetica Neue"/>
              <a:buNone/>
            </a:pPr>
            <a:r>
              <a:rPr lang="en" sz="400" b="0" i="0" u="none" strike="noStrike" cap="none">
                <a:solidFill>
                  <a:srgbClr val="000000"/>
                </a:solidFill>
                <a:latin typeface="Arial"/>
                <a:ea typeface="Arial"/>
                <a:cs typeface="Arial"/>
                <a:sym typeface="Arial"/>
              </a:rPr>
              <a:t>2018</a:t>
            </a:r>
            <a:endParaRPr sz="5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CK">
  <p:cSld name="BLACK">
    <p:spTree>
      <p:nvGrpSpPr>
        <p:cNvPr id="1" name="Shape 65"/>
        <p:cNvGrpSpPr/>
        <p:nvPr/>
      </p:nvGrpSpPr>
      <p:grpSpPr>
        <a:xfrm>
          <a:off x="0" y="0"/>
          <a:ext cx="0" cy="0"/>
          <a:chOff x="0" y="0"/>
          <a:chExt cx="0" cy="0"/>
        </a:xfrm>
      </p:grpSpPr>
      <p:sp>
        <p:nvSpPr>
          <p:cNvPr id="66" name="Google Shape;66;p18"/>
          <p:cNvSpPr txBox="1">
            <a:spLocks noGrp="1"/>
          </p:cNvSpPr>
          <p:nvPr>
            <p:ph type="sldNum" idx="12"/>
          </p:nvPr>
        </p:nvSpPr>
        <p:spPr>
          <a:xfrm>
            <a:off x="8791547" y="204360"/>
            <a:ext cx="132600" cy="66600"/>
          </a:xfrm>
          <a:prstGeom prst="rect">
            <a:avLst/>
          </a:prstGeom>
          <a:noFill/>
          <a:ln>
            <a:noFill/>
          </a:ln>
        </p:spPr>
        <p:txBody>
          <a:bodyPr spcFirstLastPara="1" wrap="square" lIns="0" tIns="0" rIns="0" bIns="0" anchor="b" anchorCtr="0">
            <a:noAutofit/>
          </a:bodyPr>
          <a:lstStyle>
            <a:lvl1pPr marL="0" marR="0" lvl="0"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1pPr>
            <a:lvl2pPr marL="0" marR="0" lvl="1"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2pPr>
            <a:lvl3pPr marL="0" marR="0" lvl="2"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3pPr>
            <a:lvl4pPr marL="0" marR="0" lvl="3"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4pPr>
            <a:lvl5pPr marL="0" marR="0" lvl="4"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5pPr>
            <a:lvl6pPr marL="0" marR="0" lvl="5"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6pPr>
            <a:lvl7pPr marL="0" marR="0" lvl="6"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7pPr>
            <a:lvl8pPr marL="0" marR="0" lvl="7"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8pPr>
            <a:lvl9pPr marL="0" marR="0" lvl="8"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900">
              <a:latin typeface="Helvetica Neue"/>
              <a:ea typeface="Helvetica Neue"/>
              <a:cs typeface="Helvetica Neue"/>
              <a:sym typeface="Helvetica Neue"/>
            </a:endParaRPr>
          </a:p>
        </p:txBody>
      </p:sp>
      <p:sp>
        <p:nvSpPr>
          <p:cNvPr id="67" name="Google Shape;67;p18"/>
          <p:cNvSpPr txBox="1"/>
          <p:nvPr/>
        </p:nvSpPr>
        <p:spPr>
          <a:xfrm>
            <a:off x="7758113" y="200550"/>
            <a:ext cx="7749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Proprietary &amp; Confidential</a:t>
            </a:r>
            <a:endParaRPr sz="500" b="0" i="0" u="none" strike="noStrike" cap="none">
              <a:solidFill>
                <a:srgbClr val="000000"/>
              </a:solidFill>
              <a:latin typeface="Arial"/>
              <a:ea typeface="Arial"/>
              <a:cs typeface="Arial"/>
              <a:sym typeface="Arial"/>
            </a:endParaRPr>
          </a:p>
        </p:txBody>
      </p:sp>
      <p:sp>
        <p:nvSpPr>
          <p:cNvPr id="68" name="Google Shape;68;p18"/>
          <p:cNvSpPr txBox="1"/>
          <p:nvPr/>
        </p:nvSpPr>
        <p:spPr>
          <a:xfrm>
            <a:off x="220027"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Spotify</a:t>
            </a:r>
            <a:endParaRPr sz="500" b="0" i="0" u="none" strike="noStrike" cap="none">
              <a:solidFill>
                <a:srgbClr val="000000"/>
              </a:solidFill>
              <a:latin typeface="Arial"/>
              <a:ea typeface="Arial"/>
              <a:cs typeface="Arial"/>
              <a:sym typeface="Arial"/>
            </a:endParaRPr>
          </a:p>
        </p:txBody>
      </p:sp>
      <p:sp>
        <p:nvSpPr>
          <p:cNvPr id="69" name="Google Shape;69;p18"/>
          <p:cNvSpPr txBox="1"/>
          <p:nvPr/>
        </p:nvSpPr>
        <p:spPr>
          <a:xfrm>
            <a:off x="1589722"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Brand Vis v 1.0</a:t>
            </a:r>
            <a:endParaRPr sz="500" b="0" i="0" u="none" strike="noStrike" cap="none">
              <a:solidFill>
                <a:srgbClr val="000000"/>
              </a:solidFill>
              <a:latin typeface="Arial"/>
              <a:ea typeface="Arial"/>
              <a:cs typeface="Arial"/>
              <a:sym typeface="Arial"/>
            </a:endParaRPr>
          </a:p>
        </p:txBody>
      </p:sp>
      <p:sp>
        <p:nvSpPr>
          <p:cNvPr id="70" name="Google Shape;70;p18"/>
          <p:cNvSpPr txBox="1"/>
          <p:nvPr/>
        </p:nvSpPr>
        <p:spPr>
          <a:xfrm>
            <a:off x="852488"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Rap Caviar</a:t>
            </a:r>
            <a:endParaRPr sz="5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op Bar BLK copy">
  <p:cSld name="Top Bar BLK copy">
    <p:spTree>
      <p:nvGrpSpPr>
        <p:cNvPr id="1" name="Shape 71"/>
        <p:cNvGrpSpPr/>
        <p:nvPr/>
      </p:nvGrpSpPr>
      <p:grpSpPr>
        <a:xfrm>
          <a:off x="0" y="0"/>
          <a:ext cx="0" cy="0"/>
          <a:chOff x="0" y="0"/>
          <a:chExt cx="0" cy="0"/>
        </a:xfrm>
      </p:grpSpPr>
      <p:sp>
        <p:nvSpPr>
          <p:cNvPr id="72" name="Google Shape;72;p19"/>
          <p:cNvSpPr txBox="1"/>
          <p:nvPr/>
        </p:nvSpPr>
        <p:spPr>
          <a:xfrm>
            <a:off x="7758113" y="200550"/>
            <a:ext cx="7749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Proprietary &amp; Confidential</a:t>
            </a:r>
            <a:endParaRPr sz="500" b="0" i="0" u="none" strike="noStrike" cap="none">
              <a:solidFill>
                <a:srgbClr val="000000"/>
              </a:solidFill>
              <a:latin typeface="Arial"/>
              <a:ea typeface="Arial"/>
              <a:cs typeface="Arial"/>
              <a:sym typeface="Arial"/>
            </a:endParaRPr>
          </a:p>
        </p:txBody>
      </p:sp>
      <p:sp>
        <p:nvSpPr>
          <p:cNvPr id="73" name="Google Shape;73;p19"/>
          <p:cNvSpPr txBox="1">
            <a:spLocks noGrp="1"/>
          </p:cNvSpPr>
          <p:nvPr>
            <p:ph type="sldNum" idx="12"/>
          </p:nvPr>
        </p:nvSpPr>
        <p:spPr>
          <a:xfrm>
            <a:off x="8791547" y="204360"/>
            <a:ext cx="132600" cy="66600"/>
          </a:xfrm>
          <a:prstGeom prst="rect">
            <a:avLst/>
          </a:prstGeom>
          <a:noFill/>
          <a:ln>
            <a:noFill/>
          </a:ln>
        </p:spPr>
        <p:txBody>
          <a:bodyPr spcFirstLastPara="1" wrap="square" lIns="0" tIns="0" rIns="0" bIns="0" anchor="b" anchorCtr="0">
            <a:noAutofit/>
          </a:bodyPr>
          <a:lstStyle>
            <a:lvl1pPr marL="0" marR="0" lvl="0"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1pPr>
            <a:lvl2pPr marL="0" marR="0" lvl="1"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2pPr>
            <a:lvl3pPr marL="0" marR="0" lvl="2"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3pPr>
            <a:lvl4pPr marL="0" marR="0" lvl="3"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4pPr>
            <a:lvl5pPr marL="0" marR="0" lvl="4"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5pPr>
            <a:lvl6pPr marL="0" marR="0" lvl="5"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6pPr>
            <a:lvl7pPr marL="0" marR="0" lvl="6"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7pPr>
            <a:lvl8pPr marL="0" marR="0" lvl="7"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8pPr>
            <a:lvl9pPr marL="0" marR="0" lvl="8"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900">
              <a:latin typeface="Helvetica Neue"/>
              <a:ea typeface="Helvetica Neue"/>
              <a:cs typeface="Helvetica Neue"/>
              <a:sym typeface="Helvetica Neue"/>
            </a:endParaRPr>
          </a:p>
        </p:txBody>
      </p:sp>
      <p:sp>
        <p:nvSpPr>
          <p:cNvPr id="74" name="Google Shape;74;p19"/>
          <p:cNvSpPr txBox="1"/>
          <p:nvPr/>
        </p:nvSpPr>
        <p:spPr>
          <a:xfrm>
            <a:off x="220027"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Spotify</a:t>
            </a:r>
            <a:endParaRPr sz="500" b="0" i="0" u="none" strike="noStrike" cap="none">
              <a:solidFill>
                <a:srgbClr val="000000"/>
              </a:solidFill>
              <a:latin typeface="Arial"/>
              <a:ea typeface="Arial"/>
              <a:cs typeface="Arial"/>
              <a:sym typeface="Arial"/>
            </a:endParaRPr>
          </a:p>
        </p:txBody>
      </p:sp>
      <p:sp>
        <p:nvSpPr>
          <p:cNvPr id="75" name="Google Shape;75;p19"/>
          <p:cNvSpPr txBox="1"/>
          <p:nvPr/>
        </p:nvSpPr>
        <p:spPr>
          <a:xfrm>
            <a:off x="852488"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Hot Country</a:t>
            </a:r>
            <a:endParaRPr sz="500" b="0" i="0" u="none" strike="noStrike" cap="none">
              <a:solidFill>
                <a:srgbClr val="000000"/>
              </a:solidFill>
              <a:latin typeface="Arial"/>
              <a:ea typeface="Arial"/>
              <a:cs typeface="Arial"/>
              <a:sym typeface="Arial"/>
            </a:endParaRPr>
          </a:p>
        </p:txBody>
      </p:sp>
      <p:sp>
        <p:nvSpPr>
          <p:cNvPr id="76" name="Google Shape;76;p19"/>
          <p:cNvSpPr txBox="1"/>
          <p:nvPr/>
        </p:nvSpPr>
        <p:spPr>
          <a:xfrm>
            <a:off x="1589722"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2018</a:t>
            </a:r>
            <a:endParaRPr sz="5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op Bar BLK copy">
  <p:cSld name="Top Bar BLK copy 2">
    <p:spTree>
      <p:nvGrpSpPr>
        <p:cNvPr id="1" name="Shape 77"/>
        <p:cNvGrpSpPr/>
        <p:nvPr/>
      </p:nvGrpSpPr>
      <p:grpSpPr>
        <a:xfrm>
          <a:off x="0" y="0"/>
          <a:ext cx="0" cy="0"/>
          <a:chOff x="0" y="0"/>
          <a:chExt cx="0" cy="0"/>
        </a:xfrm>
      </p:grpSpPr>
      <p:sp>
        <p:nvSpPr>
          <p:cNvPr id="78" name="Google Shape;78;p20"/>
          <p:cNvSpPr txBox="1"/>
          <p:nvPr/>
        </p:nvSpPr>
        <p:spPr>
          <a:xfrm>
            <a:off x="7758113" y="200550"/>
            <a:ext cx="7749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Proprietary &amp; Confidential</a:t>
            </a:r>
            <a:endParaRPr sz="500" b="0" i="0" u="none" strike="noStrike" cap="none">
              <a:solidFill>
                <a:srgbClr val="000000"/>
              </a:solidFill>
              <a:latin typeface="Arial"/>
              <a:ea typeface="Arial"/>
              <a:cs typeface="Arial"/>
              <a:sym typeface="Arial"/>
            </a:endParaRPr>
          </a:p>
        </p:txBody>
      </p:sp>
      <p:sp>
        <p:nvSpPr>
          <p:cNvPr id="79" name="Google Shape;79;p20"/>
          <p:cNvSpPr txBox="1">
            <a:spLocks noGrp="1"/>
          </p:cNvSpPr>
          <p:nvPr>
            <p:ph type="sldNum" idx="12"/>
          </p:nvPr>
        </p:nvSpPr>
        <p:spPr>
          <a:xfrm>
            <a:off x="8791547" y="204360"/>
            <a:ext cx="132600" cy="66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900">
              <a:latin typeface="Helvetica Neue"/>
              <a:ea typeface="Helvetica Neue"/>
              <a:cs typeface="Helvetica Neue"/>
              <a:sym typeface="Helvetica Neue"/>
            </a:endParaRPr>
          </a:p>
        </p:txBody>
      </p:sp>
      <p:sp>
        <p:nvSpPr>
          <p:cNvPr id="80" name="Google Shape;80;p20"/>
          <p:cNvSpPr txBox="1"/>
          <p:nvPr/>
        </p:nvSpPr>
        <p:spPr>
          <a:xfrm>
            <a:off x="220027"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Spotify</a:t>
            </a:r>
            <a:endParaRPr sz="500" b="0" i="0" u="none" strike="noStrike" cap="none">
              <a:solidFill>
                <a:srgbClr val="000000"/>
              </a:solidFill>
              <a:latin typeface="Arial"/>
              <a:ea typeface="Arial"/>
              <a:cs typeface="Arial"/>
              <a:sym typeface="Arial"/>
            </a:endParaRPr>
          </a:p>
        </p:txBody>
      </p:sp>
      <p:sp>
        <p:nvSpPr>
          <p:cNvPr id="81" name="Google Shape;81;p20"/>
          <p:cNvSpPr txBox="1"/>
          <p:nvPr/>
        </p:nvSpPr>
        <p:spPr>
          <a:xfrm>
            <a:off x="1589722"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111.2017</a:t>
            </a:r>
            <a:endParaRPr sz="500" b="0" i="0" u="none" strike="noStrike" cap="none">
              <a:solidFill>
                <a:srgbClr val="000000"/>
              </a:solidFill>
              <a:latin typeface="Arial"/>
              <a:ea typeface="Arial"/>
              <a:cs typeface="Arial"/>
              <a:sym typeface="Arial"/>
            </a:endParaRPr>
          </a:p>
        </p:txBody>
      </p:sp>
      <p:sp>
        <p:nvSpPr>
          <p:cNvPr id="82" name="Google Shape;82;p20"/>
          <p:cNvSpPr txBox="1"/>
          <p:nvPr/>
        </p:nvSpPr>
        <p:spPr>
          <a:xfrm>
            <a:off x="801889" y="200550"/>
            <a:ext cx="6912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BNA Event</a:t>
            </a:r>
            <a:endParaRPr sz="5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83"/>
        <p:cNvGrpSpPr/>
        <p:nvPr/>
      </p:nvGrpSpPr>
      <p:grpSpPr>
        <a:xfrm>
          <a:off x="0" y="0"/>
          <a:ext cx="0" cy="0"/>
          <a:chOff x="0" y="0"/>
          <a:chExt cx="0" cy="0"/>
        </a:xfrm>
      </p:grpSpPr>
      <p:sp>
        <p:nvSpPr>
          <p:cNvPr id="84" name="Google Shape;84;p21"/>
          <p:cNvSpPr txBox="1">
            <a:spLocks noGrp="1"/>
          </p:cNvSpPr>
          <p:nvPr>
            <p:ph type="title"/>
          </p:nvPr>
        </p:nvSpPr>
        <p:spPr>
          <a:xfrm>
            <a:off x="666750" y="862013"/>
            <a:ext cx="7810500" cy="1743000"/>
          </a:xfrm>
          <a:prstGeom prst="rect">
            <a:avLst/>
          </a:prstGeom>
          <a:noFill/>
          <a:ln>
            <a:noFill/>
          </a:ln>
        </p:spPr>
        <p:txBody>
          <a:bodyPr spcFirstLastPara="1" wrap="square" lIns="19050" tIns="19050" rIns="19050" bIns="19050" anchor="b" anchorCtr="0">
            <a:noAutofit/>
          </a:bodyPr>
          <a:lstStyle>
            <a:lvl1pPr lvl="0" algn="ctr" rtl="0">
              <a:lnSpc>
                <a:spcPct val="100000"/>
              </a:lnSpc>
              <a:spcBef>
                <a:spcPts val="0"/>
              </a:spcBef>
              <a:spcAft>
                <a:spcPts val="0"/>
              </a:spcAft>
              <a:buClr>
                <a:srgbClr val="FFFFFF"/>
              </a:buClr>
              <a:buSzPts val="700"/>
              <a:buNone/>
              <a:defRPr/>
            </a:lvl1pPr>
            <a:lvl2pPr lvl="1" algn="ctr" rtl="0">
              <a:lnSpc>
                <a:spcPct val="100000"/>
              </a:lnSpc>
              <a:spcBef>
                <a:spcPts val="0"/>
              </a:spcBef>
              <a:spcAft>
                <a:spcPts val="0"/>
              </a:spcAft>
              <a:buClr>
                <a:srgbClr val="FFFFFF"/>
              </a:buClr>
              <a:buSzPts val="700"/>
              <a:buNone/>
              <a:defRPr/>
            </a:lvl2pPr>
            <a:lvl3pPr lvl="2" algn="ctr" rtl="0">
              <a:lnSpc>
                <a:spcPct val="100000"/>
              </a:lnSpc>
              <a:spcBef>
                <a:spcPts val="0"/>
              </a:spcBef>
              <a:spcAft>
                <a:spcPts val="0"/>
              </a:spcAft>
              <a:buClr>
                <a:srgbClr val="FFFFFF"/>
              </a:buClr>
              <a:buSzPts val="700"/>
              <a:buNone/>
              <a:defRPr/>
            </a:lvl3pPr>
            <a:lvl4pPr lvl="3" algn="ctr" rtl="0">
              <a:lnSpc>
                <a:spcPct val="100000"/>
              </a:lnSpc>
              <a:spcBef>
                <a:spcPts val="0"/>
              </a:spcBef>
              <a:spcAft>
                <a:spcPts val="0"/>
              </a:spcAft>
              <a:buClr>
                <a:srgbClr val="FFFFFF"/>
              </a:buClr>
              <a:buSzPts val="700"/>
              <a:buNone/>
              <a:defRPr/>
            </a:lvl4pPr>
            <a:lvl5pPr lvl="4" algn="ctr" rtl="0">
              <a:lnSpc>
                <a:spcPct val="100000"/>
              </a:lnSpc>
              <a:spcBef>
                <a:spcPts val="0"/>
              </a:spcBef>
              <a:spcAft>
                <a:spcPts val="0"/>
              </a:spcAft>
              <a:buClr>
                <a:srgbClr val="FFFFFF"/>
              </a:buClr>
              <a:buSzPts val="700"/>
              <a:buNone/>
              <a:defRPr/>
            </a:lvl5pPr>
            <a:lvl6pPr lvl="5" algn="ctr" rtl="0">
              <a:lnSpc>
                <a:spcPct val="100000"/>
              </a:lnSpc>
              <a:spcBef>
                <a:spcPts val="0"/>
              </a:spcBef>
              <a:spcAft>
                <a:spcPts val="0"/>
              </a:spcAft>
              <a:buClr>
                <a:srgbClr val="FFFFFF"/>
              </a:buClr>
              <a:buSzPts val="700"/>
              <a:buNone/>
              <a:defRPr/>
            </a:lvl6pPr>
            <a:lvl7pPr lvl="6" algn="ctr" rtl="0">
              <a:lnSpc>
                <a:spcPct val="100000"/>
              </a:lnSpc>
              <a:spcBef>
                <a:spcPts val="0"/>
              </a:spcBef>
              <a:spcAft>
                <a:spcPts val="0"/>
              </a:spcAft>
              <a:buClr>
                <a:srgbClr val="FFFFFF"/>
              </a:buClr>
              <a:buSzPts val="700"/>
              <a:buNone/>
              <a:defRPr/>
            </a:lvl7pPr>
            <a:lvl8pPr lvl="7" algn="ctr" rtl="0">
              <a:lnSpc>
                <a:spcPct val="100000"/>
              </a:lnSpc>
              <a:spcBef>
                <a:spcPts val="0"/>
              </a:spcBef>
              <a:spcAft>
                <a:spcPts val="0"/>
              </a:spcAft>
              <a:buClr>
                <a:srgbClr val="FFFFFF"/>
              </a:buClr>
              <a:buSzPts val="700"/>
              <a:buNone/>
              <a:defRPr/>
            </a:lvl8pPr>
            <a:lvl9pPr lvl="8" algn="ctr" rtl="0">
              <a:lnSpc>
                <a:spcPct val="100000"/>
              </a:lnSpc>
              <a:spcBef>
                <a:spcPts val="0"/>
              </a:spcBef>
              <a:spcAft>
                <a:spcPts val="0"/>
              </a:spcAft>
              <a:buClr>
                <a:srgbClr val="FFFFFF"/>
              </a:buClr>
              <a:buSzPts val="700"/>
              <a:buNone/>
              <a:defRPr/>
            </a:lvl9pPr>
          </a:lstStyle>
          <a:p>
            <a:endParaRPr/>
          </a:p>
        </p:txBody>
      </p:sp>
      <p:sp>
        <p:nvSpPr>
          <p:cNvPr id="85" name="Google Shape;85;p21"/>
          <p:cNvSpPr txBox="1">
            <a:spLocks noGrp="1"/>
          </p:cNvSpPr>
          <p:nvPr>
            <p:ph type="body" idx="1"/>
          </p:nvPr>
        </p:nvSpPr>
        <p:spPr>
          <a:xfrm>
            <a:off x="666750" y="2652713"/>
            <a:ext cx="7810500" cy="595200"/>
          </a:xfrm>
          <a:prstGeom prst="rect">
            <a:avLst/>
          </a:prstGeom>
          <a:noFill/>
          <a:ln>
            <a:noFill/>
          </a:ln>
        </p:spPr>
        <p:txBody>
          <a:bodyPr spcFirstLastPara="1" wrap="square" lIns="19050" tIns="19050" rIns="19050" bIns="19050" anchor="t" anchorCtr="0">
            <a:noAutofit/>
          </a:bodyPr>
          <a:lstStyle>
            <a:lvl1pPr marL="457200" lvl="0" indent="-228600" algn="ctr" rtl="0">
              <a:lnSpc>
                <a:spcPct val="100000"/>
              </a:lnSpc>
              <a:spcBef>
                <a:spcPts val="0"/>
              </a:spcBef>
              <a:spcAft>
                <a:spcPts val="0"/>
              </a:spcAft>
              <a:buClr>
                <a:srgbClr val="FFFFFF"/>
              </a:buClr>
              <a:buSzPts val="2000"/>
              <a:buFont typeface="Helvetica Neue"/>
              <a:buNone/>
              <a:defRPr sz="2000"/>
            </a:lvl1pPr>
            <a:lvl2pPr marL="914400" lvl="1" indent="-228600" algn="ctr" rtl="0">
              <a:lnSpc>
                <a:spcPct val="100000"/>
              </a:lnSpc>
              <a:spcBef>
                <a:spcPts val="0"/>
              </a:spcBef>
              <a:spcAft>
                <a:spcPts val="0"/>
              </a:spcAft>
              <a:buClr>
                <a:srgbClr val="FFFFFF"/>
              </a:buClr>
              <a:buSzPts val="2000"/>
              <a:buFont typeface="Helvetica Neue"/>
              <a:buNone/>
              <a:defRPr sz="2000"/>
            </a:lvl2pPr>
            <a:lvl3pPr marL="1371600" lvl="2" indent="-228600" algn="ctr" rtl="0">
              <a:lnSpc>
                <a:spcPct val="100000"/>
              </a:lnSpc>
              <a:spcBef>
                <a:spcPts val="0"/>
              </a:spcBef>
              <a:spcAft>
                <a:spcPts val="0"/>
              </a:spcAft>
              <a:buClr>
                <a:srgbClr val="FFFFFF"/>
              </a:buClr>
              <a:buSzPts val="2000"/>
              <a:buFont typeface="Helvetica Neue"/>
              <a:buNone/>
              <a:defRPr sz="2000"/>
            </a:lvl3pPr>
            <a:lvl4pPr marL="1828800" lvl="3" indent="-228600" algn="ctr" rtl="0">
              <a:lnSpc>
                <a:spcPct val="100000"/>
              </a:lnSpc>
              <a:spcBef>
                <a:spcPts val="0"/>
              </a:spcBef>
              <a:spcAft>
                <a:spcPts val="0"/>
              </a:spcAft>
              <a:buClr>
                <a:srgbClr val="FFFFFF"/>
              </a:buClr>
              <a:buSzPts val="2000"/>
              <a:buFont typeface="Helvetica Neue"/>
              <a:buNone/>
              <a:defRPr sz="2000"/>
            </a:lvl4pPr>
            <a:lvl5pPr marL="2286000" lvl="4" indent="-228600" algn="ctr" rtl="0">
              <a:lnSpc>
                <a:spcPct val="100000"/>
              </a:lnSpc>
              <a:spcBef>
                <a:spcPts val="0"/>
              </a:spcBef>
              <a:spcAft>
                <a:spcPts val="0"/>
              </a:spcAft>
              <a:buClr>
                <a:srgbClr val="FFFFFF"/>
              </a:buClr>
              <a:buSzPts val="2000"/>
              <a:buFont typeface="Helvetica Neue"/>
              <a:buNone/>
              <a:defRPr sz="2000"/>
            </a:lvl5pPr>
            <a:lvl6pPr marL="2743200" lvl="5" indent="-279400" algn="l" rtl="0">
              <a:lnSpc>
                <a:spcPct val="100000"/>
              </a:lnSpc>
              <a:spcBef>
                <a:spcPts val="2200"/>
              </a:spcBef>
              <a:spcAft>
                <a:spcPts val="0"/>
              </a:spcAft>
              <a:buSzPts val="800"/>
              <a:buChar char="•"/>
              <a:defRPr/>
            </a:lvl6pPr>
            <a:lvl7pPr marL="3200400" lvl="6" indent="-279400" algn="l" rtl="0">
              <a:lnSpc>
                <a:spcPct val="100000"/>
              </a:lnSpc>
              <a:spcBef>
                <a:spcPts val="2200"/>
              </a:spcBef>
              <a:spcAft>
                <a:spcPts val="0"/>
              </a:spcAft>
              <a:buSzPts val="800"/>
              <a:buChar char="•"/>
              <a:defRPr/>
            </a:lvl7pPr>
            <a:lvl8pPr marL="3657600" lvl="7" indent="-279400" algn="l" rtl="0">
              <a:lnSpc>
                <a:spcPct val="100000"/>
              </a:lnSpc>
              <a:spcBef>
                <a:spcPts val="2200"/>
              </a:spcBef>
              <a:spcAft>
                <a:spcPts val="0"/>
              </a:spcAft>
              <a:buSzPts val="800"/>
              <a:buChar char="•"/>
              <a:defRPr/>
            </a:lvl8pPr>
            <a:lvl9pPr marL="4114800" lvl="8" indent="-279400" algn="l" rtl="0">
              <a:lnSpc>
                <a:spcPct val="100000"/>
              </a:lnSpc>
              <a:spcBef>
                <a:spcPts val="2200"/>
              </a:spcBef>
              <a:spcAft>
                <a:spcPts val="0"/>
              </a:spcAft>
              <a:buSzPts val="800"/>
              <a:buChar char="•"/>
              <a:defRPr/>
            </a:lvl9pPr>
          </a:lstStyle>
          <a:p>
            <a:endParaRPr/>
          </a:p>
        </p:txBody>
      </p:sp>
      <p:sp>
        <p:nvSpPr>
          <p:cNvPr id="86" name="Google Shape;86;p21"/>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87"/>
        <p:cNvGrpSpPr/>
        <p:nvPr/>
      </p:nvGrpSpPr>
      <p:grpSpPr>
        <a:xfrm>
          <a:off x="0" y="0"/>
          <a:ext cx="0" cy="0"/>
          <a:chOff x="0" y="0"/>
          <a:chExt cx="0" cy="0"/>
        </a:xfrm>
      </p:grpSpPr>
      <p:sp>
        <p:nvSpPr>
          <p:cNvPr id="88" name="Google Shape;88;p22"/>
          <p:cNvSpPr>
            <a:spLocks noGrp="1"/>
          </p:cNvSpPr>
          <p:nvPr>
            <p:ph type="pic" idx="2"/>
          </p:nvPr>
        </p:nvSpPr>
        <p:spPr>
          <a:xfrm>
            <a:off x="1172238" y="252413"/>
            <a:ext cx="6801000" cy="32766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9pPr>
          </a:lstStyle>
          <a:p>
            <a:endParaRPr/>
          </a:p>
        </p:txBody>
      </p:sp>
      <p:sp>
        <p:nvSpPr>
          <p:cNvPr id="89" name="Google Shape;89;p22"/>
          <p:cNvSpPr txBox="1">
            <a:spLocks noGrp="1"/>
          </p:cNvSpPr>
          <p:nvPr>
            <p:ph type="title"/>
          </p:nvPr>
        </p:nvSpPr>
        <p:spPr>
          <a:xfrm>
            <a:off x="238125" y="3567113"/>
            <a:ext cx="8667600" cy="752400"/>
          </a:xfrm>
          <a:prstGeom prst="rect">
            <a:avLst/>
          </a:prstGeom>
          <a:noFill/>
          <a:ln>
            <a:noFill/>
          </a:ln>
        </p:spPr>
        <p:txBody>
          <a:bodyPr spcFirstLastPara="1" wrap="square" lIns="19050" tIns="19050" rIns="19050" bIns="19050" anchor="ctr" anchorCtr="0">
            <a:noAutofit/>
          </a:bodyPr>
          <a:lstStyle>
            <a:lvl1pPr lvl="0" algn="ctr" rtl="0">
              <a:lnSpc>
                <a:spcPct val="100000"/>
              </a:lnSpc>
              <a:spcBef>
                <a:spcPts val="0"/>
              </a:spcBef>
              <a:spcAft>
                <a:spcPts val="0"/>
              </a:spcAft>
              <a:buClr>
                <a:srgbClr val="FFFFFF"/>
              </a:buClr>
              <a:buSzPts val="700"/>
              <a:buNone/>
              <a:defRPr/>
            </a:lvl1pPr>
            <a:lvl2pPr lvl="1" algn="ctr" rtl="0">
              <a:lnSpc>
                <a:spcPct val="100000"/>
              </a:lnSpc>
              <a:spcBef>
                <a:spcPts val="0"/>
              </a:spcBef>
              <a:spcAft>
                <a:spcPts val="0"/>
              </a:spcAft>
              <a:buClr>
                <a:srgbClr val="FFFFFF"/>
              </a:buClr>
              <a:buSzPts val="700"/>
              <a:buNone/>
              <a:defRPr/>
            </a:lvl2pPr>
            <a:lvl3pPr lvl="2" algn="ctr" rtl="0">
              <a:lnSpc>
                <a:spcPct val="100000"/>
              </a:lnSpc>
              <a:spcBef>
                <a:spcPts val="0"/>
              </a:spcBef>
              <a:spcAft>
                <a:spcPts val="0"/>
              </a:spcAft>
              <a:buClr>
                <a:srgbClr val="FFFFFF"/>
              </a:buClr>
              <a:buSzPts val="700"/>
              <a:buNone/>
              <a:defRPr/>
            </a:lvl3pPr>
            <a:lvl4pPr lvl="3" algn="ctr" rtl="0">
              <a:lnSpc>
                <a:spcPct val="100000"/>
              </a:lnSpc>
              <a:spcBef>
                <a:spcPts val="0"/>
              </a:spcBef>
              <a:spcAft>
                <a:spcPts val="0"/>
              </a:spcAft>
              <a:buClr>
                <a:srgbClr val="FFFFFF"/>
              </a:buClr>
              <a:buSzPts val="700"/>
              <a:buNone/>
              <a:defRPr/>
            </a:lvl4pPr>
            <a:lvl5pPr lvl="4" algn="ctr" rtl="0">
              <a:lnSpc>
                <a:spcPct val="100000"/>
              </a:lnSpc>
              <a:spcBef>
                <a:spcPts val="0"/>
              </a:spcBef>
              <a:spcAft>
                <a:spcPts val="0"/>
              </a:spcAft>
              <a:buClr>
                <a:srgbClr val="FFFFFF"/>
              </a:buClr>
              <a:buSzPts val="700"/>
              <a:buNone/>
              <a:defRPr/>
            </a:lvl5pPr>
            <a:lvl6pPr lvl="5" algn="ctr" rtl="0">
              <a:lnSpc>
                <a:spcPct val="100000"/>
              </a:lnSpc>
              <a:spcBef>
                <a:spcPts val="0"/>
              </a:spcBef>
              <a:spcAft>
                <a:spcPts val="0"/>
              </a:spcAft>
              <a:buClr>
                <a:srgbClr val="FFFFFF"/>
              </a:buClr>
              <a:buSzPts val="700"/>
              <a:buNone/>
              <a:defRPr/>
            </a:lvl6pPr>
            <a:lvl7pPr lvl="6" algn="ctr" rtl="0">
              <a:lnSpc>
                <a:spcPct val="100000"/>
              </a:lnSpc>
              <a:spcBef>
                <a:spcPts val="0"/>
              </a:spcBef>
              <a:spcAft>
                <a:spcPts val="0"/>
              </a:spcAft>
              <a:buClr>
                <a:srgbClr val="FFFFFF"/>
              </a:buClr>
              <a:buSzPts val="700"/>
              <a:buNone/>
              <a:defRPr/>
            </a:lvl7pPr>
            <a:lvl8pPr lvl="7" algn="ctr" rtl="0">
              <a:lnSpc>
                <a:spcPct val="100000"/>
              </a:lnSpc>
              <a:spcBef>
                <a:spcPts val="0"/>
              </a:spcBef>
              <a:spcAft>
                <a:spcPts val="0"/>
              </a:spcAft>
              <a:buClr>
                <a:srgbClr val="FFFFFF"/>
              </a:buClr>
              <a:buSzPts val="700"/>
              <a:buNone/>
              <a:defRPr/>
            </a:lvl8pPr>
            <a:lvl9pPr lvl="8" algn="ctr" rtl="0">
              <a:lnSpc>
                <a:spcPct val="100000"/>
              </a:lnSpc>
              <a:spcBef>
                <a:spcPts val="0"/>
              </a:spcBef>
              <a:spcAft>
                <a:spcPts val="0"/>
              </a:spcAft>
              <a:buClr>
                <a:srgbClr val="FFFFFF"/>
              </a:buClr>
              <a:buSzPts val="700"/>
              <a:buNone/>
              <a:defRPr/>
            </a:lvl9pPr>
          </a:lstStyle>
          <a:p>
            <a:endParaRPr/>
          </a:p>
        </p:txBody>
      </p:sp>
      <p:sp>
        <p:nvSpPr>
          <p:cNvPr id="90" name="Google Shape;90;p22"/>
          <p:cNvSpPr txBox="1">
            <a:spLocks noGrp="1"/>
          </p:cNvSpPr>
          <p:nvPr>
            <p:ph type="body" idx="1"/>
          </p:nvPr>
        </p:nvSpPr>
        <p:spPr>
          <a:xfrm>
            <a:off x="238125" y="4291013"/>
            <a:ext cx="8667600" cy="595200"/>
          </a:xfrm>
          <a:prstGeom prst="rect">
            <a:avLst/>
          </a:prstGeom>
          <a:noFill/>
          <a:ln>
            <a:noFill/>
          </a:ln>
        </p:spPr>
        <p:txBody>
          <a:bodyPr spcFirstLastPara="1" wrap="square" lIns="19050" tIns="19050" rIns="19050" bIns="19050" anchor="t" anchorCtr="0">
            <a:noAutofit/>
          </a:bodyPr>
          <a:lstStyle>
            <a:lvl1pPr marL="457200" lvl="0" indent="-228600" algn="ctr" rtl="0">
              <a:lnSpc>
                <a:spcPct val="100000"/>
              </a:lnSpc>
              <a:spcBef>
                <a:spcPts val="0"/>
              </a:spcBef>
              <a:spcAft>
                <a:spcPts val="0"/>
              </a:spcAft>
              <a:buClr>
                <a:srgbClr val="FFFFFF"/>
              </a:buClr>
              <a:buSzPts val="2000"/>
              <a:buFont typeface="Helvetica Neue"/>
              <a:buNone/>
              <a:defRPr sz="2000"/>
            </a:lvl1pPr>
            <a:lvl2pPr marL="914400" lvl="1" indent="-228600" algn="ctr" rtl="0">
              <a:lnSpc>
                <a:spcPct val="100000"/>
              </a:lnSpc>
              <a:spcBef>
                <a:spcPts val="0"/>
              </a:spcBef>
              <a:spcAft>
                <a:spcPts val="0"/>
              </a:spcAft>
              <a:buClr>
                <a:srgbClr val="FFFFFF"/>
              </a:buClr>
              <a:buSzPts val="2000"/>
              <a:buFont typeface="Helvetica Neue"/>
              <a:buNone/>
              <a:defRPr sz="2000"/>
            </a:lvl2pPr>
            <a:lvl3pPr marL="1371600" lvl="2" indent="-228600" algn="ctr" rtl="0">
              <a:lnSpc>
                <a:spcPct val="100000"/>
              </a:lnSpc>
              <a:spcBef>
                <a:spcPts val="0"/>
              </a:spcBef>
              <a:spcAft>
                <a:spcPts val="0"/>
              </a:spcAft>
              <a:buClr>
                <a:srgbClr val="FFFFFF"/>
              </a:buClr>
              <a:buSzPts val="2000"/>
              <a:buFont typeface="Helvetica Neue"/>
              <a:buNone/>
              <a:defRPr sz="2000"/>
            </a:lvl3pPr>
            <a:lvl4pPr marL="1828800" lvl="3" indent="-228600" algn="ctr" rtl="0">
              <a:lnSpc>
                <a:spcPct val="100000"/>
              </a:lnSpc>
              <a:spcBef>
                <a:spcPts val="0"/>
              </a:spcBef>
              <a:spcAft>
                <a:spcPts val="0"/>
              </a:spcAft>
              <a:buClr>
                <a:srgbClr val="FFFFFF"/>
              </a:buClr>
              <a:buSzPts val="2000"/>
              <a:buFont typeface="Helvetica Neue"/>
              <a:buNone/>
              <a:defRPr sz="2000"/>
            </a:lvl4pPr>
            <a:lvl5pPr marL="2286000" lvl="4" indent="-228600" algn="ctr" rtl="0">
              <a:lnSpc>
                <a:spcPct val="100000"/>
              </a:lnSpc>
              <a:spcBef>
                <a:spcPts val="0"/>
              </a:spcBef>
              <a:spcAft>
                <a:spcPts val="0"/>
              </a:spcAft>
              <a:buClr>
                <a:srgbClr val="FFFFFF"/>
              </a:buClr>
              <a:buSzPts val="2000"/>
              <a:buFont typeface="Helvetica Neue"/>
              <a:buNone/>
              <a:defRPr sz="2000"/>
            </a:lvl5pPr>
            <a:lvl6pPr marL="2743200" lvl="5" indent="-279400" algn="l" rtl="0">
              <a:lnSpc>
                <a:spcPct val="100000"/>
              </a:lnSpc>
              <a:spcBef>
                <a:spcPts val="2200"/>
              </a:spcBef>
              <a:spcAft>
                <a:spcPts val="0"/>
              </a:spcAft>
              <a:buSzPts val="800"/>
              <a:buChar char="•"/>
              <a:defRPr/>
            </a:lvl6pPr>
            <a:lvl7pPr marL="3200400" lvl="6" indent="-279400" algn="l" rtl="0">
              <a:lnSpc>
                <a:spcPct val="100000"/>
              </a:lnSpc>
              <a:spcBef>
                <a:spcPts val="2200"/>
              </a:spcBef>
              <a:spcAft>
                <a:spcPts val="0"/>
              </a:spcAft>
              <a:buSzPts val="800"/>
              <a:buChar char="•"/>
              <a:defRPr/>
            </a:lvl7pPr>
            <a:lvl8pPr marL="3657600" lvl="7" indent="-279400" algn="l" rtl="0">
              <a:lnSpc>
                <a:spcPct val="100000"/>
              </a:lnSpc>
              <a:spcBef>
                <a:spcPts val="2200"/>
              </a:spcBef>
              <a:spcAft>
                <a:spcPts val="0"/>
              </a:spcAft>
              <a:buSzPts val="800"/>
              <a:buChar char="•"/>
              <a:defRPr/>
            </a:lvl8pPr>
            <a:lvl9pPr marL="4114800" lvl="8" indent="-279400" algn="l" rtl="0">
              <a:lnSpc>
                <a:spcPct val="100000"/>
              </a:lnSpc>
              <a:spcBef>
                <a:spcPts val="2200"/>
              </a:spcBef>
              <a:spcAft>
                <a:spcPts val="0"/>
              </a:spcAft>
              <a:buSzPts val="800"/>
              <a:buChar char="•"/>
              <a:defRPr/>
            </a:lvl9pPr>
          </a:lstStyle>
          <a:p>
            <a:endParaRPr/>
          </a:p>
        </p:txBody>
      </p:sp>
      <p:sp>
        <p:nvSpPr>
          <p:cNvPr id="91" name="Google Shape;91;p22"/>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92"/>
        <p:cNvGrpSpPr/>
        <p:nvPr/>
      </p:nvGrpSpPr>
      <p:grpSpPr>
        <a:xfrm>
          <a:off x="0" y="0"/>
          <a:ext cx="0" cy="0"/>
          <a:chOff x="0" y="0"/>
          <a:chExt cx="0" cy="0"/>
        </a:xfrm>
      </p:grpSpPr>
      <p:sp>
        <p:nvSpPr>
          <p:cNvPr id="93" name="Google Shape;93;p23"/>
          <p:cNvSpPr txBox="1">
            <a:spLocks noGrp="1"/>
          </p:cNvSpPr>
          <p:nvPr>
            <p:ph type="title"/>
          </p:nvPr>
        </p:nvSpPr>
        <p:spPr>
          <a:xfrm>
            <a:off x="666750" y="1700213"/>
            <a:ext cx="7810500" cy="1743000"/>
          </a:xfrm>
          <a:prstGeom prst="rect">
            <a:avLst/>
          </a:prstGeom>
          <a:noFill/>
          <a:ln>
            <a:noFill/>
          </a:ln>
        </p:spPr>
        <p:txBody>
          <a:bodyPr spcFirstLastPara="1" wrap="square" lIns="19050" tIns="19050" rIns="19050" bIns="19050" anchor="ctr" anchorCtr="0">
            <a:noAutofit/>
          </a:bodyPr>
          <a:lstStyle>
            <a:lvl1pPr lvl="0" algn="ctr" rtl="0">
              <a:lnSpc>
                <a:spcPct val="100000"/>
              </a:lnSpc>
              <a:spcBef>
                <a:spcPts val="0"/>
              </a:spcBef>
              <a:spcAft>
                <a:spcPts val="0"/>
              </a:spcAft>
              <a:buClr>
                <a:srgbClr val="FFFFFF"/>
              </a:buClr>
              <a:buSzPts val="700"/>
              <a:buNone/>
              <a:defRPr/>
            </a:lvl1pPr>
            <a:lvl2pPr lvl="1" algn="ctr" rtl="0">
              <a:lnSpc>
                <a:spcPct val="100000"/>
              </a:lnSpc>
              <a:spcBef>
                <a:spcPts val="0"/>
              </a:spcBef>
              <a:spcAft>
                <a:spcPts val="0"/>
              </a:spcAft>
              <a:buClr>
                <a:srgbClr val="FFFFFF"/>
              </a:buClr>
              <a:buSzPts val="700"/>
              <a:buNone/>
              <a:defRPr/>
            </a:lvl2pPr>
            <a:lvl3pPr lvl="2" algn="ctr" rtl="0">
              <a:lnSpc>
                <a:spcPct val="100000"/>
              </a:lnSpc>
              <a:spcBef>
                <a:spcPts val="0"/>
              </a:spcBef>
              <a:spcAft>
                <a:spcPts val="0"/>
              </a:spcAft>
              <a:buClr>
                <a:srgbClr val="FFFFFF"/>
              </a:buClr>
              <a:buSzPts val="700"/>
              <a:buNone/>
              <a:defRPr/>
            </a:lvl3pPr>
            <a:lvl4pPr lvl="3" algn="ctr" rtl="0">
              <a:lnSpc>
                <a:spcPct val="100000"/>
              </a:lnSpc>
              <a:spcBef>
                <a:spcPts val="0"/>
              </a:spcBef>
              <a:spcAft>
                <a:spcPts val="0"/>
              </a:spcAft>
              <a:buClr>
                <a:srgbClr val="FFFFFF"/>
              </a:buClr>
              <a:buSzPts val="700"/>
              <a:buNone/>
              <a:defRPr/>
            </a:lvl4pPr>
            <a:lvl5pPr lvl="4" algn="ctr" rtl="0">
              <a:lnSpc>
                <a:spcPct val="100000"/>
              </a:lnSpc>
              <a:spcBef>
                <a:spcPts val="0"/>
              </a:spcBef>
              <a:spcAft>
                <a:spcPts val="0"/>
              </a:spcAft>
              <a:buClr>
                <a:srgbClr val="FFFFFF"/>
              </a:buClr>
              <a:buSzPts val="700"/>
              <a:buNone/>
              <a:defRPr/>
            </a:lvl5pPr>
            <a:lvl6pPr lvl="5" algn="ctr" rtl="0">
              <a:lnSpc>
                <a:spcPct val="100000"/>
              </a:lnSpc>
              <a:spcBef>
                <a:spcPts val="0"/>
              </a:spcBef>
              <a:spcAft>
                <a:spcPts val="0"/>
              </a:spcAft>
              <a:buClr>
                <a:srgbClr val="FFFFFF"/>
              </a:buClr>
              <a:buSzPts val="700"/>
              <a:buNone/>
              <a:defRPr/>
            </a:lvl6pPr>
            <a:lvl7pPr lvl="6" algn="ctr" rtl="0">
              <a:lnSpc>
                <a:spcPct val="100000"/>
              </a:lnSpc>
              <a:spcBef>
                <a:spcPts val="0"/>
              </a:spcBef>
              <a:spcAft>
                <a:spcPts val="0"/>
              </a:spcAft>
              <a:buClr>
                <a:srgbClr val="FFFFFF"/>
              </a:buClr>
              <a:buSzPts val="700"/>
              <a:buNone/>
              <a:defRPr/>
            </a:lvl7pPr>
            <a:lvl8pPr lvl="7" algn="ctr" rtl="0">
              <a:lnSpc>
                <a:spcPct val="100000"/>
              </a:lnSpc>
              <a:spcBef>
                <a:spcPts val="0"/>
              </a:spcBef>
              <a:spcAft>
                <a:spcPts val="0"/>
              </a:spcAft>
              <a:buClr>
                <a:srgbClr val="FFFFFF"/>
              </a:buClr>
              <a:buSzPts val="700"/>
              <a:buNone/>
              <a:defRPr/>
            </a:lvl8pPr>
            <a:lvl9pPr lvl="8" algn="ctr" rtl="0">
              <a:lnSpc>
                <a:spcPct val="100000"/>
              </a:lnSpc>
              <a:spcBef>
                <a:spcPts val="0"/>
              </a:spcBef>
              <a:spcAft>
                <a:spcPts val="0"/>
              </a:spcAft>
              <a:buClr>
                <a:srgbClr val="FFFFFF"/>
              </a:buClr>
              <a:buSzPts val="700"/>
              <a:buNone/>
              <a:defRPr/>
            </a:lvl9pPr>
          </a:lstStyle>
          <a:p>
            <a:endParaRPr/>
          </a:p>
        </p:txBody>
      </p:sp>
      <p:sp>
        <p:nvSpPr>
          <p:cNvPr id="94" name="Google Shape;94;p23"/>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95"/>
        <p:cNvGrpSpPr/>
        <p:nvPr/>
      </p:nvGrpSpPr>
      <p:grpSpPr>
        <a:xfrm>
          <a:off x="0" y="0"/>
          <a:ext cx="0" cy="0"/>
          <a:chOff x="0" y="0"/>
          <a:chExt cx="0" cy="0"/>
        </a:xfrm>
      </p:grpSpPr>
      <p:sp>
        <p:nvSpPr>
          <p:cNvPr id="96" name="Google Shape;96;p24"/>
          <p:cNvSpPr>
            <a:spLocks noGrp="1"/>
          </p:cNvSpPr>
          <p:nvPr>
            <p:ph type="pic" idx="2"/>
          </p:nvPr>
        </p:nvSpPr>
        <p:spPr>
          <a:xfrm>
            <a:off x="4938713" y="357188"/>
            <a:ext cx="3571800" cy="43005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9pPr>
          </a:lstStyle>
          <a:p>
            <a:endParaRPr/>
          </a:p>
        </p:txBody>
      </p:sp>
      <p:sp>
        <p:nvSpPr>
          <p:cNvPr id="97" name="Google Shape;97;p24"/>
          <p:cNvSpPr txBox="1">
            <a:spLocks noGrp="1"/>
          </p:cNvSpPr>
          <p:nvPr>
            <p:ph type="title"/>
          </p:nvPr>
        </p:nvSpPr>
        <p:spPr>
          <a:xfrm>
            <a:off x="619125" y="357188"/>
            <a:ext cx="3833700" cy="2081100"/>
          </a:xfrm>
          <a:prstGeom prst="rect">
            <a:avLst/>
          </a:prstGeom>
          <a:noFill/>
          <a:ln>
            <a:noFill/>
          </a:ln>
        </p:spPr>
        <p:txBody>
          <a:bodyPr spcFirstLastPara="1" wrap="square" lIns="19050" tIns="19050" rIns="19050" bIns="19050" anchor="b" anchorCtr="0">
            <a:noAutofit/>
          </a:bodyPr>
          <a:lstStyle>
            <a:lvl1pPr lvl="0" algn="ctr" rtl="0">
              <a:lnSpc>
                <a:spcPct val="100000"/>
              </a:lnSpc>
              <a:spcBef>
                <a:spcPts val="0"/>
              </a:spcBef>
              <a:spcAft>
                <a:spcPts val="0"/>
              </a:spcAft>
              <a:buClr>
                <a:srgbClr val="FFFFFF"/>
              </a:buClr>
              <a:buSzPts val="3200"/>
              <a:buFont typeface="Helvetica Neue"/>
              <a:buNone/>
              <a:defRPr sz="3200"/>
            </a:lvl1pPr>
            <a:lvl2pPr lvl="1" algn="ctr" rtl="0">
              <a:lnSpc>
                <a:spcPct val="100000"/>
              </a:lnSpc>
              <a:spcBef>
                <a:spcPts val="0"/>
              </a:spcBef>
              <a:spcAft>
                <a:spcPts val="0"/>
              </a:spcAft>
              <a:buClr>
                <a:srgbClr val="FFFFFF"/>
              </a:buClr>
              <a:buSzPts val="700"/>
              <a:buNone/>
              <a:defRPr/>
            </a:lvl2pPr>
            <a:lvl3pPr lvl="2" algn="ctr" rtl="0">
              <a:lnSpc>
                <a:spcPct val="100000"/>
              </a:lnSpc>
              <a:spcBef>
                <a:spcPts val="0"/>
              </a:spcBef>
              <a:spcAft>
                <a:spcPts val="0"/>
              </a:spcAft>
              <a:buClr>
                <a:srgbClr val="FFFFFF"/>
              </a:buClr>
              <a:buSzPts val="700"/>
              <a:buNone/>
              <a:defRPr/>
            </a:lvl3pPr>
            <a:lvl4pPr lvl="3" algn="ctr" rtl="0">
              <a:lnSpc>
                <a:spcPct val="100000"/>
              </a:lnSpc>
              <a:spcBef>
                <a:spcPts val="0"/>
              </a:spcBef>
              <a:spcAft>
                <a:spcPts val="0"/>
              </a:spcAft>
              <a:buClr>
                <a:srgbClr val="FFFFFF"/>
              </a:buClr>
              <a:buSzPts val="700"/>
              <a:buNone/>
              <a:defRPr/>
            </a:lvl4pPr>
            <a:lvl5pPr lvl="4" algn="ctr" rtl="0">
              <a:lnSpc>
                <a:spcPct val="100000"/>
              </a:lnSpc>
              <a:spcBef>
                <a:spcPts val="0"/>
              </a:spcBef>
              <a:spcAft>
                <a:spcPts val="0"/>
              </a:spcAft>
              <a:buClr>
                <a:srgbClr val="FFFFFF"/>
              </a:buClr>
              <a:buSzPts val="700"/>
              <a:buNone/>
              <a:defRPr/>
            </a:lvl5pPr>
            <a:lvl6pPr lvl="5" algn="ctr" rtl="0">
              <a:lnSpc>
                <a:spcPct val="100000"/>
              </a:lnSpc>
              <a:spcBef>
                <a:spcPts val="0"/>
              </a:spcBef>
              <a:spcAft>
                <a:spcPts val="0"/>
              </a:spcAft>
              <a:buClr>
                <a:srgbClr val="FFFFFF"/>
              </a:buClr>
              <a:buSzPts val="700"/>
              <a:buNone/>
              <a:defRPr/>
            </a:lvl6pPr>
            <a:lvl7pPr lvl="6" algn="ctr" rtl="0">
              <a:lnSpc>
                <a:spcPct val="100000"/>
              </a:lnSpc>
              <a:spcBef>
                <a:spcPts val="0"/>
              </a:spcBef>
              <a:spcAft>
                <a:spcPts val="0"/>
              </a:spcAft>
              <a:buClr>
                <a:srgbClr val="FFFFFF"/>
              </a:buClr>
              <a:buSzPts val="700"/>
              <a:buNone/>
              <a:defRPr/>
            </a:lvl7pPr>
            <a:lvl8pPr lvl="7" algn="ctr" rtl="0">
              <a:lnSpc>
                <a:spcPct val="100000"/>
              </a:lnSpc>
              <a:spcBef>
                <a:spcPts val="0"/>
              </a:spcBef>
              <a:spcAft>
                <a:spcPts val="0"/>
              </a:spcAft>
              <a:buClr>
                <a:srgbClr val="FFFFFF"/>
              </a:buClr>
              <a:buSzPts val="700"/>
              <a:buNone/>
              <a:defRPr/>
            </a:lvl8pPr>
            <a:lvl9pPr lvl="8" algn="ctr" rtl="0">
              <a:lnSpc>
                <a:spcPct val="100000"/>
              </a:lnSpc>
              <a:spcBef>
                <a:spcPts val="0"/>
              </a:spcBef>
              <a:spcAft>
                <a:spcPts val="0"/>
              </a:spcAft>
              <a:buClr>
                <a:srgbClr val="FFFFFF"/>
              </a:buClr>
              <a:buSzPts val="700"/>
              <a:buNone/>
              <a:defRPr/>
            </a:lvl9pPr>
          </a:lstStyle>
          <a:p>
            <a:endParaRPr/>
          </a:p>
        </p:txBody>
      </p:sp>
      <p:sp>
        <p:nvSpPr>
          <p:cNvPr id="98" name="Google Shape;98;p24"/>
          <p:cNvSpPr txBox="1">
            <a:spLocks noGrp="1"/>
          </p:cNvSpPr>
          <p:nvPr>
            <p:ph type="body" idx="1"/>
          </p:nvPr>
        </p:nvSpPr>
        <p:spPr>
          <a:xfrm>
            <a:off x="619125" y="2447925"/>
            <a:ext cx="3833700" cy="2148000"/>
          </a:xfrm>
          <a:prstGeom prst="rect">
            <a:avLst/>
          </a:prstGeom>
          <a:noFill/>
          <a:ln>
            <a:noFill/>
          </a:ln>
        </p:spPr>
        <p:txBody>
          <a:bodyPr spcFirstLastPara="1" wrap="square" lIns="19050" tIns="19050" rIns="19050" bIns="19050" anchor="t" anchorCtr="0">
            <a:noAutofit/>
          </a:bodyPr>
          <a:lstStyle>
            <a:lvl1pPr marL="457200" lvl="0" indent="-228600" algn="ctr" rtl="0">
              <a:lnSpc>
                <a:spcPct val="100000"/>
              </a:lnSpc>
              <a:spcBef>
                <a:spcPts val="0"/>
              </a:spcBef>
              <a:spcAft>
                <a:spcPts val="0"/>
              </a:spcAft>
              <a:buClr>
                <a:srgbClr val="FFFFFF"/>
              </a:buClr>
              <a:buSzPts val="2000"/>
              <a:buFont typeface="Helvetica Neue"/>
              <a:buNone/>
              <a:defRPr sz="2000"/>
            </a:lvl1pPr>
            <a:lvl2pPr marL="914400" lvl="1" indent="-228600" algn="ctr" rtl="0">
              <a:lnSpc>
                <a:spcPct val="100000"/>
              </a:lnSpc>
              <a:spcBef>
                <a:spcPts val="0"/>
              </a:spcBef>
              <a:spcAft>
                <a:spcPts val="0"/>
              </a:spcAft>
              <a:buClr>
                <a:srgbClr val="FFFFFF"/>
              </a:buClr>
              <a:buSzPts val="2000"/>
              <a:buFont typeface="Helvetica Neue"/>
              <a:buNone/>
              <a:defRPr sz="2000"/>
            </a:lvl2pPr>
            <a:lvl3pPr marL="1371600" lvl="2" indent="-228600" algn="ctr" rtl="0">
              <a:lnSpc>
                <a:spcPct val="100000"/>
              </a:lnSpc>
              <a:spcBef>
                <a:spcPts val="0"/>
              </a:spcBef>
              <a:spcAft>
                <a:spcPts val="0"/>
              </a:spcAft>
              <a:buClr>
                <a:srgbClr val="FFFFFF"/>
              </a:buClr>
              <a:buSzPts val="2000"/>
              <a:buFont typeface="Helvetica Neue"/>
              <a:buNone/>
              <a:defRPr sz="2000"/>
            </a:lvl3pPr>
            <a:lvl4pPr marL="1828800" lvl="3" indent="-228600" algn="ctr" rtl="0">
              <a:lnSpc>
                <a:spcPct val="100000"/>
              </a:lnSpc>
              <a:spcBef>
                <a:spcPts val="0"/>
              </a:spcBef>
              <a:spcAft>
                <a:spcPts val="0"/>
              </a:spcAft>
              <a:buClr>
                <a:srgbClr val="FFFFFF"/>
              </a:buClr>
              <a:buSzPts val="2000"/>
              <a:buFont typeface="Helvetica Neue"/>
              <a:buNone/>
              <a:defRPr sz="2000"/>
            </a:lvl4pPr>
            <a:lvl5pPr marL="2286000" lvl="4" indent="-228600" algn="ctr" rtl="0">
              <a:lnSpc>
                <a:spcPct val="100000"/>
              </a:lnSpc>
              <a:spcBef>
                <a:spcPts val="0"/>
              </a:spcBef>
              <a:spcAft>
                <a:spcPts val="0"/>
              </a:spcAft>
              <a:buClr>
                <a:srgbClr val="FFFFFF"/>
              </a:buClr>
              <a:buSzPts val="2000"/>
              <a:buFont typeface="Helvetica Neue"/>
              <a:buNone/>
              <a:defRPr sz="2000"/>
            </a:lvl5pPr>
            <a:lvl6pPr marL="2743200" lvl="5" indent="-279400" algn="l" rtl="0">
              <a:lnSpc>
                <a:spcPct val="100000"/>
              </a:lnSpc>
              <a:spcBef>
                <a:spcPts val="2200"/>
              </a:spcBef>
              <a:spcAft>
                <a:spcPts val="0"/>
              </a:spcAft>
              <a:buSzPts val="800"/>
              <a:buChar char="•"/>
              <a:defRPr/>
            </a:lvl6pPr>
            <a:lvl7pPr marL="3200400" lvl="6" indent="-279400" algn="l" rtl="0">
              <a:lnSpc>
                <a:spcPct val="100000"/>
              </a:lnSpc>
              <a:spcBef>
                <a:spcPts val="2200"/>
              </a:spcBef>
              <a:spcAft>
                <a:spcPts val="0"/>
              </a:spcAft>
              <a:buSzPts val="800"/>
              <a:buChar char="•"/>
              <a:defRPr/>
            </a:lvl7pPr>
            <a:lvl8pPr marL="3657600" lvl="7" indent="-279400" algn="l" rtl="0">
              <a:lnSpc>
                <a:spcPct val="100000"/>
              </a:lnSpc>
              <a:spcBef>
                <a:spcPts val="2200"/>
              </a:spcBef>
              <a:spcAft>
                <a:spcPts val="0"/>
              </a:spcAft>
              <a:buSzPts val="800"/>
              <a:buChar char="•"/>
              <a:defRPr/>
            </a:lvl8pPr>
            <a:lvl9pPr marL="4114800" lvl="8" indent="-279400" algn="l" rtl="0">
              <a:lnSpc>
                <a:spcPct val="100000"/>
              </a:lnSpc>
              <a:spcBef>
                <a:spcPts val="2200"/>
              </a:spcBef>
              <a:spcAft>
                <a:spcPts val="0"/>
              </a:spcAft>
              <a:buSzPts val="800"/>
              <a:buChar char="•"/>
              <a:defRPr/>
            </a:lvl9pPr>
          </a:lstStyle>
          <a:p>
            <a:endParaRPr/>
          </a:p>
        </p:txBody>
      </p:sp>
      <p:sp>
        <p:nvSpPr>
          <p:cNvPr id="99" name="Google Shape;99;p24"/>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00"/>
        <p:cNvGrpSpPr/>
        <p:nvPr/>
      </p:nvGrpSpPr>
      <p:grpSpPr>
        <a:xfrm>
          <a:off x="0" y="0"/>
          <a:ext cx="0" cy="0"/>
          <a:chOff x="0" y="0"/>
          <a:chExt cx="0" cy="0"/>
        </a:xfrm>
      </p:grpSpPr>
      <p:sp>
        <p:nvSpPr>
          <p:cNvPr id="101" name="Google Shape;101;p25"/>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lvl="0" algn="ctr" rtl="0">
              <a:lnSpc>
                <a:spcPct val="100000"/>
              </a:lnSpc>
              <a:spcBef>
                <a:spcPts val="0"/>
              </a:spcBef>
              <a:spcAft>
                <a:spcPts val="0"/>
              </a:spcAft>
              <a:buClr>
                <a:srgbClr val="FFFFFF"/>
              </a:buClr>
              <a:buSzPts val="700"/>
              <a:buNone/>
              <a:defRPr/>
            </a:lvl1pPr>
            <a:lvl2pPr lvl="1" algn="ctr" rtl="0">
              <a:lnSpc>
                <a:spcPct val="100000"/>
              </a:lnSpc>
              <a:spcBef>
                <a:spcPts val="0"/>
              </a:spcBef>
              <a:spcAft>
                <a:spcPts val="0"/>
              </a:spcAft>
              <a:buClr>
                <a:srgbClr val="FFFFFF"/>
              </a:buClr>
              <a:buSzPts val="700"/>
              <a:buNone/>
              <a:defRPr/>
            </a:lvl2pPr>
            <a:lvl3pPr lvl="2" algn="ctr" rtl="0">
              <a:lnSpc>
                <a:spcPct val="100000"/>
              </a:lnSpc>
              <a:spcBef>
                <a:spcPts val="0"/>
              </a:spcBef>
              <a:spcAft>
                <a:spcPts val="0"/>
              </a:spcAft>
              <a:buClr>
                <a:srgbClr val="FFFFFF"/>
              </a:buClr>
              <a:buSzPts val="700"/>
              <a:buNone/>
              <a:defRPr/>
            </a:lvl3pPr>
            <a:lvl4pPr lvl="3" algn="ctr" rtl="0">
              <a:lnSpc>
                <a:spcPct val="100000"/>
              </a:lnSpc>
              <a:spcBef>
                <a:spcPts val="0"/>
              </a:spcBef>
              <a:spcAft>
                <a:spcPts val="0"/>
              </a:spcAft>
              <a:buClr>
                <a:srgbClr val="FFFFFF"/>
              </a:buClr>
              <a:buSzPts val="700"/>
              <a:buNone/>
              <a:defRPr/>
            </a:lvl4pPr>
            <a:lvl5pPr lvl="4" algn="ctr" rtl="0">
              <a:lnSpc>
                <a:spcPct val="100000"/>
              </a:lnSpc>
              <a:spcBef>
                <a:spcPts val="0"/>
              </a:spcBef>
              <a:spcAft>
                <a:spcPts val="0"/>
              </a:spcAft>
              <a:buClr>
                <a:srgbClr val="FFFFFF"/>
              </a:buClr>
              <a:buSzPts val="700"/>
              <a:buNone/>
              <a:defRPr/>
            </a:lvl5pPr>
            <a:lvl6pPr lvl="5" algn="ctr" rtl="0">
              <a:lnSpc>
                <a:spcPct val="100000"/>
              </a:lnSpc>
              <a:spcBef>
                <a:spcPts val="0"/>
              </a:spcBef>
              <a:spcAft>
                <a:spcPts val="0"/>
              </a:spcAft>
              <a:buClr>
                <a:srgbClr val="FFFFFF"/>
              </a:buClr>
              <a:buSzPts val="700"/>
              <a:buNone/>
              <a:defRPr/>
            </a:lvl6pPr>
            <a:lvl7pPr lvl="6" algn="ctr" rtl="0">
              <a:lnSpc>
                <a:spcPct val="100000"/>
              </a:lnSpc>
              <a:spcBef>
                <a:spcPts val="0"/>
              </a:spcBef>
              <a:spcAft>
                <a:spcPts val="0"/>
              </a:spcAft>
              <a:buClr>
                <a:srgbClr val="FFFFFF"/>
              </a:buClr>
              <a:buSzPts val="700"/>
              <a:buNone/>
              <a:defRPr/>
            </a:lvl7pPr>
            <a:lvl8pPr lvl="7" algn="ctr" rtl="0">
              <a:lnSpc>
                <a:spcPct val="100000"/>
              </a:lnSpc>
              <a:spcBef>
                <a:spcPts val="0"/>
              </a:spcBef>
              <a:spcAft>
                <a:spcPts val="0"/>
              </a:spcAft>
              <a:buClr>
                <a:srgbClr val="FFFFFF"/>
              </a:buClr>
              <a:buSzPts val="700"/>
              <a:buNone/>
              <a:defRPr/>
            </a:lvl8pPr>
            <a:lvl9pPr lvl="8" algn="ctr" rtl="0">
              <a:lnSpc>
                <a:spcPct val="100000"/>
              </a:lnSpc>
              <a:spcBef>
                <a:spcPts val="0"/>
              </a:spcBef>
              <a:spcAft>
                <a:spcPts val="0"/>
              </a:spcAft>
              <a:buClr>
                <a:srgbClr val="FFFFFF"/>
              </a:buClr>
              <a:buSzPts val="700"/>
              <a:buNone/>
              <a:defRPr/>
            </a:lvl9pPr>
          </a:lstStyle>
          <a:p>
            <a:endParaRPr/>
          </a:p>
        </p:txBody>
      </p:sp>
      <p:sp>
        <p:nvSpPr>
          <p:cNvPr id="102" name="Google Shape;102;p25"/>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lvl="0" algn="ctr" rtl="0">
              <a:lnSpc>
                <a:spcPct val="100000"/>
              </a:lnSpc>
              <a:spcBef>
                <a:spcPts val="0"/>
              </a:spcBef>
              <a:spcAft>
                <a:spcPts val="0"/>
              </a:spcAft>
              <a:buClr>
                <a:srgbClr val="FFFFFF"/>
              </a:buClr>
              <a:buSzPts val="700"/>
              <a:buNone/>
              <a:defRPr/>
            </a:lvl1pPr>
            <a:lvl2pPr lvl="1" algn="ctr" rtl="0">
              <a:lnSpc>
                <a:spcPct val="100000"/>
              </a:lnSpc>
              <a:spcBef>
                <a:spcPts val="0"/>
              </a:spcBef>
              <a:spcAft>
                <a:spcPts val="0"/>
              </a:spcAft>
              <a:buClr>
                <a:srgbClr val="FFFFFF"/>
              </a:buClr>
              <a:buSzPts val="700"/>
              <a:buNone/>
              <a:defRPr/>
            </a:lvl2pPr>
            <a:lvl3pPr lvl="2" algn="ctr" rtl="0">
              <a:lnSpc>
                <a:spcPct val="100000"/>
              </a:lnSpc>
              <a:spcBef>
                <a:spcPts val="0"/>
              </a:spcBef>
              <a:spcAft>
                <a:spcPts val="0"/>
              </a:spcAft>
              <a:buClr>
                <a:srgbClr val="FFFFFF"/>
              </a:buClr>
              <a:buSzPts val="700"/>
              <a:buNone/>
              <a:defRPr/>
            </a:lvl3pPr>
            <a:lvl4pPr lvl="3" algn="ctr" rtl="0">
              <a:lnSpc>
                <a:spcPct val="100000"/>
              </a:lnSpc>
              <a:spcBef>
                <a:spcPts val="0"/>
              </a:spcBef>
              <a:spcAft>
                <a:spcPts val="0"/>
              </a:spcAft>
              <a:buClr>
                <a:srgbClr val="FFFFFF"/>
              </a:buClr>
              <a:buSzPts val="700"/>
              <a:buNone/>
              <a:defRPr/>
            </a:lvl4pPr>
            <a:lvl5pPr lvl="4" algn="ctr" rtl="0">
              <a:lnSpc>
                <a:spcPct val="100000"/>
              </a:lnSpc>
              <a:spcBef>
                <a:spcPts val="0"/>
              </a:spcBef>
              <a:spcAft>
                <a:spcPts val="0"/>
              </a:spcAft>
              <a:buClr>
                <a:srgbClr val="FFFFFF"/>
              </a:buClr>
              <a:buSzPts val="700"/>
              <a:buNone/>
              <a:defRPr/>
            </a:lvl5pPr>
            <a:lvl6pPr lvl="5" algn="ctr" rtl="0">
              <a:lnSpc>
                <a:spcPct val="100000"/>
              </a:lnSpc>
              <a:spcBef>
                <a:spcPts val="0"/>
              </a:spcBef>
              <a:spcAft>
                <a:spcPts val="0"/>
              </a:spcAft>
              <a:buClr>
                <a:srgbClr val="FFFFFF"/>
              </a:buClr>
              <a:buSzPts val="700"/>
              <a:buNone/>
              <a:defRPr/>
            </a:lvl6pPr>
            <a:lvl7pPr lvl="6" algn="ctr" rtl="0">
              <a:lnSpc>
                <a:spcPct val="100000"/>
              </a:lnSpc>
              <a:spcBef>
                <a:spcPts val="0"/>
              </a:spcBef>
              <a:spcAft>
                <a:spcPts val="0"/>
              </a:spcAft>
              <a:buClr>
                <a:srgbClr val="FFFFFF"/>
              </a:buClr>
              <a:buSzPts val="700"/>
              <a:buNone/>
              <a:defRPr/>
            </a:lvl7pPr>
            <a:lvl8pPr lvl="7" algn="ctr" rtl="0">
              <a:lnSpc>
                <a:spcPct val="100000"/>
              </a:lnSpc>
              <a:spcBef>
                <a:spcPts val="0"/>
              </a:spcBef>
              <a:spcAft>
                <a:spcPts val="0"/>
              </a:spcAft>
              <a:buClr>
                <a:srgbClr val="FFFFFF"/>
              </a:buClr>
              <a:buSzPts val="700"/>
              <a:buNone/>
              <a:defRPr/>
            </a:lvl8pPr>
            <a:lvl9pPr lvl="8" algn="ctr" rtl="0">
              <a:lnSpc>
                <a:spcPct val="100000"/>
              </a:lnSpc>
              <a:spcBef>
                <a:spcPts val="0"/>
              </a:spcBef>
              <a:spcAft>
                <a:spcPts val="0"/>
              </a:spcAft>
              <a:buClr>
                <a:srgbClr val="FFFFFF"/>
              </a:buClr>
              <a:buSzPts val="700"/>
              <a:buNone/>
              <a:defRPr/>
            </a:lvl9pPr>
          </a:lstStyle>
          <a:p>
            <a:endParaRPr/>
          </a:p>
        </p:txBody>
      </p:sp>
      <p:sp>
        <p:nvSpPr>
          <p:cNvPr id="105" name="Google Shape;105;p26"/>
          <p:cNvSpPr txBox="1">
            <a:spLocks noGrp="1"/>
          </p:cNvSpPr>
          <p:nvPr>
            <p:ph type="body" idx="1"/>
          </p:nvPr>
        </p:nvSpPr>
        <p:spPr>
          <a:xfrm>
            <a:off x="633413" y="1181100"/>
            <a:ext cx="7877100" cy="3486000"/>
          </a:xfrm>
          <a:prstGeom prst="rect">
            <a:avLst/>
          </a:prstGeom>
          <a:noFill/>
          <a:ln>
            <a:noFill/>
          </a:ln>
        </p:spPr>
        <p:txBody>
          <a:bodyPr spcFirstLastPara="1" wrap="square" lIns="19050" tIns="19050" rIns="19050" bIns="19050" anchor="ctr" anchorCtr="0">
            <a:noAutofit/>
          </a:bodyPr>
          <a:lstStyle>
            <a:lvl1pPr marL="457200" lvl="0" indent="-279400" algn="l" rtl="0">
              <a:lnSpc>
                <a:spcPct val="100000"/>
              </a:lnSpc>
              <a:spcBef>
                <a:spcPts val="2200"/>
              </a:spcBef>
              <a:spcAft>
                <a:spcPts val="0"/>
              </a:spcAft>
              <a:buClr>
                <a:srgbClr val="FFFFFF"/>
              </a:buClr>
              <a:buSzPts val="800"/>
              <a:buChar char="•"/>
              <a:defRPr/>
            </a:lvl1pPr>
            <a:lvl2pPr marL="914400" lvl="1" indent="-279400" algn="l" rtl="0">
              <a:lnSpc>
                <a:spcPct val="100000"/>
              </a:lnSpc>
              <a:spcBef>
                <a:spcPts val="2200"/>
              </a:spcBef>
              <a:spcAft>
                <a:spcPts val="0"/>
              </a:spcAft>
              <a:buClr>
                <a:srgbClr val="FFFFFF"/>
              </a:buClr>
              <a:buSzPts val="800"/>
              <a:buChar char="•"/>
              <a:defRPr/>
            </a:lvl2pPr>
            <a:lvl3pPr marL="1371600" lvl="2" indent="-279400" algn="l" rtl="0">
              <a:lnSpc>
                <a:spcPct val="100000"/>
              </a:lnSpc>
              <a:spcBef>
                <a:spcPts val="2200"/>
              </a:spcBef>
              <a:spcAft>
                <a:spcPts val="0"/>
              </a:spcAft>
              <a:buClr>
                <a:srgbClr val="FFFFFF"/>
              </a:buClr>
              <a:buSzPts val="800"/>
              <a:buChar char="•"/>
              <a:defRPr/>
            </a:lvl3pPr>
            <a:lvl4pPr marL="1828800" lvl="3" indent="-279400" algn="l" rtl="0">
              <a:lnSpc>
                <a:spcPct val="100000"/>
              </a:lnSpc>
              <a:spcBef>
                <a:spcPts val="2200"/>
              </a:spcBef>
              <a:spcAft>
                <a:spcPts val="0"/>
              </a:spcAft>
              <a:buClr>
                <a:srgbClr val="FFFFFF"/>
              </a:buClr>
              <a:buSzPts val="800"/>
              <a:buChar char="•"/>
              <a:defRPr/>
            </a:lvl4pPr>
            <a:lvl5pPr marL="2286000" lvl="4" indent="-279400" algn="l" rtl="0">
              <a:lnSpc>
                <a:spcPct val="100000"/>
              </a:lnSpc>
              <a:spcBef>
                <a:spcPts val="2200"/>
              </a:spcBef>
              <a:spcAft>
                <a:spcPts val="0"/>
              </a:spcAft>
              <a:buClr>
                <a:srgbClr val="FFFFFF"/>
              </a:buClr>
              <a:buSzPts val="800"/>
              <a:buChar char="•"/>
              <a:defRPr/>
            </a:lvl5pPr>
            <a:lvl6pPr marL="2743200" lvl="5" indent="-279400" algn="l" rtl="0">
              <a:lnSpc>
                <a:spcPct val="100000"/>
              </a:lnSpc>
              <a:spcBef>
                <a:spcPts val="2200"/>
              </a:spcBef>
              <a:spcAft>
                <a:spcPts val="0"/>
              </a:spcAft>
              <a:buSzPts val="800"/>
              <a:buChar char="•"/>
              <a:defRPr/>
            </a:lvl6pPr>
            <a:lvl7pPr marL="3200400" lvl="6" indent="-279400" algn="l" rtl="0">
              <a:lnSpc>
                <a:spcPct val="100000"/>
              </a:lnSpc>
              <a:spcBef>
                <a:spcPts val="2200"/>
              </a:spcBef>
              <a:spcAft>
                <a:spcPts val="0"/>
              </a:spcAft>
              <a:buSzPts val="800"/>
              <a:buChar char="•"/>
              <a:defRPr/>
            </a:lvl7pPr>
            <a:lvl8pPr marL="3657600" lvl="7" indent="-279400" algn="l" rtl="0">
              <a:lnSpc>
                <a:spcPct val="100000"/>
              </a:lnSpc>
              <a:spcBef>
                <a:spcPts val="2200"/>
              </a:spcBef>
              <a:spcAft>
                <a:spcPts val="0"/>
              </a:spcAft>
              <a:buSzPts val="800"/>
              <a:buChar char="•"/>
              <a:defRPr/>
            </a:lvl8pPr>
            <a:lvl9pPr marL="4114800" lvl="8" indent="-279400" algn="l" rtl="0">
              <a:lnSpc>
                <a:spcPct val="100000"/>
              </a:lnSpc>
              <a:spcBef>
                <a:spcPts val="2200"/>
              </a:spcBef>
              <a:spcAft>
                <a:spcPts val="0"/>
              </a:spcAft>
              <a:buSzPts val="800"/>
              <a:buChar char="•"/>
              <a:defRPr/>
            </a:lvl9pPr>
          </a:lstStyle>
          <a:p>
            <a:endParaRPr/>
          </a:p>
        </p:txBody>
      </p:sp>
      <p:sp>
        <p:nvSpPr>
          <p:cNvPr id="106" name="Google Shape;106;p26"/>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07"/>
        <p:cNvGrpSpPr/>
        <p:nvPr/>
      </p:nvGrpSpPr>
      <p:grpSpPr>
        <a:xfrm>
          <a:off x="0" y="0"/>
          <a:ext cx="0" cy="0"/>
          <a:chOff x="0" y="0"/>
          <a:chExt cx="0" cy="0"/>
        </a:xfrm>
      </p:grpSpPr>
      <p:sp>
        <p:nvSpPr>
          <p:cNvPr id="108" name="Google Shape;108;p27"/>
          <p:cNvSpPr>
            <a:spLocks noGrp="1"/>
          </p:cNvSpPr>
          <p:nvPr>
            <p:ph type="pic" idx="2"/>
          </p:nvPr>
        </p:nvSpPr>
        <p:spPr>
          <a:xfrm>
            <a:off x="4938713" y="1181100"/>
            <a:ext cx="3571800" cy="34860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9pPr>
          </a:lstStyle>
          <a:p>
            <a:endParaRPr/>
          </a:p>
        </p:txBody>
      </p:sp>
      <p:sp>
        <p:nvSpPr>
          <p:cNvPr id="109" name="Google Shape;109;p27"/>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lvl="0" algn="ctr" rtl="0">
              <a:lnSpc>
                <a:spcPct val="100000"/>
              </a:lnSpc>
              <a:spcBef>
                <a:spcPts val="0"/>
              </a:spcBef>
              <a:spcAft>
                <a:spcPts val="0"/>
              </a:spcAft>
              <a:buClr>
                <a:srgbClr val="FFFFFF"/>
              </a:buClr>
              <a:buSzPts val="700"/>
              <a:buNone/>
              <a:defRPr/>
            </a:lvl1pPr>
            <a:lvl2pPr lvl="1" algn="ctr" rtl="0">
              <a:lnSpc>
                <a:spcPct val="100000"/>
              </a:lnSpc>
              <a:spcBef>
                <a:spcPts val="0"/>
              </a:spcBef>
              <a:spcAft>
                <a:spcPts val="0"/>
              </a:spcAft>
              <a:buClr>
                <a:srgbClr val="FFFFFF"/>
              </a:buClr>
              <a:buSzPts val="700"/>
              <a:buNone/>
              <a:defRPr/>
            </a:lvl2pPr>
            <a:lvl3pPr lvl="2" algn="ctr" rtl="0">
              <a:lnSpc>
                <a:spcPct val="100000"/>
              </a:lnSpc>
              <a:spcBef>
                <a:spcPts val="0"/>
              </a:spcBef>
              <a:spcAft>
                <a:spcPts val="0"/>
              </a:spcAft>
              <a:buClr>
                <a:srgbClr val="FFFFFF"/>
              </a:buClr>
              <a:buSzPts val="700"/>
              <a:buNone/>
              <a:defRPr/>
            </a:lvl3pPr>
            <a:lvl4pPr lvl="3" algn="ctr" rtl="0">
              <a:lnSpc>
                <a:spcPct val="100000"/>
              </a:lnSpc>
              <a:spcBef>
                <a:spcPts val="0"/>
              </a:spcBef>
              <a:spcAft>
                <a:spcPts val="0"/>
              </a:spcAft>
              <a:buClr>
                <a:srgbClr val="FFFFFF"/>
              </a:buClr>
              <a:buSzPts val="700"/>
              <a:buNone/>
              <a:defRPr/>
            </a:lvl4pPr>
            <a:lvl5pPr lvl="4" algn="ctr" rtl="0">
              <a:lnSpc>
                <a:spcPct val="100000"/>
              </a:lnSpc>
              <a:spcBef>
                <a:spcPts val="0"/>
              </a:spcBef>
              <a:spcAft>
                <a:spcPts val="0"/>
              </a:spcAft>
              <a:buClr>
                <a:srgbClr val="FFFFFF"/>
              </a:buClr>
              <a:buSzPts val="700"/>
              <a:buNone/>
              <a:defRPr/>
            </a:lvl5pPr>
            <a:lvl6pPr lvl="5" algn="ctr" rtl="0">
              <a:lnSpc>
                <a:spcPct val="100000"/>
              </a:lnSpc>
              <a:spcBef>
                <a:spcPts val="0"/>
              </a:spcBef>
              <a:spcAft>
                <a:spcPts val="0"/>
              </a:spcAft>
              <a:buClr>
                <a:srgbClr val="FFFFFF"/>
              </a:buClr>
              <a:buSzPts val="700"/>
              <a:buNone/>
              <a:defRPr/>
            </a:lvl6pPr>
            <a:lvl7pPr lvl="6" algn="ctr" rtl="0">
              <a:lnSpc>
                <a:spcPct val="100000"/>
              </a:lnSpc>
              <a:spcBef>
                <a:spcPts val="0"/>
              </a:spcBef>
              <a:spcAft>
                <a:spcPts val="0"/>
              </a:spcAft>
              <a:buClr>
                <a:srgbClr val="FFFFFF"/>
              </a:buClr>
              <a:buSzPts val="700"/>
              <a:buNone/>
              <a:defRPr/>
            </a:lvl7pPr>
            <a:lvl8pPr lvl="7" algn="ctr" rtl="0">
              <a:lnSpc>
                <a:spcPct val="100000"/>
              </a:lnSpc>
              <a:spcBef>
                <a:spcPts val="0"/>
              </a:spcBef>
              <a:spcAft>
                <a:spcPts val="0"/>
              </a:spcAft>
              <a:buClr>
                <a:srgbClr val="FFFFFF"/>
              </a:buClr>
              <a:buSzPts val="700"/>
              <a:buNone/>
              <a:defRPr/>
            </a:lvl8pPr>
            <a:lvl9pPr lvl="8" algn="ctr" rtl="0">
              <a:lnSpc>
                <a:spcPct val="100000"/>
              </a:lnSpc>
              <a:spcBef>
                <a:spcPts val="0"/>
              </a:spcBef>
              <a:spcAft>
                <a:spcPts val="0"/>
              </a:spcAft>
              <a:buClr>
                <a:srgbClr val="FFFFFF"/>
              </a:buClr>
              <a:buSzPts val="700"/>
              <a:buNone/>
              <a:defRPr/>
            </a:lvl9pPr>
          </a:lstStyle>
          <a:p>
            <a:endParaRPr/>
          </a:p>
        </p:txBody>
      </p:sp>
      <p:sp>
        <p:nvSpPr>
          <p:cNvPr id="110" name="Google Shape;110;p27"/>
          <p:cNvSpPr txBox="1">
            <a:spLocks noGrp="1"/>
          </p:cNvSpPr>
          <p:nvPr>
            <p:ph type="body" idx="1"/>
          </p:nvPr>
        </p:nvSpPr>
        <p:spPr>
          <a:xfrm>
            <a:off x="633413" y="1181100"/>
            <a:ext cx="3833700" cy="3486000"/>
          </a:xfrm>
          <a:prstGeom prst="rect">
            <a:avLst/>
          </a:prstGeom>
          <a:noFill/>
          <a:ln>
            <a:noFill/>
          </a:ln>
        </p:spPr>
        <p:txBody>
          <a:bodyPr spcFirstLastPara="1" wrap="square" lIns="19050" tIns="19050" rIns="19050" bIns="19050" anchor="ctr" anchorCtr="0">
            <a:noAutofit/>
          </a:bodyPr>
          <a:lstStyle>
            <a:lvl1pPr marL="457200" lvl="0" indent="-342900" algn="l" rtl="0">
              <a:lnSpc>
                <a:spcPct val="100000"/>
              </a:lnSpc>
              <a:spcBef>
                <a:spcPts val="1700"/>
              </a:spcBef>
              <a:spcAft>
                <a:spcPts val="0"/>
              </a:spcAft>
              <a:buClr>
                <a:srgbClr val="FFFFFF"/>
              </a:buClr>
              <a:buSzPts val="1800"/>
              <a:buFont typeface="Helvetica Neue"/>
              <a:buChar char="•"/>
              <a:defRPr sz="1400"/>
            </a:lvl1pPr>
            <a:lvl2pPr marL="914400" lvl="1" indent="-342900" algn="l" rtl="0">
              <a:lnSpc>
                <a:spcPct val="100000"/>
              </a:lnSpc>
              <a:spcBef>
                <a:spcPts val="1700"/>
              </a:spcBef>
              <a:spcAft>
                <a:spcPts val="0"/>
              </a:spcAft>
              <a:buClr>
                <a:srgbClr val="FFFFFF"/>
              </a:buClr>
              <a:buSzPts val="1800"/>
              <a:buFont typeface="Helvetica Neue"/>
              <a:buChar char="•"/>
              <a:defRPr sz="1400"/>
            </a:lvl2pPr>
            <a:lvl3pPr marL="1371600" lvl="2" indent="-342900" algn="l" rtl="0">
              <a:lnSpc>
                <a:spcPct val="100000"/>
              </a:lnSpc>
              <a:spcBef>
                <a:spcPts val="1700"/>
              </a:spcBef>
              <a:spcAft>
                <a:spcPts val="0"/>
              </a:spcAft>
              <a:buClr>
                <a:srgbClr val="FFFFFF"/>
              </a:buClr>
              <a:buSzPts val="1800"/>
              <a:buFont typeface="Helvetica Neue"/>
              <a:buChar char="•"/>
              <a:defRPr sz="1400"/>
            </a:lvl3pPr>
            <a:lvl4pPr marL="1828800" lvl="3" indent="-342900" algn="l" rtl="0">
              <a:lnSpc>
                <a:spcPct val="100000"/>
              </a:lnSpc>
              <a:spcBef>
                <a:spcPts val="1700"/>
              </a:spcBef>
              <a:spcAft>
                <a:spcPts val="0"/>
              </a:spcAft>
              <a:buClr>
                <a:srgbClr val="FFFFFF"/>
              </a:buClr>
              <a:buSzPts val="1800"/>
              <a:buFont typeface="Helvetica Neue"/>
              <a:buChar char="•"/>
              <a:defRPr sz="1400"/>
            </a:lvl4pPr>
            <a:lvl5pPr marL="2286000" lvl="4" indent="-342900" algn="l" rtl="0">
              <a:lnSpc>
                <a:spcPct val="100000"/>
              </a:lnSpc>
              <a:spcBef>
                <a:spcPts val="1700"/>
              </a:spcBef>
              <a:spcAft>
                <a:spcPts val="0"/>
              </a:spcAft>
              <a:buClr>
                <a:srgbClr val="FFFFFF"/>
              </a:buClr>
              <a:buSzPts val="1800"/>
              <a:buFont typeface="Helvetica Neue"/>
              <a:buChar char="•"/>
              <a:defRPr sz="1400"/>
            </a:lvl5pPr>
            <a:lvl6pPr marL="2743200" lvl="5" indent="-279400" algn="l" rtl="0">
              <a:lnSpc>
                <a:spcPct val="100000"/>
              </a:lnSpc>
              <a:spcBef>
                <a:spcPts val="2200"/>
              </a:spcBef>
              <a:spcAft>
                <a:spcPts val="0"/>
              </a:spcAft>
              <a:buSzPts val="800"/>
              <a:buChar char="•"/>
              <a:defRPr/>
            </a:lvl6pPr>
            <a:lvl7pPr marL="3200400" lvl="6" indent="-279400" algn="l" rtl="0">
              <a:lnSpc>
                <a:spcPct val="100000"/>
              </a:lnSpc>
              <a:spcBef>
                <a:spcPts val="2200"/>
              </a:spcBef>
              <a:spcAft>
                <a:spcPts val="0"/>
              </a:spcAft>
              <a:buSzPts val="800"/>
              <a:buChar char="•"/>
              <a:defRPr/>
            </a:lvl7pPr>
            <a:lvl8pPr marL="3657600" lvl="7" indent="-279400" algn="l" rtl="0">
              <a:lnSpc>
                <a:spcPct val="100000"/>
              </a:lnSpc>
              <a:spcBef>
                <a:spcPts val="2200"/>
              </a:spcBef>
              <a:spcAft>
                <a:spcPts val="0"/>
              </a:spcAft>
              <a:buSzPts val="800"/>
              <a:buChar char="•"/>
              <a:defRPr/>
            </a:lvl8pPr>
            <a:lvl9pPr marL="4114800" lvl="8" indent="-279400" algn="l" rtl="0">
              <a:lnSpc>
                <a:spcPct val="100000"/>
              </a:lnSpc>
              <a:spcBef>
                <a:spcPts val="2200"/>
              </a:spcBef>
              <a:spcAft>
                <a:spcPts val="0"/>
              </a:spcAft>
              <a:buSzPts val="800"/>
              <a:buChar char="•"/>
              <a:defRPr/>
            </a:lvl9pPr>
          </a:lstStyle>
          <a:p>
            <a:endParaRPr/>
          </a:p>
        </p:txBody>
      </p:sp>
      <p:sp>
        <p:nvSpPr>
          <p:cNvPr id="111" name="Google Shape;111;p27"/>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12"/>
        <p:cNvGrpSpPr/>
        <p:nvPr/>
      </p:nvGrpSpPr>
      <p:grpSpPr>
        <a:xfrm>
          <a:off x="0" y="0"/>
          <a:ext cx="0" cy="0"/>
          <a:chOff x="0" y="0"/>
          <a:chExt cx="0" cy="0"/>
        </a:xfrm>
      </p:grpSpPr>
      <p:sp>
        <p:nvSpPr>
          <p:cNvPr id="113" name="Google Shape;113;p28"/>
          <p:cNvSpPr txBox="1">
            <a:spLocks noGrp="1"/>
          </p:cNvSpPr>
          <p:nvPr>
            <p:ph type="body" idx="1"/>
          </p:nvPr>
        </p:nvSpPr>
        <p:spPr>
          <a:xfrm>
            <a:off x="633413" y="666750"/>
            <a:ext cx="7877100" cy="3810000"/>
          </a:xfrm>
          <a:prstGeom prst="rect">
            <a:avLst/>
          </a:prstGeom>
          <a:noFill/>
          <a:ln>
            <a:noFill/>
          </a:ln>
        </p:spPr>
        <p:txBody>
          <a:bodyPr spcFirstLastPara="1" wrap="square" lIns="19050" tIns="19050" rIns="19050" bIns="19050" anchor="ctr" anchorCtr="0">
            <a:noAutofit/>
          </a:bodyPr>
          <a:lstStyle>
            <a:lvl1pPr marL="457200" lvl="0" indent="-279400" algn="l" rtl="0">
              <a:lnSpc>
                <a:spcPct val="100000"/>
              </a:lnSpc>
              <a:spcBef>
                <a:spcPts val="2200"/>
              </a:spcBef>
              <a:spcAft>
                <a:spcPts val="0"/>
              </a:spcAft>
              <a:buClr>
                <a:srgbClr val="FFFFFF"/>
              </a:buClr>
              <a:buSzPts val="800"/>
              <a:buChar char="•"/>
              <a:defRPr/>
            </a:lvl1pPr>
            <a:lvl2pPr marL="914400" lvl="1" indent="-279400" algn="l" rtl="0">
              <a:lnSpc>
                <a:spcPct val="100000"/>
              </a:lnSpc>
              <a:spcBef>
                <a:spcPts val="2200"/>
              </a:spcBef>
              <a:spcAft>
                <a:spcPts val="0"/>
              </a:spcAft>
              <a:buClr>
                <a:srgbClr val="FFFFFF"/>
              </a:buClr>
              <a:buSzPts val="800"/>
              <a:buChar char="•"/>
              <a:defRPr/>
            </a:lvl2pPr>
            <a:lvl3pPr marL="1371600" lvl="2" indent="-279400" algn="l" rtl="0">
              <a:lnSpc>
                <a:spcPct val="100000"/>
              </a:lnSpc>
              <a:spcBef>
                <a:spcPts val="2200"/>
              </a:spcBef>
              <a:spcAft>
                <a:spcPts val="0"/>
              </a:spcAft>
              <a:buClr>
                <a:srgbClr val="FFFFFF"/>
              </a:buClr>
              <a:buSzPts val="800"/>
              <a:buChar char="•"/>
              <a:defRPr/>
            </a:lvl3pPr>
            <a:lvl4pPr marL="1828800" lvl="3" indent="-279400" algn="l" rtl="0">
              <a:lnSpc>
                <a:spcPct val="100000"/>
              </a:lnSpc>
              <a:spcBef>
                <a:spcPts val="2200"/>
              </a:spcBef>
              <a:spcAft>
                <a:spcPts val="0"/>
              </a:spcAft>
              <a:buClr>
                <a:srgbClr val="FFFFFF"/>
              </a:buClr>
              <a:buSzPts val="800"/>
              <a:buChar char="•"/>
              <a:defRPr/>
            </a:lvl4pPr>
            <a:lvl5pPr marL="2286000" lvl="4" indent="-279400" algn="l" rtl="0">
              <a:lnSpc>
                <a:spcPct val="100000"/>
              </a:lnSpc>
              <a:spcBef>
                <a:spcPts val="2200"/>
              </a:spcBef>
              <a:spcAft>
                <a:spcPts val="0"/>
              </a:spcAft>
              <a:buClr>
                <a:srgbClr val="FFFFFF"/>
              </a:buClr>
              <a:buSzPts val="800"/>
              <a:buChar char="•"/>
              <a:defRPr/>
            </a:lvl5pPr>
            <a:lvl6pPr marL="2743200" lvl="5" indent="-279400" algn="l" rtl="0">
              <a:lnSpc>
                <a:spcPct val="100000"/>
              </a:lnSpc>
              <a:spcBef>
                <a:spcPts val="2200"/>
              </a:spcBef>
              <a:spcAft>
                <a:spcPts val="0"/>
              </a:spcAft>
              <a:buSzPts val="800"/>
              <a:buChar char="•"/>
              <a:defRPr/>
            </a:lvl6pPr>
            <a:lvl7pPr marL="3200400" lvl="6" indent="-279400" algn="l" rtl="0">
              <a:lnSpc>
                <a:spcPct val="100000"/>
              </a:lnSpc>
              <a:spcBef>
                <a:spcPts val="2200"/>
              </a:spcBef>
              <a:spcAft>
                <a:spcPts val="0"/>
              </a:spcAft>
              <a:buSzPts val="800"/>
              <a:buChar char="•"/>
              <a:defRPr/>
            </a:lvl7pPr>
            <a:lvl8pPr marL="3657600" lvl="7" indent="-279400" algn="l" rtl="0">
              <a:lnSpc>
                <a:spcPct val="100000"/>
              </a:lnSpc>
              <a:spcBef>
                <a:spcPts val="2200"/>
              </a:spcBef>
              <a:spcAft>
                <a:spcPts val="0"/>
              </a:spcAft>
              <a:buSzPts val="800"/>
              <a:buChar char="•"/>
              <a:defRPr/>
            </a:lvl8pPr>
            <a:lvl9pPr marL="4114800" lvl="8" indent="-279400" algn="l" rtl="0">
              <a:lnSpc>
                <a:spcPct val="100000"/>
              </a:lnSpc>
              <a:spcBef>
                <a:spcPts val="2200"/>
              </a:spcBef>
              <a:spcAft>
                <a:spcPts val="0"/>
              </a:spcAft>
              <a:buSzPts val="800"/>
              <a:buChar char="•"/>
              <a:defRPr/>
            </a:lvl9pPr>
          </a:lstStyle>
          <a:p>
            <a:endParaRPr/>
          </a:p>
        </p:txBody>
      </p:sp>
      <p:sp>
        <p:nvSpPr>
          <p:cNvPr id="114" name="Google Shape;114;p28"/>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15"/>
        <p:cNvGrpSpPr/>
        <p:nvPr/>
      </p:nvGrpSpPr>
      <p:grpSpPr>
        <a:xfrm>
          <a:off x="0" y="0"/>
          <a:ext cx="0" cy="0"/>
          <a:chOff x="0" y="0"/>
          <a:chExt cx="0" cy="0"/>
        </a:xfrm>
      </p:grpSpPr>
      <p:sp>
        <p:nvSpPr>
          <p:cNvPr id="116" name="Google Shape;116;p29"/>
          <p:cNvSpPr>
            <a:spLocks noGrp="1"/>
          </p:cNvSpPr>
          <p:nvPr>
            <p:ph type="pic" idx="2"/>
          </p:nvPr>
        </p:nvSpPr>
        <p:spPr>
          <a:xfrm>
            <a:off x="5910263" y="2576513"/>
            <a:ext cx="2776500" cy="20811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9pPr>
          </a:lstStyle>
          <a:p>
            <a:endParaRPr/>
          </a:p>
        </p:txBody>
      </p:sp>
      <p:sp>
        <p:nvSpPr>
          <p:cNvPr id="117" name="Google Shape;117;p29"/>
          <p:cNvSpPr>
            <a:spLocks noGrp="1"/>
          </p:cNvSpPr>
          <p:nvPr>
            <p:ph type="pic" idx="3"/>
          </p:nvPr>
        </p:nvSpPr>
        <p:spPr>
          <a:xfrm>
            <a:off x="5910263" y="357188"/>
            <a:ext cx="2776500" cy="20811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9pPr>
          </a:lstStyle>
          <a:p>
            <a:endParaRPr/>
          </a:p>
        </p:txBody>
      </p:sp>
      <p:sp>
        <p:nvSpPr>
          <p:cNvPr id="118" name="Google Shape;118;p29"/>
          <p:cNvSpPr>
            <a:spLocks noGrp="1"/>
          </p:cNvSpPr>
          <p:nvPr>
            <p:ph type="pic" idx="4"/>
          </p:nvPr>
        </p:nvSpPr>
        <p:spPr>
          <a:xfrm>
            <a:off x="452438" y="357188"/>
            <a:ext cx="5315100" cy="43005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9pPr>
          </a:lstStyle>
          <a:p>
            <a:endParaRPr/>
          </a:p>
        </p:txBody>
      </p:sp>
      <p:sp>
        <p:nvSpPr>
          <p:cNvPr id="119" name="Google Shape;119;p29"/>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0"/>
        <p:cNvGrpSpPr/>
        <p:nvPr/>
      </p:nvGrpSpPr>
      <p:grpSpPr>
        <a:xfrm>
          <a:off x="0" y="0"/>
          <a:ext cx="0" cy="0"/>
          <a:chOff x="0" y="0"/>
          <a:chExt cx="0" cy="0"/>
        </a:xfrm>
      </p:grpSpPr>
      <p:sp>
        <p:nvSpPr>
          <p:cNvPr id="121" name="Google Shape;121;p30"/>
          <p:cNvSpPr txBox="1">
            <a:spLocks noGrp="1"/>
          </p:cNvSpPr>
          <p:nvPr>
            <p:ph type="body" idx="1"/>
          </p:nvPr>
        </p:nvSpPr>
        <p:spPr>
          <a:xfrm>
            <a:off x="895350" y="3357563"/>
            <a:ext cx="7358100" cy="219600"/>
          </a:xfrm>
          <a:prstGeom prst="rect">
            <a:avLst/>
          </a:prstGeom>
          <a:noFill/>
          <a:ln>
            <a:noFill/>
          </a:ln>
        </p:spPr>
        <p:txBody>
          <a:bodyPr spcFirstLastPara="1" wrap="square" lIns="19050" tIns="19050" rIns="19050" bIns="19050" anchor="t" anchorCtr="0">
            <a:noAutofit/>
          </a:bodyPr>
          <a:lstStyle>
            <a:lvl1pPr marL="457200" lvl="0" indent="-228600" algn="ctr" rtl="0">
              <a:lnSpc>
                <a:spcPct val="100000"/>
              </a:lnSpc>
              <a:spcBef>
                <a:spcPts val="0"/>
              </a:spcBef>
              <a:spcAft>
                <a:spcPts val="0"/>
              </a:spcAft>
              <a:buClr>
                <a:srgbClr val="FFFFFF"/>
              </a:buClr>
              <a:buSzPts val="1200"/>
              <a:buFont typeface="Helvetica Neue"/>
              <a:buNone/>
              <a:defRPr sz="1200" i="1"/>
            </a:lvl1pPr>
            <a:lvl2pPr marL="914400" lvl="1" indent="-279400" algn="l" rtl="0">
              <a:lnSpc>
                <a:spcPct val="100000"/>
              </a:lnSpc>
              <a:spcBef>
                <a:spcPts val="2200"/>
              </a:spcBef>
              <a:spcAft>
                <a:spcPts val="0"/>
              </a:spcAft>
              <a:buSzPts val="800"/>
              <a:buChar char="•"/>
              <a:defRPr/>
            </a:lvl2pPr>
            <a:lvl3pPr marL="1371600" lvl="2" indent="-279400" algn="l" rtl="0">
              <a:lnSpc>
                <a:spcPct val="100000"/>
              </a:lnSpc>
              <a:spcBef>
                <a:spcPts val="2200"/>
              </a:spcBef>
              <a:spcAft>
                <a:spcPts val="0"/>
              </a:spcAft>
              <a:buSzPts val="800"/>
              <a:buChar char="•"/>
              <a:defRPr/>
            </a:lvl3pPr>
            <a:lvl4pPr marL="1828800" lvl="3" indent="-279400" algn="l" rtl="0">
              <a:lnSpc>
                <a:spcPct val="100000"/>
              </a:lnSpc>
              <a:spcBef>
                <a:spcPts val="2200"/>
              </a:spcBef>
              <a:spcAft>
                <a:spcPts val="0"/>
              </a:spcAft>
              <a:buSzPts val="800"/>
              <a:buChar char="•"/>
              <a:defRPr/>
            </a:lvl4pPr>
            <a:lvl5pPr marL="2286000" lvl="4" indent="-279400" algn="l" rtl="0">
              <a:lnSpc>
                <a:spcPct val="100000"/>
              </a:lnSpc>
              <a:spcBef>
                <a:spcPts val="2200"/>
              </a:spcBef>
              <a:spcAft>
                <a:spcPts val="0"/>
              </a:spcAft>
              <a:buSzPts val="800"/>
              <a:buChar char="•"/>
              <a:defRPr/>
            </a:lvl5pPr>
            <a:lvl6pPr marL="2743200" lvl="5" indent="-279400" algn="l" rtl="0">
              <a:lnSpc>
                <a:spcPct val="100000"/>
              </a:lnSpc>
              <a:spcBef>
                <a:spcPts val="2200"/>
              </a:spcBef>
              <a:spcAft>
                <a:spcPts val="0"/>
              </a:spcAft>
              <a:buSzPts val="800"/>
              <a:buChar char="•"/>
              <a:defRPr/>
            </a:lvl6pPr>
            <a:lvl7pPr marL="3200400" lvl="6" indent="-279400" algn="l" rtl="0">
              <a:lnSpc>
                <a:spcPct val="100000"/>
              </a:lnSpc>
              <a:spcBef>
                <a:spcPts val="2200"/>
              </a:spcBef>
              <a:spcAft>
                <a:spcPts val="0"/>
              </a:spcAft>
              <a:buSzPts val="800"/>
              <a:buChar char="•"/>
              <a:defRPr/>
            </a:lvl7pPr>
            <a:lvl8pPr marL="3657600" lvl="7" indent="-279400" algn="l" rtl="0">
              <a:lnSpc>
                <a:spcPct val="100000"/>
              </a:lnSpc>
              <a:spcBef>
                <a:spcPts val="2200"/>
              </a:spcBef>
              <a:spcAft>
                <a:spcPts val="0"/>
              </a:spcAft>
              <a:buSzPts val="800"/>
              <a:buChar char="•"/>
              <a:defRPr/>
            </a:lvl8pPr>
            <a:lvl9pPr marL="4114800" lvl="8" indent="-279400" algn="l" rtl="0">
              <a:lnSpc>
                <a:spcPct val="100000"/>
              </a:lnSpc>
              <a:spcBef>
                <a:spcPts val="2200"/>
              </a:spcBef>
              <a:spcAft>
                <a:spcPts val="0"/>
              </a:spcAft>
              <a:buSzPts val="800"/>
              <a:buChar char="•"/>
              <a:defRPr/>
            </a:lvl9pPr>
          </a:lstStyle>
          <a:p>
            <a:endParaRPr/>
          </a:p>
        </p:txBody>
      </p:sp>
      <p:sp>
        <p:nvSpPr>
          <p:cNvPr id="122" name="Google Shape;122;p30"/>
          <p:cNvSpPr txBox="1">
            <a:spLocks noGrp="1"/>
          </p:cNvSpPr>
          <p:nvPr>
            <p:ph type="body" idx="2"/>
          </p:nvPr>
        </p:nvSpPr>
        <p:spPr>
          <a:xfrm>
            <a:off x="895350" y="2278856"/>
            <a:ext cx="7358100" cy="309600"/>
          </a:xfrm>
          <a:prstGeom prst="rect">
            <a:avLst/>
          </a:prstGeom>
          <a:noFill/>
          <a:ln>
            <a:noFill/>
          </a:ln>
        </p:spPr>
        <p:txBody>
          <a:bodyPr spcFirstLastPara="1" wrap="square" lIns="19050" tIns="19050" rIns="19050" bIns="19050" anchor="ctr" anchorCtr="0">
            <a:noAutofit/>
          </a:bodyPr>
          <a:lstStyle>
            <a:lvl1pPr marL="457200" lvl="0" indent="-228600" algn="ctr" rtl="0">
              <a:lnSpc>
                <a:spcPct val="100000"/>
              </a:lnSpc>
              <a:spcBef>
                <a:spcPts val="0"/>
              </a:spcBef>
              <a:spcAft>
                <a:spcPts val="0"/>
              </a:spcAft>
              <a:buClr>
                <a:srgbClr val="FFFFFF"/>
              </a:buClr>
              <a:buSzPts val="1800"/>
              <a:buFont typeface="Helvetica Neue"/>
              <a:buNone/>
              <a:defRPr>
                <a:latin typeface="Helvetica Neue"/>
                <a:ea typeface="Helvetica Neue"/>
                <a:cs typeface="Helvetica Neue"/>
                <a:sym typeface="Helvetica Neue"/>
              </a:defRPr>
            </a:lvl1pPr>
            <a:lvl2pPr marL="914400" lvl="1" indent="-279400" algn="l" rtl="0">
              <a:lnSpc>
                <a:spcPct val="100000"/>
              </a:lnSpc>
              <a:spcBef>
                <a:spcPts val="2200"/>
              </a:spcBef>
              <a:spcAft>
                <a:spcPts val="0"/>
              </a:spcAft>
              <a:buSzPts val="800"/>
              <a:buChar char="•"/>
              <a:defRPr/>
            </a:lvl2pPr>
            <a:lvl3pPr marL="1371600" lvl="2" indent="-279400" algn="l" rtl="0">
              <a:lnSpc>
                <a:spcPct val="100000"/>
              </a:lnSpc>
              <a:spcBef>
                <a:spcPts val="2200"/>
              </a:spcBef>
              <a:spcAft>
                <a:spcPts val="0"/>
              </a:spcAft>
              <a:buSzPts val="800"/>
              <a:buChar char="•"/>
              <a:defRPr/>
            </a:lvl3pPr>
            <a:lvl4pPr marL="1828800" lvl="3" indent="-279400" algn="l" rtl="0">
              <a:lnSpc>
                <a:spcPct val="100000"/>
              </a:lnSpc>
              <a:spcBef>
                <a:spcPts val="2200"/>
              </a:spcBef>
              <a:spcAft>
                <a:spcPts val="0"/>
              </a:spcAft>
              <a:buSzPts val="800"/>
              <a:buChar char="•"/>
              <a:defRPr/>
            </a:lvl4pPr>
            <a:lvl5pPr marL="2286000" lvl="4" indent="-279400" algn="l" rtl="0">
              <a:lnSpc>
                <a:spcPct val="100000"/>
              </a:lnSpc>
              <a:spcBef>
                <a:spcPts val="2200"/>
              </a:spcBef>
              <a:spcAft>
                <a:spcPts val="0"/>
              </a:spcAft>
              <a:buSzPts val="800"/>
              <a:buChar char="•"/>
              <a:defRPr/>
            </a:lvl5pPr>
            <a:lvl6pPr marL="2743200" lvl="5" indent="-279400" algn="l" rtl="0">
              <a:lnSpc>
                <a:spcPct val="100000"/>
              </a:lnSpc>
              <a:spcBef>
                <a:spcPts val="2200"/>
              </a:spcBef>
              <a:spcAft>
                <a:spcPts val="0"/>
              </a:spcAft>
              <a:buSzPts val="800"/>
              <a:buChar char="•"/>
              <a:defRPr/>
            </a:lvl6pPr>
            <a:lvl7pPr marL="3200400" lvl="6" indent="-279400" algn="l" rtl="0">
              <a:lnSpc>
                <a:spcPct val="100000"/>
              </a:lnSpc>
              <a:spcBef>
                <a:spcPts val="2200"/>
              </a:spcBef>
              <a:spcAft>
                <a:spcPts val="0"/>
              </a:spcAft>
              <a:buSzPts val="800"/>
              <a:buChar char="•"/>
              <a:defRPr/>
            </a:lvl7pPr>
            <a:lvl8pPr marL="3657600" lvl="7" indent="-279400" algn="l" rtl="0">
              <a:lnSpc>
                <a:spcPct val="100000"/>
              </a:lnSpc>
              <a:spcBef>
                <a:spcPts val="2200"/>
              </a:spcBef>
              <a:spcAft>
                <a:spcPts val="0"/>
              </a:spcAft>
              <a:buSzPts val="800"/>
              <a:buChar char="•"/>
              <a:defRPr/>
            </a:lvl8pPr>
            <a:lvl9pPr marL="4114800" lvl="8" indent="-279400" algn="l" rtl="0">
              <a:lnSpc>
                <a:spcPct val="100000"/>
              </a:lnSpc>
              <a:spcBef>
                <a:spcPts val="2200"/>
              </a:spcBef>
              <a:spcAft>
                <a:spcPts val="0"/>
              </a:spcAft>
              <a:buSzPts val="800"/>
              <a:buChar char="•"/>
              <a:defRPr/>
            </a:lvl9pPr>
          </a:lstStyle>
          <a:p>
            <a:endParaRPr/>
          </a:p>
        </p:txBody>
      </p:sp>
      <p:sp>
        <p:nvSpPr>
          <p:cNvPr id="123" name="Google Shape;123;p30"/>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24"/>
        <p:cNvGrpSpPr/>
        <p:nvPr/>
      </p:nvGrpSpPr>
      <p:grpSpPr>
        <a:xfrm>
          <a:off x="0" y="0"/>
          <a:ext cx="0" cy="0"/>
          <a:chOff x="0" y="0"/>
          <a:chExt cx="0" cy="0"/>
        </a:xfrm>
      </p:grpSpPr>
      <p:sp>
        <p:nvSpPr>
          <p:cNvPr id="125" name="Google Shape;125;p31"/>
          <p:cNvSpPr>
            <a:spLocks noGrp="1"/>
          </p:cNvSpPr>
          <p:nvPr>
            <p:ph type="pic" idx="2"/>
          </p:nvPr>
        </p:nvSpPr>
        <p:spPr>
          <a:xfrm>
            <a:off x="0" y="0"/>
            <a:ext cx="9144000" cy="51435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9pPr>
          </a:lstStyle>
          <a:p>
            <a:endParaRPr/>
          </a:p>
        </p:txBody>
      </p:sp>
      <p:sp>
        <p:nvSpPr>
          <p:cNvPr id="126" name="Google Shape;126;p31"/>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27"/>
        <p:cNvGrpSpPr/>
        <p:nvPr/>
      </p:nvGrpSpPr>
      <p:grpSpPr>
        <a:xfrm>
          <a:off x="0" y="0"/>
          <a:ext cx="0" cy="0"/>
          <a:chOff x="0" y="0"/>
          <a:chExt cx="0" cy="0"/>
        </a:xfrm>
      </p:grpSpPr>
      <p:sp>
        <p:nvSpPr>
          <p:cNvPr id="128" name="Google Shape;128;p32"/>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WHITE">
  <p:cSld name="WHITE">
    <p:bg>
      <p:bgPr>
        <a:solidFill>
          <a:srgbClr val="FFFFFF"/>
        </a:solidFill>
        <a:effectLst/>
      </p:bgPr>
    </p:bg>
    <p:spTree>
      <p:nvGrpSpPr>
        <p:cNvPr id="1" name="Shape 129"/>
        <p:cNvGrpSpPr/>
        <p:nvPr/>
      </p:nvGrpSpPr>
      <p:grpSpPr>
        <a:xfrm>
          <a:off x="0" y="0"/>
          <a:ext cx="0" cy="0"/>
          <a:chOff x="0" y="0"/>
          <a:chExt cx="0" cy="0"/>
        </a:xfrm>
      </p:grpSpPr>
      <p:sp>
        <p:nvSpPr>
          <p:cNvPr id="130" name="Google Shape;130;p33"/>
          <p:cNvSpPr txBox="1">
            <a:spLocks noGrp="1"/>
          </p:cNvSpPr>
          <p:nvPr>
            <p:ph type="sldNum" idx="12"/>
          </p:nvPr>
        </p:nvSpPr>
        <p:spPr>
          <a:xfrm>
            <a:off x="8791547" y="204360"/>
            <a:ext cx="132600" cy="66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400"/>
              <a:buFont typeface="Arial"/>
              <a:buNone/>
              <a:defRPr sz="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900">
              <a:solidFill>
                <a:srgbClr val="FFFFFF"/>
              </a:solidFill>
              <a:latin typeface="Helvetica Neue"/>
              <a:ea typeface="Helvetica Neue"/>
              <a:cs typeface="Helvetica Neue"/>
              <a:sym typeface="Helvetica Neue"/>
            </a:endParaRPr>
          </a:p>
        </p:txBody>
      </p:sp>
      <p:sp>
        <p:nvSpPr>
          <p:cNvPr id="131" name="Google Shape;131;p33"/>
          <p:cNvSpPr txBox="1"/>
          <p:nvPr/>
        </p:nvSpPr>
        <p:spPr>
          <a:xfrm>
            <a:off x="7758113" y="200550"/>
            <a:ext cx="7749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000000"/>
              </a:buClr>
              <a:buSzPts val="400"/>
              <a:buFont typeface="Helvetica Neue"/>
              <a:buNone/>
            </a:pPr>
            <a:r>
              <a:rPr lang="en" sz="400" b="0" i="0" u="none" strike="noStrike" cap="none">
                <a:solidFill>
                  <a:srgbClr val="000000"/>
                </a:solidFill>
                <a:latin typeface="Arial"/>
                <a:ea typeface="Arial"/>
                <a:cs typeface="Arial"/>
                <a:sym typeface="Arial"/>
              </a:rPr>
              <a:t>Proprietary &amp; Confidential</a:t>
            </a:r>
            <a:endParaRPr sz="500" b="0" i="0" u="none" strike="noStrike" cap="none">
              <a:solidFill>
                <a:srgbClr val="000000"/>
              </a:solidFill>
              <a:latin typeface="Arial"/>
              <a:ea typeface="Arial"/>
              <a:cs typeface="Arial"/>
              <a:sym typeface="Arial"/>
            </a:endParaRPr>
          </a:p>
        </p:txBody>
      </p:sp>
      <p:sp>
        <p:nvSpPr>
          <p:cNvPr id="132" name="Google Shape;132;p33"/>
          <p:cNvSpPr txBox="1"/>
          <p:nvPr/>
        </p:nvSpPr>
        <p:spPr>
          <a:xfrm>
            <a:off x="220027"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000000"/>
              </a:buClr>
              <a:buSzPts val="400"/>
              <a:buFont typeface="Helvetica Neue"/>
              <a:buNone/>
            </a:pPr>
            <a:r>
              <a:rPr lang="en" sz="400" b="0" i="0" u="none" strike="noStrike" cap="none">
                <a:solidFill>
                  <a:srgbClr val="000000"/>
                </a:solidFill>
                <a:latin typeface="Arial"/>
                <a:ea typeface="Arial"/>
                <a:cs typeface="Arial"/>
                <a:sym typeface="Arial"/>
              </a:rPr>
              <a:t>Spotify</a:t>
            </a:r>
            <a:endParaRPr sz="500" b="0" i="0" u="none" strike="noStrike" cap="none">
              <a:solidFill>
                <a:srgbClr val="000000"/>
              </a:solidFill>
              <a:latin typeface="Arial"/>
              <a:ea typeface="Arial"/>
              <a:cs typeface="Arial"/>
              <a:sym typeface="Arial"/>
            </a:endParaRPr>
          </a:p>
        </p:txBody>
      </p:sp>
      <p:sp>
        <p:nvSpPr>
          <p:cNvPr id="133" name="Google Shape;133;p33"/>
          <p:cNvSpPr txBox="1"/>
          <p:nvPr/>
        </p:nvSpPr>
        <p:spPr>
          <a:xfrm>
            <a:off x="1589722"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000000"/>
              </a:buClr>
              <a:buSzPts val="400"/>
              <a:buFont typeface="Helvetica Neue"/>
              <a:buNone/>
            </a:pPr>
            <a:r>
              <a:rPr lang="en" sz="400" b="0" i="0" u="none" strike="noStrike" cap="none">
                <a:solidFill>
                  <a:srgbClr val="000000"/>
                </a:solidFill>
                <a:latin typeface="Arial"/>
                <a:ea typeface="Arial"/>
                <a:cs typeface="Arial"/>
                <a:sym typeface="Arial"/>
              </a:rPr>
              <a:t>111.2017</a:t>
            </a:r>
            <a:endParaRPr sz="500" b="0" i="0" u="none" strike="noStrike" cap="none">
              <a:solidFill>
                <a:srgbClr val="000000"/>
              </a:solidFill>
              <a:latin typeface="Arial"/>
              <a:ea typeface="Arial"/>
              <a:cs typeface="Arial"/>
              <a:sym typeface="Arial"/>
            </a:endParaRPr>
          </a:p>
        </p:txBody>
      </p:sp>
      <p:sp>
        <p:nvSpPr>
          <p:cNvPr id="134" name="Google Shape;134;p33"/>
          <p:cNvSpPr txBox="1"/>
          <p:nvPr/>
        </p:nvSpPr>
        <p:spPr>
          <a:xfrm>
            <a:off x="801889" y="200550"/>
            <a:ext cx="6912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000000"/>
              </a:buClr>
              <a:buSzPts val="400"/>
              <a:buFont typeface="Helvetica Neue"/>
              <a:buNone/>
            </a:pPr>
            <a:r>
              <a:rPr lang="en" sz="400" b="0" i="0" u="none" strike="noStrike" cap="none">
                <a:solidFill>
                  <a:srgbClr val="000000"/>
                </a:solidFill>
                <a:latin typeface="Arial"/>
                <a:ea typeface="Arial"/>
                <a:cs typeface="Arial"/>
                <a:sym typeface="Arial"/>
              </a:rPr>
              <a:t>BNA Event</a:t>
            </a:r>
            <a:endParaRPr sz="5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CK">
  <p:cSld name="BLACK 2">
    <p:spTree>
      <p:nvGrpSpPr>
        <p:cNvPr id="1" name="Shape 135"/>
        <p:cNvGrpSpPr/>
        <p:nvPr/>
      </p:nvGrpSpPr>
      <p:grpSpPr>
        <a:xfrm>
          <a:off x="0" y="0"/>
          <a:ext cx="0" cy="0"/>
          <a:chOff x="0" y="0"/>
          <a:chExt cx="0" cy="0"/>
        </a:xfrm>
      </p:grpSpPr>
      <p:sp>
        <p:nvSpPr>
          <p:cNvPr id="136" name="Google Shape;136;p34"/>
          <p:cNvSpPr txBox="1">
            <a:spLocks noGrp="1"/>
          </p:cNvSpPr>
          <p:nvPr>
            <p:ph type="sldNum" idx="12"/>
          </p:nvPr>
        </p:nvSpPr>
        <p:spPr>
          <a:xfrm>
            <a:off x="8791547" y="204360"/>
            <a:ext cx="132600" cy="66600"/>
          </a:xfrm>
          <a:prstGeom prst="rect">
            <a:avLst/>
          </a:prstGeom>
          <a:noFill/>
          <a:ln>
            <a:noFill/>
          </a:ln>
        </p:spPr>
        <p:txBody>
          <a:bodyPr spcFirstLastPara="1" wrap="square" lIns="0" tIns="0" rIns="0" bIns="0" anchor="b" anchorCtr="0">
            <a:noAutofit/>
          </a:bodyPr>
          <a:lstStyle>
            <a:lvl1pPr marL="0" marR="0" lvl="0"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1pPr>
            <a:lvl2pPr marL="0" marR="0" lvl="1"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2pPr>
            <a:lvl3pPr marL="0" marR="0" lvl="2"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3pPr>
            <a:lvl4pPr marL="0" marR="0" lvl="3"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4pPr>
            <a:lvl5pPr marL="0" marR="0" lvl="4"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5pPr>
            <a:lvl6pPr marL="0" marR="0" lvl="5"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6pPr>
            <a:lvl7pPr marL="0" marR="0" lvl="6"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7pPr>
            <a:lvl8pPr marL="0" marR="0" lvl="7"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8pPr>
            <a:lvl9pPr marL="0" marR="0" lvl="8" indent="0" algn="r" rtl="0">
              <a:lnSpc>
                <a:spcPct val="150000"/>
              </a:lnSpc>
              <a:spcBef>
                <a:spcPts val="0"/>
              </a:spcBef>
              <a:spcAft>
                <a:spcPts val="0"/>
              </a:spcAft>
              <a:buClr>
                <a:srgbClr val="FFFFFF"/>
              </a:buClr>
              <a:buSzPts val="400"/>
              <a:buFont typeface="Arial"/>
              <a:buNone/>
              <a:defRPr sz="4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900">
              <a:latin typeface="Helvetica Neue"/>
              <a:ea typeface="Helvetica Neue"/>
              <a:cs typeface="Helvetica Neue"/>
              <a:sym typeface="Helvetica Neue"/>
            </a:endParaRPr>
          </a:p>
        </p:txBody>
      </p:sp>
      <p:sp>
        <p:nvSpPr>
          <p:cNvPr id="137" name="Google Shape;137;p34"/>
          <p:cNvSpPr txBox="1"/>
          <p:nvPr/>
        </p:nvSpPr>
        <p:spPr>
          <a:xfrm>
            <a:off x="7758113" y="200550"/>
            <a:ext cx="7749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Proprietary &amp; Confidential</a:t>
            </a:r>
            <a:endParaRPr sz="500" b="0" i="0" u="none" strike="noStrike" cap="none">
              <a:solidFill>
                <a:srgbClr val="000000"/>
              </a:solidFill>
              <a:latin typeface="Arial"/>
              <a:ea typeface="Arial"/>
              <a:cs typeface="Arial"/>
              <a:sym typeface="Arial"/>
            </a:endParaRPr>
          </a:p>
        </p:txBody>
      </p:sp>
      <p:sp>
        <p:nvSpPr>
          <p:cNvPr id="138" name="Google Shape;138;p34"/>
          <p:cNvSpPr txBox="1"/>
          <p:nvPr/>
        </p:nvSpPr>
        <p:spPr>
          <a:xfrm>
            <a:off x="220027"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Spotify</a:t>
            </a:r>
            <a:endParaRPr sz="500" b="0" i="0" u="none" strike="noStrike" cap="none">
              <a:solidFill>
                <a:srgbClr val="000000"/>
              </a:solidFill>
              <a:latin typeface="Arial"/>
              <a:ea typeface="Arial"/>
              <a:cs typeface="Arial"/>
              <a:sym typeface="Arial"/>
            </a:endParaRPr>
          </a:p>
        </p:txBody>
      </p:sp>
      <p:sp>
        <p:nvSpPr>
          <p:cNvPr id="139" name="Google Shape;139;p34"/>
          <p:cNvSpPr txBox="1"/>
          <p:nvPr/>
        </p:nvSpPr>
        <p:spPr>
          <a:xfrm>
            <a:off x="1589722"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2018</a:t>
            </a:r>
            <a:endParaRPr sz="500" b="0" i="0" u="none" strike="noStrike" cap="none">
              <a:solidFill>
                <a:srgbClr val="000000"/>
              </a:solidFill>
              <a:latin typeface="Arial"/>
              <a:ea typeface="Arial"/>
              <a:cs typeface="Arial"/>
              <a:sym typeface="Arial"/>
            </a:endParaRPr>
          </a:p>
        </p:txBody>
      </p:sp>
      <p:sp>
        <p:nvSpPr>
          <p:cNvPr id="140" name="Google Shape;140;p34"/>
          <p:cNvSpPr txBox="1"/>
          <p:nvPr/>
        </p:nvSpPr>
        <p:spPr>
          <a:xfrm>
            <a:off x="852488" y="200550"/>
            <a:ext cx="640500" cy="666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rgbClr val="FFFFFF"/>
              </a:buClr>
              <a:buSzPts val="400"/>
              <a:buFont typeface="Helvetica Neue"/>
              <a:buNone/>
            </a:pPr>
            <a:r>
              <a:rPr lang="en" sz="400" b="0" i="0" u="none" strike="noStrike" cap="none">
                <a:solidFill>
                  <a:srgbClr val="FFFFFF"/>
                </a:solidFill>
                <a:latin typeface="Arial"/>
                <a:ea typeface="Arial"/>
                <a:cs typeface="Arial"/>
                <a:sym typeface="Arial"/>
              </a:rPr>
              <a:t>Hot Country</a:t>
            </a:r>
            <a:endParaRPr sz="5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marR="0" lvl="0" algn="ctr" rtl="0">
              <a:lnSpc>
                <a:spcPct val="100000"/>
              </a:lnSpc>
              <a:spcBef>
                <a:spcPts val="0"/>
              </a:spcBef>
              <a:spcAft>
                <a:spcPts val="0"/>
              </a:spcAft>
              <a:buClr>
                <a:srgbClr val="FFFFFF"/>
              </a:buClr>
              <a:buSzPts val="4200"/>
              <a:buFont typeface="Helvetica Neue"/>
              <a:buNone/>
              <a:defRPr sz="4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4200"/>
              <a:buFont typeface="Helvetica Neue"/>
              <a:buNone/>
              <a:defRPr sz="4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4200"/>
              <a:buFont typeface="Helvetica Neue"/>
              <a:buNone/>
              <a:defRPr sz="4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4200"/>
              <a:buFont typeface="Helvetica Neue"/>
              <a:buNone/>
              <a:defRPr sz="4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4200"/>
              <a:buFont typeface="Helvetica Neue"/>
              <a:buNone/>
              <a:defRPr sz="4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4200"/>
              <a:buFont typeface="Helvetica Neue"/>
              <a:buNone/>
              <a:defRPr sz="4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4200"/>
              <a:buFont typeface="Helvetica Neue"/>
              <a:buNone/>
              <a:defRPr sz="4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4200"/>
              <a:buFont typeface="Helvetica Neue"/>
              <a:buNone/>
              <a:defRPr sz="4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4200"/>
              <a:buFont typeface="Helvetica Neue"/>
              <a:buNone/>
              <a:defRPr sz="4200" b="0" i="0" u="none" strike="noStrike" cap="none">
                <a:solidFill>
                  <a:srgbClr val="FFFFFF"/>
                </a:solidFill>
                <a:latin typeface="Helvetica Neue"/>
                <a:ea typeface="Helvetica Neue"/>
                <a:cs typeface="Helvetica Neue"/>
                <a:sym typeface="Helvetica Neue"/>
              </a:defRPr>
            </a:lvl9pPr>
          </a:lstStyle>
          <a:p>
            <a:endParaRPr/>
          </a:p>
        </p:txBody>
      </p:sp>
      <p:sp>
        <p:nvSpPr>
          <p:cNvPr id="52" name="Google Shape;52;p13"/>
          <p:cNvSpPr txBox="1">
            <a:spLocks noGrp="1"/>
          </p:cNvSpPr>
          <p:nvPr>
            <p:ph type="body" idx="1"/>
          </p:nvPr>
        </p:nvSpPr>
        <p:spPr>
          <a:xfrm>
            <a:off x="633413" y="1181100"/>
            <a:ext cx="7877100" cy="3486000"/>
          </a:xfrm>
          <a:prstGeom prst="rect">
            <a:avLst/>
          </a:prstGeom>
          <a:noFill/>
          <a:ln>
            <a:noFill/>
          </a:ln>
        </p:spPr>
        <p:txBody>
          <a:bodyPr spcFirstLastPara="1" wrap="square" lIns="19050" tIns="19050" rIns="19050" bIns="19050" anchor="ctr" anchorCtr="0">
            <a:noAutofit/>
          </a:bodyPr>
          <a:lstStyle>
            <a:lvl1pPr marL="457200" marR="0" lvl="0" indent="-37465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1pPr>
            <a:lvl2pPr marL="914400" marR="0" lvl="1" indent="-37465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2pPr>
            <a:lvl3pPr marL="1371600" marR="0" lvl="2" indent="-37465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3pPr>
            <a:lvl4pPr marL="1828800" marR="0" lvl="3" indent="-37465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4pPr>
            <a:lvl5pPr marL="2286000" marR="0" lvl="4" indent="-37465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5pPr>
            <a:lvl6pPr marL="2743200" marR="0" lvl="5" indent="-37465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6pPr>
            <a:lvl7pPr marL="3200400" marR="0" lvl="6" indent="-37465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7pPr>
            <a:lvl8pPr marL="3657600" marR="0" lvl="7" indent="-37465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8pPr>
            <a:lvl9pPr marL="4114800" marR="0" lvl="8" indent="-374650" algn="l" rtl="0">
              <a:lnSpc>
                <a:spcPct val="100000"/>
              </a:lnSpc>
              <a:spcBef>
                <a:spcPts val="2200"/>
              </a:spcBef>
              <a:spcAft>
                <a:spcPts val="0"/>
              </a:spcAft>
              <a:buClr>
                <a:srgbClr val="FFFFFF"/>
              </a:buClr>
              <a:buSzPts val="2300"/>
              <a:buFont typeface="Helvetica Neue"/>
              <a:buChar char="•"/>
              <a:defRPr sz="1800" b="0" i="0" u="none" strike="noStrike" cap="none">
                <a:solidFill>
                  <a:srgbClr val="FFFFFF"/>
                </a:solidFill>
                <a:latin typeface="Helvetica Neue"/>
                <a:ea typeface="Helvetica Neue"/>
                <a:cs typeface="Helvetica Neue"/>
                <a:sym typeface="Helvetica Neue"/>
              </a:defRPr>
            </a:lvl9pPr>
          </a:lstStyle>
          <a:p>
            <a:endParaRPr/>
          </a:p>
        </p:txBody>
      </p:sp>
      <p:sp>
        <p:nvSpPr>
          <p:cNvPr id="53" name="Google Shape;53;p13"/>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900"/>
              <a:buFont typeface="Helvetica Neue"/>
              <a:buNone/>
              <a:defRPr sz="9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6"/>
          <p:cNvSpPr/>
          <p:nvPr/>
        </p:nvSpPr>
        <p:spPr>
          <a:xfrm>
            <a:off x="0" y="1019834"/>
            <a:ext cx="9154200" cy="4110300"/>
          </a:xfrm>
          <a:prstGeom prst="rect">
            <a:avLst/>
          </a:prstGeom>
          <a:solidFill>
            <a:srgbClr val="FC9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rgbClr val="FF0000"/>
              </a:highlight>
            </a:endParaRPr>
          </a:p>
        </p:txBody>
      </p:sp>
      <p:sp>
        <p:nvSpPr>
          <p:cNvPr id="151" name="Google Shape;151;p36"/>
          <p:cNvSpPr txBox="1">
            <a:spLocks noGrp="1"/>
          </p:cNvSpPr>
          <p:nvPr>
            <p:ph type="ctrTitle"/>
          </p:nvPr>
        </p:nvSpPr>
        <p:spPr>
          <a:xfrm>
            <a:off x="276549" y="772247"/>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n-US" b="1" dirty="0">
                <a:latin typeface="Roboto"/>
                <a:ea typeface="Roboto"/>
                <a:cs typeface="Roboto"/>
                <a:sym typeface="Roboto"/>
              </a:rPr>
              <a:t>Ecommerce Sales Analysis</a:t>
            </a:r>
            <a:endParaRPr b="1"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44"/>
          <p:cNvSpPr txBox="1"/>
          <p:nvPr/>
        </p:nvSpPr>
        <p:spPr>
          <a:xfrm>
            <a:off x="5949475" y="1251100"/>
            <a:ext cx="3097800" cy="295462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dirty="0">
                <a:latin typeface="+mj-lt"/>
              </a:rPr>
              <a:t>Automatic cancellation by the system due to unpaid orders</a:t>
            </a:r>
            <a:r>
              <a:rPr lang="en-US" sz="1200" dirty="0">
                <a:latin typeface="+mj-lt"/>
              </a:rPr>
              <a:t>: This is the </a:t>
            </a:r>
            <a:r>
              <a:rPr lang="en-US" sz="1200" u="sng" dirty="0">
                <a:latin typeface="+mj-lt"/>
              </a:rPr>
              <a:t>most common reason, </a:t>
            </a:r>
            <a:r>
              <a:rPr lang="en-US" sz="1200" dirty="0">
                <a:latin typeface="+mj-lt"/>
              </a:rPr>
              <a:t>showing a significant number of cancellations occur because payments were not received by the deadline.</a:t>
            </a:r>
          </a:p>
          <a:p>
            <a:pPr marL="0" lvl="0" indent="0" algn="l" rtl="0">
              <a:spcBef>
                <a:spcPts val="0"/>
              </a:spcBef>
              <a:spcAft>
                <a:spcPts val="0"/>
              </a:spcAft>
              <a:buNone/>
            </a:pPr>
            <a:r>
              <a:rPr lang="en-US" sz="1200" b="1" dirty="0">
                <a:latin typeface="+mj-lt"/>
              </a:rPr>
              <a:t>Cancellation by buyers wanting to enter/change a voucher code</a:t>
            </a:r>
            <a:r>
              <a:rPr lang="en-US" sz="1200" dirty="0">
                <a:latin typeface="+mj-lt"/>
              </a:rPr>
              <a:t>: This reason suggests that buyers frequently cancel orders to apply or modify discount codes.</a:t>
            </a:r>
          </a:p>
          <a:p>
            <a:pPr marL="0" lvl="0" indent="0" algn="l" rtl="0">
              <a:spcBef>
                <a:spcPts val="0"/>
              </a:spcBef>
              <a:spcAft>
                <a:spcPts val="0"/>
              </a:spcAft>
              <a:buNone/>
            </a:pPr>
            <a:endParaRPr lang="en-US" sz="1200" dirty="0">
              <a:solidFill>
                <a:schemeClr val="dk1"/>
              </a:solidFill>
              <a:latin typeface="+mj-lt"/>
              <a:ea typeface="Roboto"/>
              <a:cs typeface="Roboto"/>
              <a:sym typeface="Roboto"/>
            </a:endParaRPr>
          </a:p>
          <a:p>
            <a:pPr marL="0" lvl="0" indent="0" algn="l" rtl="0">
              <a:spcBef>
                <a:spcPts val="0"/>
              </a:spcBef>
              <a:spcAft>
                <a:spcPts val="0"/>
              </a:spcAft>
              <a:buNone/>
            </a:pPr>
            <a:r>
              <a:rPr lang="en-US" sz="1200" dirty="0">
                <a:solidFill>
                  <a:schemeClr val="dk1"/>
                </a:solidFill>
                <a:latin typeface="+mj-lt"/>
                <a:ea typeface="Roboto"/>
                <a:cs typeface="Roboto"/>
                <a:sym typeface="Wingdings" panose="05000000000000000000" pitchFamily="2" charset="2"/>
              </a:rPr>
              <a:t></a:t>
            </a:r>
            <a:r>
              <a:rPr lang="en-US" sz="1200" dirty="0">
                <a:solidFill>
                  <a:schemeClr val="dk1"/>
                </a:solidFill>
                <a:latin typeface="+mj-lt"/>
                <a:ea typeface="Roboto"/>
                <a:cs typeface="Roboto"/>
                <a:sym typeface="Roboto"/>
              </a:rPr>
              <a:t> </a:t>
            </a:r>
            <a:r>
              <a:rPr lang="en-US" sz="1200" dirty="0">
                <a:highlight>
                  <a:srgbClr val="FFFF00"/>
                </a:highlight>
                <a:latin typeface="+mj-lt"/>
              </a:rPr>
              <a:t>Implement Payment Reminders</a:t>
            </a:r>
            <a:r>
              <a:rPr lang="en-US" sz="1200" dirty="0">
                <a:solidFill>
                  <a:schemeClr val="dk1"/>
                </a:solidFill>
                <a:highlight>
                  <a:srgbClr val="FFFF00"/>
                </a:highlight>
                <a:latin typeface="+mj-lt"/>
                <a:ea typeface="Roboto"/>
                <a:cs typeface="Roboto"/>
                <a:sym typeface="Roboto"/>
              </a:rPr>
              <a:t> + </a:t>
            </a:r>
            <a:r>
              <a:rPr lang="en-US" sz="1200" dirty="0">
                <a:highlight>
                  <a:srgbClr val="FFFF00"/>
                </a:highlight>
                <a:latin typeface="+mj-lt"/>
              </a:rPr>
              <a:t>timely reminders to prompt customers to complete payments</a:t>
            </a:r>
            <a:endParaRPr sz="1200" dirty="0">
              <a:solidFill>
                <a:schemeClr val="dk1"/>
              </a:solidFill>
              <a:highlight>
                <a:srgbClr val="FFFF00"/>
              </a:highlight>
              <a:latin typeface="+mj-lt"/>
              <a:ea typeface="Roboto"/>
              <a:cs typeface="Roboto"/>
              <a:sym typeface="Roboto"/>
            </a:endParaRPr>
          </a:p>
        </p:txBody>
      </p:sp>
      <p:sp>
        <p:nvSpPr>
          <p:cNvPr id="222" name="Google Shape;222;p44"/>
          <p:cNvSpPr txBox="1"/>
          <p:nvPr/>
        </p:nvSpPr>
        <p:spPr>
          <a:xfrm>
            <a:off x="965713" y="1777475"/>
            <a:ext cx="306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0" name="Google Shape;230;p44"/>
          <p:cNvSpPr txBox="1">
            <a:spLocks noGrp="1"/>
          </p:cNvSpPr>
          <p:nvPr>
            <p:ph type="title"/>
          </p:nvPr>
        </p:nvSpPr>
        <p:spPr>
          <a:xfrm>
            <a:off x="311700" y="14458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500" dirty="0"/>
              <a:t>Enhance Payment System Reliability and Extend Payment Deadlines to Increase Payment Completion Rates</a:t>
            </a:r>
            <a:endParaRPr sz="2500" b="1" dirty="0">
              <a:latin typeface="Roboto"/>
              <a:ea typeface="Roboto"/>
              <a:cs typeface="Roboto"/>
              <a:sym typeface="Roboto"/>
            </a:endParaRPr>
          </a:p>
        </p:txBody>
      </p:sp>
      <p:sp>
        <p:nvSpPr>
          <p:cNvPr id="4" name="Rectangle 3">
            <a:extLst>
              <a:ext uri="{FF2B5EF4-FFF2-40B4-BE49-F238E27FC236}">
                <a16:creationId xmlns:a16="http://schemas.microsoft.com/office/drawing/2014/main" id="{E0DF162D-832E-373C-DE15-78CC4915DBD8}"/>
              </a:ext>
            </a:extLst>
          </p:cNvPr>
          <p:cNvSpPr/>
          <p:nvPr/>
        </p:nvSpPr>
        <p:spPr>
          <a:xfrm>
            <a:off x="96725" y="1977575"/>
            <a:ext cx="4350357" cy="200100"/>
          </a:xfrm>
          <a:prstGeom prst="rect">
            <a:avLst/>
          </a:prstGeom>
          <a:noFill/>
          <a:ln w="952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57B1F72-4994-690E-09A9-9596E428F81B}"/>
              </a:ext>
            </a:extLst>
          </p:cNvPr>
          <p:cNvPicPr>
            <a:picLocks noChangeAspect="1"/>
          </p:cNvPicPr>
          <p:nvPr/>
        </p:nvPicPr>
        <p:blipFill>
          <a:blip r:embed="rId3"/>
          <a:stretch>
            <a:fillRect/>
          </a:stretch>
        </p:blipFill>
        <p:spPr>
          <a:xfrm>
            <a:off x="96725" y="1349665"/>
            <a:ext cx="5756223" cy="2044431"/>
          </a:xfrm>
          <a:prstGeom prst="rect">
            <a:avLst/>
          </a:prstGeom>
        </p:spPr>
      </p:pic>
    </p:spTree>
    <p:extLst>
      <p:ext uri="{BB962C8B-B14F-4D97-AF65-F5344CB8AC3E}">
        <p14:creationId xmlns:p14="http://schemas.microsoft.com/office/powerpoint/2010/main" val="352163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44"/>
          <p:cNvSpPr txBox="1"/>
          <p:nvPr/>
        </p:nvSpPr>
        <p:spPr>
          <a:xfrm>
            <a:off x="5949475" y="1251100"/>
            <a:ext cx="3097800"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dirty="0">
              <a:solidFill>
                <a:schemeClr val="dk1"/>
              </a:solidFill>
              <a:highlight>
                <a:srgbClr val="FFFF00"/>
              </a:highlight>
              <a:latin typeface="+mj-lt"/>
              <a:ea typeface="Roboto"/>
              <a:cs typeface="Roboto"/>
              <a:sym typeface="Roboto"/>
            </a:endParaRPr>
          </a:p>
        </p:txBody>
      </p:sp>
      <p:sp>
        <p:nvSpPr>
          <p:cNvPr id="222" name="Google Shape;222;p44"/>
          <p:cNvSpPr txBox="1"/>
          <p:nvPr/>
        </p:nvSpPr>
        <p:spPr>
          <a:xfrm>
            <a:off x="965713" y="1777475"/>
            <a:ext cx="306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0" name="Google Shape;230;p44"/>
          <p:cNvSpPr txBox="1">
            <a:spLocks noGrp="1"/>
          </p:cNvSpPr>
          <p:nvPr>
            <p:ph type="title"/>
          </p:nvPr>
        </p:nvSpPr>
        <p:spPr>
          <a:xfrm>
            <a:off x="311700" y="14458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dirty="0"/>
              <a:t>Run targeted marketing campaigns focusing on weekend to increase orders</a:t>
            </a:r>
            <a:endParaRPr sz="2500" b="1" dirty="0">
              <a:latin typeface="Roboto"/>
              <a:ea typeface="Roboto"/>
              <a:cs typeface="Roboto"/>
              <a:sym typeface="Roboto"/>
            </a:endParaRPr>
          </a:p>
        </p:txBody>
      </p:sp>
      <p:sp>
        <p:nvSpPr>
          <p:cNvPr id="4" name="Rectangle 3">
            <a:extLst>
              <a:ext uri="{FF2B5EF4-FFF2-40B4-BE49-F238E27FC236}">
                <a16:creationId xmlns:a16="http://schemas.microsoft.com/office/drawing/2014/main" id="{E0DF162D-832E-373C-DE15-78CC4915DBD8}"/>
              </a:ext>
            </a:extLst>
          </p:cNvPr>
          <p:cNvSpPr/>
          <p:nvPr/>
        </p:nvSpPr>
        <p:spPr>
          <a:xfrm>
            <a:off x="96725" y="1977575"/>
            <a:ext cx="4350357" cy="200100"/>
          </a:xfrm>
          <a:prstGeom prst="rect">
            <a:avLst/>
          </a:prstGeom>
          <a:noFill/>
          <a:ln w="952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3">
            <a:extLst>
              <a:ext uri="{FF2B5EF4-FFF2-40B4-BE49-F238E27FC236}">
                <a16:creationId xmlns:a16="http://schemas.microsoft.com/office/drawing/2014/main" id="{134D1958-8CBE-14C1-B26F-AB3CB6065122}"/>
              </a:ext>
            </a:extLst>
          </p:cNvPr>
          <p:cNvSpPr>
            <a:spLocks noChangeArrowheads="1"/>
          </p:cNvSpPr>
          <p:nvPr/>
        </p:nvSpPr>
        <p:spPr bwMode="auto">
          <a:xfrm>
            <a:off x="244839" y="3725588"/>
            <a:ext cx="792075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majority of orders (</a:t>
            </a:r>
            <a:r>
              <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rPr>
              <a:t>73%</a:t>
            </a:r>
            <a:r>
              <a:rPr kumimoji="0" lang="en-US" altLang="en-US" sz="1800" b="0" i="0" u="none" strike="noStrike" cap="none" normalizeH="0" baseline="0" dirty="0">
                <a:ln>
                  <a:noFill/>
                </a:ln>
                <a:solidFill>
                  <a:schemeClr val="tx1"/>
                </a:solidFill>
                <a:effectLst/>
                <a:latin typeface="Arial" panose="020B0604020202020204" pitchFamily="34" charset="0"/>
              </a:rPr>
              <a:t>) are placed on </a:t>
            </a:r>
            <a:r>
              <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rPr>
              <a:t>weekdays.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significantly smaller portion (26.25%) of orders are placed on weekends. </a:t>
            </a:r>
          </a:p>
        </p:txBody>
      </p:sp>
      <p:pic>
        <p:nvPicPr>
          <p:cNvPr id="11" name="Picture 10">
            <a:extLst>
              <a:ext uri="{FF2B5EF4-FFF2-40B4-BE49-F238E27FC236}">
                <a16:creationId xmlns:a16="http://schemas.microsoft.com/office/drawing/2014/main" id="{1DA316BD-23EF-EF26-DD8E-3617116C87C1}"/>
              </a:ext>
            </a:extLst>
          </p:cNvPr>
          <p:cNvPicPr>
            <a:picLocks noChangeAspect="1"/>
          </p:cNvPicPr>
          <p:nvPr/>
        </p:nvPicPr>
        <p:blipFill>
          <a:blip r:embed="rId3"/>
          <a:stretch>
            <a:fillRect/>
          </a:stretch>
        </p:blipFill>
        <p:spPr>
          <a:xfrm>
            <a:off x="200052" y="1120238"/>
            <a:ext cx="6325483" cy="2772162"/>
          </a:xfrm>
          <a:prstGeom prst="rect">
            <a:avLst/>
          </a:prstGeom>
        </p:spPr>
      </p:pic>
    </p:spTree>
    <p:extLst>
      <p:ext uri="{BB962C8B-B14F-4D97-AF65-F5344CB8AC3E}">
        <p14:creationId xmlns:p14="http://schemas.microsoft.com/office/powerpoint/2010/main" val="338089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2" name="Rectangle 1">
            <a:extLst>
              <a:ext uri="{FF2B5EF4-FFF2-40B4-BE49-F238E27FC236}">
                <a16:creationId xmlns:a16="http://schemas.microsoft.com/office/drawing/2014/main" id="{BB58BCF1-7C94-867E-ED63-E3C39E838557}"/>
              </a:ext>
            </a:extLst>
          </p:cNvPr>
          <p:cNvSpPr/>
          <p:nvPr/>
        </p:nvSpPr>
        <p:spPr>
          <a:xfrm>
            <a:off x="0" y="0"/>
            <a:ext cx="9144000" cy="5143500"/>
          </a:xfrm>
          <a:prstGeom prst="rect">
            <a:avLst/>
          </a:prstGeom>
          <a:solidFill>
            <a:srgbClr val="FC928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lnSpc>
                <a:spcPct val="80000"/>
              </a:lnSpc>
              <a:spcBef>
                <a:spcPts val="0"/>
              </a:spcBef>
              <a:spcAft>
                <a:spcPts val="0"/>
              </a:spcAft>
              <a:buNone/>
            </a:pPr>
            <a:endParaRPr lang="en-US" sz="4000" dirty="0">
              <a:solidFill>
                <a:schemeClr val="dk1"/>
              </a:solidFill>
              <a:latin typeface="+mj-lt"/>
              <a:ea typeface="Helvetica Neue"/>
              <a:cs typeface="Helvetica Neue"/>
              <a:sym typeface="Helvetica Neue"/>
            </a:endParaRPr>
          </a:p>
        </p:txBody>
      </p:sp>
      <p:sp>
        <p:nvSpPr>
          <p:cNvPr id="186" name="Google Shape;186;p40" hidden="1"/>
          <p:cNvSpPr txBox="1">
            <a:spLocks noGrp="1"/>
          </p:cNvSpPr>
          <p:nvPr>
            <p:ph type="sldNum" idx="4294967295"/>
          </p:nvPr>
        </p:nvSpPr>
        <p:spPr>
          <a:xfrm>
            <a:off x="8791547" y="204360"/>
            <a:ext cx="132600" cy="666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600"/>
              </a:spcAft>
              <a:buClr>
                <a:srgbClr val="FFFFFF"/>
              </a:buClr>
              <a:buSzPts val="400"/>
              <a:buFont typeface="Arial"/>
              <a:buNone/>
            </a:pPr>
            <a:fld id="{00000000-1234-1234-1234-123412341234}" type="slidenum">
              <a:rPr lang="en"/>
              <a:pPr marL="0" lvl="0" indent="0" algn="ctr" rtl="0">
                <a:spcBef>
                  <a:spcPts val="0"/>
                </a:spcBef>
                <a:spcAft>
                  <a:spcPts val="600"/>
                </a:spcAft>
                <a:buClr>
                  <a:srgbClr val="FFFFFF"/>
                </a:buClr>
                <a:buSzPts val="400"/>
                <a:buFont typeface="Arial"/>
                <a:buNone/>
              </a:pPr>
              <a:t>12</a:t>
            </a:fld>
            <a:endParaRPr lang="en-US">
              <a:latin typeface="Helvetica Neue"/>
              <a:ea typeface="Helvetica Neue"/>
              <a:cs typeface="Helvetica Neue"/>
              <a:sym typeface="Helvetica Neue"/>
            </a:endParaRPr>
          </a:p>
        </p:txBody>
      </p:sp>
      <p:sp>
        <p:nvSpPr>
          <p:cNvPr id="4" name="Google Shape;215;p43">
            <a:extLst>
              <a:ext uri="{FF2B5EF4-FFF2-40B4-BE49-F238E27FC236}">
                <a16:creationId xmlns:a16="http://schemas.microsoft.com/office/drawing/2014/main" id="{889B269F-A761-A03B-2BF7-A62E7BD9E7DD}"/>
              </a:ext>
            </a:extLst>
          </p:cNvPr>
          <p:cNvSpPr txBox="1"/>
          <p:nvPr/>
        </p:nvSpPr>
        <p:spPr>
          <a:xfrm>
            <a:off x="1024975" y="1833815"/>
            <a:ext cx="7848300" cy="22965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None/>
            </a:pPr>
            <a:r>
              <a:rPr lang="en-US" sz="5400" b="1" dirty="0">
                <a:solidFill>
                  <a:schemeClr val="dk1"/>
                </a:solidFill>
                <a:latin typeface="Roboto"/>
                <a:ea typeface="Roboto"/>
                <a:cs typeface="Roboto"/>
                <a:sym typeface="Roboto"/>
              </a:rPr>
              <a:t>3. </a:t>
            </a:r>
            <a:r>
              <a:rPr lang="en-US" sz="6600" dirty="0">
                <a:solidFill>
                  <a:schemeClr val="dk1"/>
                </a:solidFill>
                <a:latin typeface="Roboto"/>
                <a:ea typeface="Roboto"/>
                <a:cs typeface="Roboto"/>
              </a:rPr>
              <a:t>Trend Analysis</a:t>
            </a:r>
            <a:endParaRPr lang="en-US" sz="5400" b="1" dirty="0">
              <a:solidFill>
                <a:schemeClr val="dk1"/>
              </a:solidFill>
              <a:latin typeface="Helvetica Neue"/>
              <a:ea typeface="Helvetica Neue"/>
              <a:cs typeface="Helvetica Neue"/>
              <a:sym typeface="Helvetica Neue"/>
            </a:endParaRPr>
          </a:p>
          <a:p>
            <a:pPr marL="0" marR="0" lvl="0" indent="0" algn="l" rtl="0">
              <a:lnSpc>
                <a:spcPct val="80000"/>
              </a:lnSpc>
              <a:spcBef>
                <a:spcPts val="0"/>
              </a:spcBef>
              <a:spcAft>
                <a:spcPts val="0"/>
              </a:spcAft>
              <a:buNone/>
            </a:pPr>
            <a:endParaRPr lang="en-US" sz="2400" dirty="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552196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6"/>
          <p:cNvSpPr txBox="1">
            <a:spLocks noGrp="1"/>
          </p:cNvSpPr>
          <p:nvPr>
            <p:ph type="title"/>
          </p:nvPr>
        </p:nvSpPr>
        <p:spPr>
          <a:xfrm>
            <a:off x="156717"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ct val="59459"/>
              <a:buFont typeface="Arial"/>
              <a:buNone/>
            </a:pPr>
            <a:r>
              <a:rPr lang="en-US" sz="2500" b="1"/>
              <a:t>Promotional activities based on anticipated seasonal demands.</a:t>
            </a:r>
            <a:endParaRPr lang="en-US" sz="2500" b="1" dirty="0"/>
          </a:p>
        </p:txBody>
      </p:sp>
      <p:sp>
        <p:nvSpPr>
          <p:cNvPr id="243" name="Google Shape;243;p46"/>
          <p:cNvSpPr txBox="1"/>
          <p:nvPr/>
        </p:nvSpPr>
        <p:spPr>
          <a:xfrm>
            <a:off x="6365822" y="1176082"/>
            <a:ext cx="2526071" cy="184662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t>It shows a steady increase in NMV, starting from below 1 billion VND in January and rising to nearly </a:t>
            </a:r>
            <a:r>
              <a:rPr lang="en-US" sz="1200" dirty="0">
                <a:highlight>
                  <a:srgbClr val="FFFF00"/>
                </a:highlight>
              </a:rPr>
              <a:t>2 billion VND by December.</a:t>
            </a:r>
            <a:r>
              <a:rPr lang="en-US" sz="1200" dirty="0"/>
              <a:t> The line graph </a:t>
            </a:r>
            <a:r>
              <a:rPr lang="en-US" sz="1200" dirty="0">
                <a:highlight>
                  <a:srgbClr val="FFFF00"/>
                </a:highlight>
              </a:rPr>
              <a:t>illustrates a consistent upward trend </a:t>
            </a:r>
            <a:r>
              <a:rPr lang="en-US" sz="1200" dirty="0"/>
              <a:t>with a noticeable </a:t>
            </a:r>
            <a:r>
              <a:rPr lang="en-US" sz="1200" u="sng" dirty="0"/>
              <a:t>rise beginning in July</a:t>
            </a:r>
            <a:r>
              <a:rPr lang="en-US" sz="1200" dirty="0"/>
              <a:t>, suggesting a strong second half of the year.</a:t>
            </a:r>
            <a:endParaRPr lang="en-US" sz="1200" dirty="0">
              <a:latin typeface="Roboto"/>
              <a:ea typeface="Roboto"/>
              <a:cs typeface="Roboto"/>
              <a:sym typeface="Roboto"/>
            </a:endParaRPr>
          </a:p>
        </p:txBody>
      </p:sp>
      <p:pic>
        <p:nvPicPr>
          <p:cNvPr id="6" name="Picture 5">
            <a:extLst>
              <a:ext uri="{FF2B5EF4-FFF2-40B4-BE49-F238E27FC236}">
                <a16:creationId xmlns:a16="http://schemas.microsoft.com/office/drawing/2014/main" id="{CFCBE78B-C894-E666-BB0F-7FD0F722BA34}"/>
              </a:ext>
            </a:extLst>
          </p:cNvPr>
          <p:cNvPicPr>
            <a:picLocks noChangeAspect="1"/>
          </p:cNvPicPr>
          <p:nvPr/>
        </p:nvPicPr>
        <p:blipFill>
          <a:blip r:embed="rId3"/>
          <a:stretch>
            <a:fillRect/>
          </a:stretch>
        </p:blipFill>
        <p:spPr>
          <a:xfrm>
            <a:off x="215092" y="925514"/>
            <a:ext cx="6047008" cy="29626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7"/>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US" sz="2600" b="1"/>
              <a:t>Key Recommendations</a:t>
            </a:r>
          </a:p>
        </p:txBody>
      </p:sp>
      <p:sp>
        <p:nvSpPr>
          <p:cNvPr id="254" name="Google Shape;254;p47"/>
          <p:cNvSpPr txBox="1"/>
          <p:nvPr/>
        </p:nvSpPr>
        <p:spPr>
          <a:xfrm>
            <a:off x="311700" y="1208225"/>
            <a:ext cx="8520600" cy="3264408"/>
          </a:xfrm>
          <a:prstGeom prst="rect">
            <a:avLst/>
          </a:prstGeom>
          <a:noFill/>
          <a:ln>
            <a:noFill/>
          </a:ln>
        </p:spPr>
        <p:txBody>
          <a:bodyPr spcFirstLastPara="1" lIns="14700" tIns="18275" rIns="14700" bIns="14700" anchor="t" anchorCtr="0">
            <a:normAutofit/>
          </a:bodyPr>
          <a:lstStyle/>
          <a:p>
            <a:pPr>
              <a:lnSpc>
                <a:spcPct val="90000"/>
              </a:lnSpc>
              <a:spcAft>
                <a:spcPts val="600"/>
              </a:spcAft>
            </a:pPr>
            <a:r>
              <a:rPr lang="en-US" sz="1200" b="1" i="0" u="none" strike="noStrike" cap="none" dirty="0">
                <a:solidFill>
                  <a:schemeClr val="dk1"/>
                </a:solidFill>
                <a:highlight>
                  <a:srgbClr val="FFFF00"/>
                </a:highlight>
              </a:rPr>
              <a:t>Sales Performance Analysis </a:t>
            </a:r>
          </a:p>
          <a:p>
            <a:pPr marL="285750" indent="-285750">
              <a:lnSpc>
                <a:spcPct val="90000"/>
              </a:lnSpc>
              <a:spcAft>
                <a:spcPts val="600"/>
              </a:spcAft>
              <a:buFont typeface="Arial"/>
              <a:buChar char="•"/>
            </a:pPr>
            <a:r>
              <a:rPr lang="en-US" sz="1200" b="0" i="0" u="none" strike="noStrike" cap="none" dirty="0">
                <a:solidFill>
                  <a:schemeClr val="dk1"/>
                </a:solidFill>
              </a:rPr>
              <a:t>Optimize High-Performing Product Promotion: Increase marketing efforts and allocate more resources to the top 10 high-revenue products, as seen in the dashboard. These are proven market winners and could benefit from enhanced visibility and targeted promotions to maximize sales.</a:t>
            </a:r>
          </a:p>
          <a:p>
            <a:pPr marL="285750" indent="-285750">
              <a:lnSpc>
                <a:spcPct val="90000"/>
              </a:lnSpc>
              <a:spcAft>
                <a:spcPts val="600"/>
              </a:spcAft>
              <a:buFont typeface="Arial"/>
              <a:buChar char="•"/>
            </a:pPr>
            <a:endParaRPr lang="en-US" sz="1200" b="0" i="0" u="none" strike="noStrike" cap="none" dirty="0">
              <a:solidFill>
                <a:schemeClr val="dk1"/>
              </a:solidFill>
              <a:highlight>
                <a:srgbClr val="FFFF00"/>
              </a:highlight>
            </a:endParaRPr>
          </a:p>
          <a:p>
            <a:pPr>
              <a:lnSpc>
                <a:spcPct val="90000"/>
              </a:lnSpc>
              <a:spcAft>
                <a:spcPts val="600"/>
              </a:spcAft>
            </a:pPr>
            <a:r>
              <a:rPr lang="en-US" sz="1200" b="1" i="0" u="none" strike="noStrike" cap="none" dirty="0">
                <a:solidFill>
                  <a:schemeClr val="dk1"/>
                </a:solidFill>
                <a:highlight>
                  <a:srgbClr val="FFFF00"/>
                </a:highlight>
              </a:rPr>
              <a:t>Customer Behavior Analysis</a:t>
            </a:r>
          </a:p>
          <a:p>
            <a:pPr marL="285750" indent="-285750">
              <a:lnSpc>
                <a:spcPct val="90000"/>
              </a:lnSpc>
              <a:spcAft>
                <a:spcPts val="600"/>
              </a:spcAft>
              <a:buFont typeface="Arial"/>
              <a:buChar char="•"/>
            </a:pPr>
            <a:r>
              <a:rPr lang="en-US" sz="1200" b="0" i="0" u="none" strike="noStrike" cap="none" dirty="0">
                <a:solidFill>
                  <a:schemeClr val="dk1"/>
                </a:solidFill>
              </a:rPr>
              <a:t>Develop Incentives for High-Value Customers: Given the data showing significant contributions from the top 20 highest revenue contributors, develop exclusive incentives for these customers to enhance loyalty and encourage more frequent purchases. This could involve customized discounts, special loyalty rewards, or personalized shopping experiences.</a:t>
            </a:r>
          </a:p>
          <a:p>
            <a:pPr marL="285750" indent="-285750">
              <a:lnSpc>
                <a:spcPct val="90000"/>
              </a:lnSpc>
              <a:spcAft>
                <a:spcPts val="600"/>
              </a:spcAft>
              <a:buFont typeface="Arial"/>
              <a:buChar char="•"/>
            </a:pPr>
            <a:r>
              <a:rPr lang="en-US" sz="1200" b="0" i="0" u="none" strike="noStrike" cap="none" dirty="0">
                <a:solidFill>
                  <a:schemeClr val="dk1"/>
                </a:solidFill>
              </a:rPr>
              <a:t>Enhance the reliability and user-friendliness of the payment system. Implement multiple secure and easy payment options and provide clear instructions for successful transactions. Consider introducing payment reminders and extending the payment deadline to accommodate delays.</a:t>
            </a:r>
          </a:p>
          <a:p>
            <a:pPr marL="285750" indent="-285750">
              <a:lnSpc>
                <a:spcPct val="90000"/>
              </a:lnSpc>
              <a:spcAft>
                <a:spcPts val="600"/>
              </a:spcAft>
              <a:buFont typeface="Arial"/>
              <a:buChar char="•"/>
            </a:pPr>
            <a:r>
              <a:rPr lang="en-US" sz="1200" b="0" i="0" u="none" strike="noStrike" cap="none" dirty="0">
                <a:solidFill>
                  <a:schemeClr val="dk1"/>
                </a:solidFill>
              </a:rPr>
              <a:t>Develop a more flexible voucher system that allows customers to apply or modify voucher codes without canceling their orders. This could include features that let users add or change vouchers directly from their shopping cart or through customer service before finalizing the purchase.</a:t>
            </a:r>
          </a:p>
          <a:p>
            <a:pPr>
              <a:lnSpc>
                <a:spcPct val="90000"/>
              </a:lnSpc>
              <a:spcAft>
                <a:spcPts val="600"/>
              </a:spcAft>
            </a:pPr>
            <a:endParaRPr lang="en-US" sz="1200" b="0" i="0" u="none" strike="noStrike" cap="none" dirty="0">
              <a:solidFill>
                <a:schemeClr val="dk1"/>
              </a:solidFill>
            </a:endParaRPr>
          </a:p>
          <a:p>
            <a:pPr>
              <a:lnSpc>
                <a:spcPct val="90000"/>
              </a:lnSpc>
              <a:spcAft>
                <a:spcPts val="600"/>
              </a:spcAft>
            </a:pPr>
            <a:endParaRPr lang="en-US" sz="1200" b="0" i="0" u="none" strike="noStrike" cap="none"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7"/>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US" sz="2600" b="1"/>
              <a:t>Key Recommendations</a:t>
            </a:r>
          </a:p>
        </p:txBody>
      </p:sp>
      <p:sp>
        <p:nvSpPr>
          <p:cNvPr id="254" name="Google Shape;254;p47"/>
          <p:cNvSpPr txBox="1"/>
          <p:nvPr/>
        </p:nvSpPr>
        <p:spPr>
          <a:xfrm>
            <a:off x="311700" y="1208225"/>
            <a:ext cx="8520600" cy="3264408"/>
          </a:xfrm>
          <a:prstGeom prst="rect">
            <a:avLst/>
          </a:prstGeom>
          <a:noFill/>
          <a:ln>
            <a:noFill/>
          </a:ln>
        </p:spPr>
        <p:txBody>
          <a:bodyPr spcFirstLastPara="1" lIns="14700" tIns="18275" rIns="14700" bIns="14700" anchor="t" anchorCtr="0">
            <a:normAutofit/>
          </a:bodyPr>
          <a:lstStyle/>
          <a:p>
            <a:pPr>
              <a:lnSpc>
                <a:spcPct val="90000"/>
              </a:lnSpc>
              <a:spcAft>
                <a:spcPts val="600"/>
              </a:spcAft>
            </a:pPr>
            <a:r>
              <a:rPr lang="en-US" sz="1200" b="1" i="0" u="none" strike="noStrike" cap="none" dirty="0">
                <a:solidFill>
                  <a:schemeClr val="dk1"/>
                </a:solidFill>
                <a:highlight>
                  <a:srgbClr val="FFFF00"/>
                </a:highlight>
              </a:rPr>
              <a:t>Weekend Promotions:</a:t>
            </a:r>
          </a:p>
          <a:p>
            <a:pPr>
              <a:lnSpc>
                <a:spcPct val="90000"/>
              </a:lnSpc>
              <a:spcAft>
                <a:spcPts val="600"/>
              </a:spcAft>
            </a:pPr>
            <a:endParaRPr lang="en-US" sz="1200" b="0" i="0" u="none" strike="noStrike" cap="none" dirty="0">
              <a:solidFill>
                <a:schemeClr val="dk1"/>
              </a:solidFill>
            </a:endParaRPr>
          </a:p>
          <a:p>
            <a:pPr marL="171450" indent="-171450">
              <a:lnSpc>
                <a:spcPct val="90000"/>
              </a:lnSpc>
              <a:spcAft>
                <a:spcPts val="600"/>
              </a:spcAft>
              <a:buFont typeface="Arial"/>
              <a:buChar char="•"/>
            </a:pPr>
            <a:r>
              <a:rPr lang="en-US" sz="1200" b="0" i="0" u="none" strike="noStrike" cap="none" dirty="0">
                <a:solidFill>
                  <a:schemeClr val="dk1"/>
                </a:solidFill>
              </a:rPr>
              <a:t>Implement special discounts or offers specifically for weekends to attract more customers.</a:t>
            </a:r>
          </a:p>
          <a:p>
            <a:pPr marL="171450" indent="-171450">
              <a:lnSpc>
                <a:spcPct val="90000"/>
              </a:lnSpc>
              <a:spcAft>
                <a:spcPts val="600"/>
              </a:spcAft>
              <a:buFont typeface="Arial"/>
              <a:buChar char="•"/>
            </a:pPr>
            <a:r>
              <a:rPr lang="en-US" sz="1200" b="0" i="0" u="none" strike="noStrike" cap="none" dirty="0">
                <a:solidFill>
                  <a:schemeClr val="dk1"/>
                </a:solidFill>
              </a:rPr>
              <a:t>Run targeted marketing campaigns focusing on weekend shoppers through social media, email newsletters, and advertisements.</a:t>
            </a:r>
          </a:p>
          <a:p>
            <a:pPr marL="171450" indent="-171450">
              <a:lnSpc>
                <a:spcPct val="90000"/>
              </a:lnSpc>
              <a:spcAft>
                <a:spcPts val="600"/>
              </a:spcAft>
              <a:buFont typeface="Arial"/>
              <a:buChar char="•"/>
            </a:pPr>
            <a:r>
              <a:rPr lang="en-US" sz="1200" b="0" i="0" u="none" strike="noStrike" cap="none" dirty="0">
                <a:solidFill>
                  <a:schemeClr val="dk1"/>
                </a:solidFill>
              </a:rPr>
              <a:t>Enhanced Weekend Services: Improve services available during weekends, such as extended customer support hours or faster delivery options.</a:t>
            </a:r>
          </a:p>
          <a:p>
            <a:pPr>
              <a:lnSpc>
                <a:spcPct val="90000"/>
              </a:lnSpc>
              <a:spcAft>
                <a:spcPts val="600"/>
              </a:spcAft>
            </a:pPr>
            <a:endParaRPr lang="en-US" sz="1200" b="0" i="0" u="none" strike="noStrike" cap="none" dirty="0">
              <a:solidFill>
                <a:schemeClr val="dk1"/>
              </a:solidFill>
            </a:endParaRPr>
          </a:p>
          <a:p>
            <a:pPr>
              <a:lnSpc>
                <a:spcPct val="90000"/>
              </a:lnSpc>
              <a:spcAft>
                <a:spcPts val="600"/>
              </a:spcAft>
            </a:pPr>
            <a:r>
              <a:rPr lang="en-US" sz="1200" b="1" i="0" u="none" strike="noStrike" cap="none" dirty="0">
                <a:solidFill>
                  <a:schemeClr val="dk1"/>
                </a:solidFill>
                <a:highlight>
                  <a:srgbClr val="FFFF00"/>
                </a:highlight>
              </a:rPr>
              <a:t>Trend Analysis</a:t>
            </a:r>
          </a:p>
          <a:p>
            <a:pPr marL="171450" indent="-171450">
              <a:lnSpc>
                <a:spcPct val="90000"/>
              </a:lnSpc>
              <a:spcAft>
                <a:spcPts val="600"/>
              </a:spcAft>
              <a:buFont typeface="Arial"/>
              <a:buChar char="•"/>
            </a:pPr>
            <a:r>
              <a:rPr lang="en-US" sz="1200" b="0" i="0" u="none" strike="noStrike" cap="none" dirty="0">
                <a:solidFill>
                  <a:schemeClr val="dk1"/>
                </a:solidFill>
              </a:rPr>
              <a:t>Capitalize on End-Year Sales Surge: The GMV trend from the dashboard indicates a substantial increase in sales towards the end of the year. Implement strategic marketing campaigns starting in early Q4 to capitalize on this trend, focusing on holiday sales and end-of-year promotions to maximize revenue during this peak period.</a:t>
            </a:r>
          </a:p>
          <a:p>
            <a:pPr>
              <a:lnSpc>
                <a:spcPct val="90000"/>
              </a:lnSpc>
              <a:spcAft>
                <a:spcPts val="600"/>
              </a:spcAft>
            </a:pPr>
            <a:endParaRPr lang="en-US" sz="1200" b="0" i="0" u="none" strike="noStrike" cap="none" dirty="0">
              <a:solidFill>
                <a:schemeClr val="dk1"/>
              </a:solidFill>
            </a:endParaRPr>
          </a:p>
          <a:p>
            <a:pPr>
              <a:lnSpc>
                <a:spcPct val="90000"/>
              </a:lnSpc>
              <a:spcAft>
                <a:spcPts val="600"/>
              </a:spcAft>
            </a:pPr>
            <a:endParaRPr lang="en-US" sz="1200" b="0" i="0" u="none" strike="noStrike" cap="none" dirty="0">
              <a:solidFill>
                <a:schemeClr val="dk1"/>
              </a:solidFill>
            </a:endParaRPr>
          </a:p>
        </p:txBody>
      </p:sp>
    </p:spTree>
    <p:extLst>
      <p:ext uri="{BB962C8B-B14F-4D97-AF65-F5344CB8AC3E}">
        <p14:creationId xmlns:p14="http://schemas.microsoft.com/office/powerpoint/2010/main" val="3768912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6"/>
          <p:cNvSpPr/>
          <p:nvPr/>
        </p:nvSpPr>
        <p:spPr>
          <a:xfrm>
            <a:off x="0" y="1019834"/>
            <a:ext cx="9154200" cy="4110300"/>
          </a:xfrm>
          <a:prstGeom prst="rect">
            <a:avLst/>
          </a:prstGeom>
          <a:solidFill>
            <a:srgbClr val="FC9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rgbClr val="FF0000"/>
              </a:highlight>
            </a:endParaRPr>
          </a:p>
        </p:txBody>
      </p:sp>
      <p:sp>
        <p:nvSpPr>
          <p:cNvPr id="151" name="Google Shape;151;p36"/>
          <p:cNvSpPr txBox="1">
            <a:spLocks noGrp="1"/>
          </p:cNvSpPr>
          <p:nvPr>
            <p:ph type="ctrTitle"/>
          </p:nvPr>
        </p:nvSpPr>
        <p:spPr>
          <a:xfrm>
            <a:off x="301533" y="137685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n-US" b="1" dirty="0">
                <a:latin typeface="Roboto"/>
                <a:ea typeface="Roboto"/>
                <a:cs typeface="Roboto"/>
                <a:sym typeface="Roboto"/>
              </a:rPr>
              <a:t>Thank You!</a:t>
            </a:r>
            <a:endParaRPr b="1" dirty="0">
              <a:latin typeface="Roboto"/>
              <a:ea typeface="Roboto"/>
              <a:cs typeface="Roboto"/>
              <a:sym typeface="Roboto"/>
            </a:endParaRPr>
          </a:p>
        </p:txBody>
      </p:sp>
    </p:spTree>
    <p:extLst>
      <p:ext uri="{BB962C8B-B14F-4D97-AF65-F5344CB8AC3E}">
        <p14:creationId xmlns:p14="http://schemas.microsoft.com/office/powerpoint/2010/main" val="17423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37"/>
          <p:cNvSpPr txBox="1">
            <a:spLocks noGrp="1"/>
          </p:cNvSpPr>
          <p:nvPr>
            <p:ph type="title"/>
          </p:nvPr>
        </p:nvSpPr>
        <p:spPr>
          <a:xfrm>
            <a:off x="311700" y="4707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dirty="0">
                <a:latin typeface="Roboto"/>
                <a:ea typeface="Roboto"/>
                <a:cs typeface="Roboto"/>
                <a:sym typeface="Roboto"/>
              </a:rPr>
              <a:t>Requirement</a:t>
            </a:r>
            <a:endParaRPr sz="1700" b="1" dirty="0">
              <a:latin typeface="Roboto"/>
              <a:ea typeface="Roboto"/>
              <a:cs typeface="Roboto"/>
              <a:sym typeface="Roboto"/>
            </a:endParaRPr>
          </a:p>
        </p:txBody>
      </p:sp>
      <p:sp>
        <p:nvSpPr>
          <p:cNvPr id="5" name="TextBox 4">
            <a:extLst>
              <a:ext uri="{FF2B5EF4-FFF2-40B4-BE49-F238E27FC236}">
                <a16:creationId xmlns:a16="http://schemas.microsoft.com/office/drawing/2014/main" id="{DE22F217-504D-C850-ED98-1187D7B4DD96}"/>
              </a:ext>
            </a:extLst>
          </p:cNvPr>
          <p:cNvSpPr txBox="1"/>
          <p:nvPr/>
        </p:nvSpPr>
        <p:spPr>
          <a:xfrm>
            <a:off x="311700" y="986623"/>
            <a:ext cx="8732366" cy="2246769"/>
          </a:xfrm>
          <a:prstGeom prst="rect">
            <a:avLst/>
          </a:prstGeom>
          <a:noFill/>
        </p:spPr>
        <p:txBody>
          <a:bodyPr wrap="square" rtlCol="0">
            <a:spAutoFit/>
          </a:bodyPr>
          <a:lstStyle/>
          <a:p>
            <a:r>
              <a:rPr lang="en-US" u="none" strike="noStrike" dirty="0">
                <a:effectLst/>
                <a:latin typeface="+mj-lt"/>
              </a:rPr>
              <a:t>This is the dataset of a brand A selling infant formula for children aged 1-2 years old, showing order details for the year 2023.</a:t>
            </a:r>
            <a:br>
              <a:rPr lang="en-US" u="none" strike="noStrike" dirty="0">
                <a:effectLst/>
                <a:latin typeface="+mj-lt"/>
              </a:rPr>
            </a:br>
            <a:r>
              <a:rPr lang="en-US" u="none" strike="noStrike" dirty="0">
                <a:effectLst/>
                <a:latin typeface="+mj-lt"/>
              </a:rPr>
              <a:t>Please check sheet "Raw Data“</a:t>
            </a:r>
          </a:p>
          <a:p>
            <a:endParaRPr lang="en-US">
              <a:latin typeface="+mj-lt"/>
            </a:endParaRPr>
          </a:p>
          <a:p>
            <a:r>
              <a:rPr lang="en-US" u="none" strike="noStrike">
                <a:effectLst/>
                <a:latin typeface="+mj-lt"/>
              </a:rPr>
              <a:t>These </a:t>
            </a:r>
            <a:r>
              <a:rPr lang="en-US" u="none" strike="noStrike" dirty="0">
                <a:effectLst/>
                <a:latin typeface="+mj-lt"/>
              </a:rPr>
              <a:t>are the questions for you:</a:t>
            </a:r>
            <a:br>
              <a:rPr lang="en-US" u="none" strike="noStrike" dirty="0">
                <a:effectLst/>
                <a:latin typeface="+mj-lt"/>
              </a:rPr>
            </a:br>
            <a:r>
              <a:rPr lang="en-US" u="none" strike="noStrike" dirty="0">
                <a:effectLst/>
                <a:latin typeface="+mj-lt"/>
              </a:rPr>
              <a:t>1. Clean &amp; transform data (20%)</a:t>
            </a:r>
            <a:br>
              <a:rPr lang="en-US" u="none" strike="noStrike" dirty="0">
                <a:effectLst/>
                <a:latin typeface="+mj-lt"/>
              </a:rPr>
            </a:br>
            <a:r>
              <a:rPr lang="en-US" u="none" strike="noStrike" dirty="0">
                <a:effectLst/>
                <a:latin typeface="+mj-lt"/>
              </a:rPr>
              <a:t>2. Analyze the sales performance of brand A (30%)</a:t>
            </a:r>
            <a:br>
              <a:rPr lang="en-US" u="none" strike="noStrike" dirty="0">
                <a:effectLst/>
                <a:latin typeface="+mj-lt"/>
              </a:rPr>
            </a:br>
            <a:r>
              <a:rPr lang="en-US" u="none" strike="noStrike" dirty="0">
                <a:effectLst/>
                <a:latin typeface="+mj-lt"/>
              </a:rPr>
              <a:t>3. Analyze customer behavior of brand A (30%)</a:t>
            </a:r>
            <a:br>
              <a:rPr lang="en-US" u="none" strike="noStrike" dirty="0">
                <a:effectLst/>
                <a:latin typeface="+mj-lt"/>
              </a:rPr>
            </a:br>
            <a:r>
              <a:rPr lang="en-US" u="none" strike="noStrike" dirty="0">
                <a:effectLst/>
                <a:latin typeface="+mj-lt"/>
              </a:rPr>
              <a:t>4. Creative insights or key initiatives for brand development (20%)</a:t>
            </a:r>
            <a:endParaRPr lang="en-US" b="0" i="0" u="none" strike="noStrike" dirty="0">
              <a:solidFill>
                <a:srgbClr val="000000"/>
              </a:solidFill>
              <a:effectLst/>
              <a:latin typeface="+mj-lt"/>
            </a:endParaRPr>
          </a:p>
          <a:p>
            <a:endParaRPr lang="en-US"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dirty="0">
                <a:latin typeface="Roboto"/>
                <a:ea typeface="Roboto"/>
                <a:cs typeface="Roboto"/>
                <a:sym typeface="Roboto"/>
              </a:rPr>
              <a:t>Agenda Slide</a:t>
            </a:r>
            <a:endParaRPr sz="1700" b="1" dirty="0">
              <a:latin typeface="Roboto"/>
              <a:ea typeface="Roboto"/>
              <a:cs typeface="Roboto"/>
              <a:sym typeface="Roboto"/>
            </a:endParaRPr>
          </a:p>
        </p:txBody>
      </p:sp>
      <p:sp>
        <p:nvSpPr>
          <p:cNvPr id="165" name="Google Shape;165;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Roboto"/>
              <a:buChar char="●"/>
            </a:pPr>
            <a:r>
              <a:rPr lang="en" dirty="0">
                <a:solidFill>
                  <a:schemeClr val="dk1"/>
                </a:solidFill>
                <a:latin typeface="Roboto"/>
                <a:ea typeface="Roboto"/>
                <a:cs typeface="Roboto"/>
                <a:sym typeface="Roboto"/>
              </a:rPr>
              <a:t>Analysis Approach/Framework</a:t>
            </a:r>
            <a:endParaRPr dirty="0">
              <a:solidFill>
                <a:schemeClr val="dk1"/>
              </a:solidFill>
              <a:latin typeface="Roboto"/>
              <a:ea typeface="Roboto"/>
              <a:cs typeface="Roboto"/>
              <a:sym typeface="Roboto"/>
            </a:endParaRPr>
          </a:p>
          <a:p>
            <a:pPr>
              <a:buClr>
                <a:schemeClr val="dk1"/>
              </a:buClr>
              <a:buFont typeface="Roboto"/>
              <a:buChar char="●"/>
            </a:pPr>
            <a:r>
              <a:rPr lang="en-US" dirty="0">
                <a:solidFill>
                  <a:schemeClr val="dk1"/>
                </a:solidFill>
                <a:latin typeface="Roboto"/>
                <a:ea typeface="Roboto"/>
                <a:cs typeface="Roboto"/>
              </a:rPr>
              <a:t>Sales Performance Analysis</a:t>
            </a:r>
            <a:endParaRPr dirty="0">
              <a:solidFill>
                <a:schemeClr val="dk1"/>
              </a:solidFill>
              <a:latin typeface="Roboto"/>
              <a:ea typeface="Roboto"/>
              <a:cs typeface="Roboto"/>
              <a:sym typeface="Roboto"/>
            </a:endParaRPr>
          </a:p>
          <a:p>
            <a:pPr>
              <a:buClr>
                <a:schemeClr val="dk1"/>
              </a:buClr>
              <a:buFont typeface="Roboto"/>
              <a:buChar char="●"/>
            </a:pPr>
            <a:r>
              <a:rPr lang="en-US" dirty="0">
                <a:solidFill>
                  <a:schemeClr val="dk1"/>
                </a:solidFill>
                <a:latin typeface="Roboto"/>
                <a:ea typeface="Roboto"/>
                <a:cs typeface="Roboto"/>
              </a:rPr>
              <a:t>Customer Behavior Analysis</a:t>
            </a:r>
            <a:endParaRPr dirty="0">
              <a:solidFill>
                <a:schemeClr val="dk1"/>
              </a:solidFill>
              <a:latin typeface="Roboto"/>
              <a:ea typeface="Roboto"/>
              <a:cs typeface="Roboto"/>
              <a:sym typeface="Roboto"/>
            </a:endParaRPr>
          </a:p>
          <a:p>
            <a:pPr>
              <a:buClr>
                <a:schemeClr val="dk1"/>
              </a:buClr>
              <a:buFont typeface="Roboto"/>
              <a:buChar char="●"/>
            </a:pPr>
            <a:r>
              <a:rPr lang="en-US" dirty="0">
                <a:solidFill>
                  <a:schemeClr val="dk1"/>
                </a:solidFill>
                <a:latin typeface="Roboto"/>
                <a:ea typeface="Roboto"/>
                <a:cs typeface="Roboto"/>
              </a:rPr>
              <a:t>Trend Analysis</a:t>
            </a:r>
            <a:endParaRPr dirty="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dirty="0">
                <a:solidFill>
                  <a:schemeClr val="dk1"/>
                </a:solidFill>
                <a:latin typeface="Roboto"/>
                <a:ea typeface="Roboto"/>
                <a:cs typeface="Roboto"/>
                <a:sym typeface="Roboto"/>
              </a:rPr>
              <a:t>Key Recommendations Slide</a:t>
            </a:r>
            <a:endParaRPr dirty="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dirty="0">
                <a:solidFill>
                  <a:schemeClr val="dk1"/>
                </a:solidFill>
                <a:latin typeface="Roboto"/>
                <a:ea typeface="Roboto"/>
                <a:cs typeface="Roboto"/>
                <a:sym typeface="Roboto"/>
              </a:rPr>
              <a:t>Q&amp;A</a:t>
            </a:r>
            <a:endParaRPr dirty="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311700" y="4707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dirty="0">
                <a:latin typeface="Roboto"/>
                <a:ea typeface="Roboto"/>
                <a:cs typeface="Roboto"/>
                <a:sym typeface="Roboto"/>
              </a:rPr>
              <a:t>Analysis Approach/Framework</a:t>
            </a:r>
            <a:endParaRPr sz="1700" b="1" dirty="0">
              <a:latin typeface="Roboto"/>
              <a:ea typeface="Roboto"/>
              <a:cs typeface="Roboto"/>
              <a:sym typeface="Roboto"/>
            </a:endParaRPr>
          </a:p>
        </p:txBody>
      </p:sp>
      <p:sp>
        <p:nvSpPr>
          <p:cNvPr id="171" name="Google Shape;171;p39"/>
          <p:cNvSpPr txBox="1"/>
          <p:nvPr/>
        </p:nvSpPr>
        <p:spPr>
          <a:xfrm>
            <a:off x="257496" y="1974191"/>
            <a:ext cx="8489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i="1" dirty="0">
                <a:latin typeface="Roboto"/>
                <a:ea typeface="Roboto"/>
                <a:cs typeface="Roboto"/>
                <a:sym typeface="Roboto"/>
              </a:rPr>
              <a:t>Objective:</a:t>
            </a:r>
            <a:r>
              <a:rPr lang="en" sz="1300" i="1" dirty="0">
                <a:latin typeface="Roboto"/>
                <a:ea typeface="Roboto"/>
                <a:cs typeface="Roboto"/>
                <a:sym typeface="Roboto"/>
              </a:rPr>
              <a:t> </a:t>
            </a:r>
            <a:r>
              <a:rPr lang="en" sz="1300" dirty="0">
                <a:solidFill>
                  <a:srgbClr val="000000"/>
                </a:solidFill>
                <a:highlight>
                  <a:srgbClr val="FFFFFF"/>
                </a:highlight>
                <a:latin typeface="Roboto"/>
                <a:ea typeface="Roboto"/>
                <a:cs typeface="Roboto"/>
                <a:sym typeface="Roboto"/>
              </a:rPr>
              <a:t>Increase </a:t>
            </a:r>
            <a:r>
              <a:rPr lang="en" sz="1300" dirty="0">
                <a:solidFill>
                  <a:srgbClr val="000000"/>
                </a:solidFill>
                <a:highlight>
                  <a:srgbClr val="FFFF00"/>
                </a:highlight>
                <a:latin typeface="Roboto"/>
                <a:ea typeface="Roboto"/>
                <a:cs typeface="Roboto"/>
                <a:sym typeface="Roboto"/>
              </a:rPr>
              <a:t>total sales revenue </a:t>
            </a:r>
            <a:r>
              <a:rPr lang="en" sz="1300" dirty="0">
                <a:solidFill>
                  <a:srgbClr val="000000"/>
                </a:solidFill>
                <a:highlight>
                  <a:srgbClr val="FFFFFF"/>
                </a:highlight>
                <a:latin typeface="Roboto"/>
                <a:ea typeface="Roboto"/>
                <a:cs typeface="Roboto"/>
                <a:sym typeface="Roboto"/>
              </a:rPr>
              <a:t>and </a:t>
            </a:r>
            <a:r>
              <a:rPr lang="en" sz="1300" dirty="0">
                <a:highlight>
                  <a:srgbClr val="FFFF00"/>
                </a:highlight>
                <a:latin typeface="Roboto"/>
                <a:ea typeface="Roboto"/>
                <a:cs typeface="Roboto"/>
                <a:sym typeface="Roboto"/>
              </a:rPr>
              <a:t>reduce cancellation rate</a:t>
            </a:r>
            <a:endParaRPr sz="1300" dirty="0">
              <a:highlight>
                <a:srgbClr val="FFFF00"/>
              </a:highlight>
              <a:latin typeface="Roboto"/>
              <a:ea typeface="Roboto"/>
              <a:cs typeface="Roboto"/>
              <a:sym typeface="Roboto"/>
            </a:endParaRPr>
          </a:p>
        </p:txBody>
      </p:sp>
      <p:sp>
        <p:nvSpPr>
          <p:cNvPr id="172" name="Google Shape;172;p39"/>
          <p:cNvSpPr txBox="1"/>
          <p:nvPr/>
        </p:nvSpPr>
        <p:spPr>
          <a:xfrm>
            <a:off x="1561763" y="2485650"/>
            <a:ext cx="1844100" cy="85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Roboto"/>
                <a:ea typeface="Roboto"/>
                <a:cs typeface="Roboto"/>
                <a:sym typeface="Roboto"/>
              </a:rPr>
              <a:t>=</a:t>
            </a:r>
            <a:endParaRPr sz="2200" b="1">
              <a:latin typeface="Roboto"/>
              <a:ea typeface="Roboto"/>
              <a:cs typeface="Roboto"/>
              <a:sym typeface="Roboto"/>
            </a:endParaRPr>
          </a:p>
        </p:txBody>
      </p:sp>
      <p:sp>
        <p:nvSpPr>
          <p:cNvPr id="173" name="Google Shape;173;p39"/>
          <p:cNvSpPr txBox="1"/>
          <p:nvPr/>
        </p:nvSpPr>
        <p:spPr>
          <a:xfrm>
            <a:off x="607413" y="2485650"/>
            <a:ext cx="1844100" cy="85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latin typeface="Roboto"/>
                <a:ea typeface="Roboto"/>
                <a:cs typeface="Roboto"/>
                <a:sym typeface="Roboto"/>
              </a:rPr>
              <a:t>Sales </a:t>
            </a:r>
            <a:endParaRPr sz="2200" b="1" dirty="0">
              <a:latin typeface="Roboto"/>
              <a:ea typeface="Roboto"/>
              <a:cs typeface="Roboto"/>
              <a:sym typeface="Roboto"/>
            </a:endParaRPr>
          </a:p>
          <a:p>
            <a:pPr marL="0" lvl="0" indent="0" algn="ctr" rtl="0">
              <a:spcBef>
                <a:spcPts val="0"/>
              </a:spcBef>
              <a:spcAft>
                <a:spcPts val="0"/>
              </a:spcAft>
              <a:buNone/>
            </a:pPr>
            <a:r>
              <a:rPr lang="en" sz="2200" b="1" dirty="0">
                <a:latin typeface="Roboto"/>
                <a:ea typeface="Roboto"/>
                <a:cs typeface="Roboto"/>
                <a:sym typeface="Roboto"/>
              </a:rPr>
              <a:t>Revenue ($)</a:t>
            </a:r>
            <a:endParaRPr sz="2200" b="1" dirty="0">
              <a:latin typeface="Roboto"/>
              <a:ea typeface="Roboto"/>
              <a:cs typeface="Roboto"/>
              <a:sym typeface="Roboto"/>
            </a:endParaRPr>
          </a:p>
        </p:txBody>
      </p:sp>
      <p:sp>
        <p:nvSpPr>
          <p:cNvPr id="174" name="Google Shape;174;p39"/>
          <p:cNvSpPr txBox="1"/>
          <p:nvPr/>
        </p:nvSpPr>
        <p:spPr>
          <a:xfrm>
            <a:off x="2749188" y="2485650"/>
            <a:ext cx="2429700" cy="85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latin typeface="Roboto"/>
                <a:ea typeface="Roboto"/>
                <a:cs typeface="Roboto"/>
                <a:sym typeface="Roboto"/>
              </a:rPr>
              <a:t># of Orders</a:t>
            </a:r>
            <a:endParaRPr sz="2200" b="1" dirty="0">
              <a:latin typeface="Roboto"/>
              <a:ea typeface="Roboto"/>
              <a:cs typeface="Roboto"/>
              <a:sym typeface="Roboto"/>
            </a:endParaRPr>
          </a:p>
        </p:txBody>
      </p:sp>
      <p:sp>
        <p:nvSpPr>
          <p:cNvPr id="175" name="Google Shape;175;p39"/>
          <p:cNvSpPr txBox="1"/>
          <p:nvPr/>
        </p:nvSpPr>
        <p:spPr>
          <a:xfrm>
            <a:off x="4748544" y="2485650"/>
            <a:ext cx="947400" cy="85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Roboto"/>
                <a:ea typeface="Roboto"/>
                <a:cs typeface="Roboto"/>
                <a:sym typeface="Roboto"/>
              </a:rPr>
              <a:t>x</a:t>
            </a:r>
            <a:endParaRPr sz="2200" b="1">
              <a:latin typeface="Roboto"/>
              <a:ea typeface="Roboto"/>
              <a:cs typeface="Roboto"/>
              <a:sym typeface="Roboto"/>
            </a:endParaRPr>
          </a:p>
        </p:txBody>
      </p:sp>
      <p:sp>
        <p:nvSpPr>
          <p:cNvPr id="176" name="Google Shape;176;p39"/>
          <p:cNvSpPr txBox="1"/>
          <p:nvPr/>
        </p:nvSpPr>
        <p:spPr>
          <a:xfrm>
            <a:off x="5377888" y="2485650"/>
            <a:ext cx="2643900" cy="85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latin typeface="Roboto"/>
                <a:ea typeface="Roboto"/>
                <a:cs typeface="Roboto"/>
                <a:sym typeface="Roboto"/>
              </a:rPr>
              <a:t>AOV</a:t>
            </a:r>
            <a:endParaRPr sz="2200" b="1" dirty="0">
              <a:latin typeface="Roboto"/>
              <a:ea typeface="Roboto"/>
              <a:cs typeface="Roboto"/>
              <a:sym typeface="Roboto"/>
            </a:endParaRPr>
          </a:p>
        </p:txBody>
      </p:sp>
      <p:sp>
        <p:nvSpPr>
          <p:cNvPr id="177" name="Google Shape;177;p39"/>
          <p:cNvSpPr/>
          <p:nvPr/>
        </p:nvSpPr>
        <p:spPr>
          <a:xfrm>
            <a:off x="2915000" y="2548425"/>
            <a:ext cx="2080500" cy="768000"/>
          </a:xfrm>
          <a:prstGeom prst="rect">
            <a:avLst/>
          </a:prstGeom>
          <a:noFill/>
          <a:ln w="38100" cap="flat" cmpd="sng">
            <a:solidFill>
              <a:srgbClr val="FCC28A"/>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78" name="Google Shape;178;p39"/>
          <p:cNvSpPr txBox="1"/>
          <p:nvPr/>
        </p:nvSpPr>
        <p:spPr>
          <a:xfrm>
            <a:off x="2928525" y="3415100"/>
            <a:ext cx="66897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dirty="0">
                <a:highlight>
                  <a:srgbClr val="FFFF00"/>
                </a:highlight>
                <a:latin typeface="Roboto"/>
                <a:ea typeface="Roboto"/>
                <a:cs typeface="Roboto"/>
                <a:sym typeface="Roboto"/>
              </a:rPr>
              <a:t>Business Opportunities</a:t>
            </a:r>
            <a:endParaRPr sz="1000" b="1" dirty="0">
              <a:highlight>
                <a:srgbClr val="FFFF00"/>
              </a:highlight>
              <a:latin typeface="Roboto"/>
              <a:ea typeface="Roboto"/>
              <a:cs typeface="Roboto"/>
              <a:sym typeface="Roboto"/>
            </a:endParaRPr>
          </a:p>
          <a:p>
            <a:pPr marL="0" lvl="0" indent="0" algn="l" rtl="0">
              <a:spcBef>
                <a:spcPts val="0"/>
              </a:spcBef>
              <a:spcAft>
                <a:spcPts val="0"/>
              </a:spcAft>
              <a:buNone/>
            </a:pPr>
            <a:r>
              <a:rPr lang="en" sz="1000" dirty="0">
                <a:latin typeface="Roboto"/>
                <a:ea typeface="Roboto"/>
                <a:cs typeface="Roboto"/>
                <a:sym typeface="Roboto"/>
              </a:rPr>
              <a:t>1. Increase customers (acquire new customers + retain existing customers)</a:t>
            </a:r>
            <a:endParaRPr sz="1000" dirty="0">
              <a:latin typeface="Roboto"/>
              <a:ea typeface="Roboto"/>
              <a:cs typeface="Roboto"/>
              <a:sym typeface="Roboto"/>
            </a:endParaRPr>
          </a:p>
          <a:p>
            <a:pPr marL="0" lvl="0" indent="0" algn="l" rtl="0">
              <a:spcBef>
                <a:spcPts val="0"/>
              </a:spcBef>
              <a:spcAft>
                <a:spcPts val="0"/>
              </a:spcAft>
              <a:buNone/>
            </a:pPr>
            <a:r>
              <a:rPr lang="en" sz="1000" dirty="0">
                <a:latin typeface="Roboto"/>
                <a:ea typeface="Roboto"/>
                <a:cs typeface="Roboto"/>
                <a:sym typeface="Roboto"/>
              </a:rPr>
              <a:t>2. Increase order frequency (more orders per person)</a:t>
            </a:r>
          </a:p>
          <a:p>
            <a:pPr marL="0" lvl="0" indent="0" algn="l" rtl="0">
              <a:spcBef>
                <a:spcPts val="0"/>
              </a:spcBef>
              <a:spcAft>
                <a:spcPts val="0"/>
              </a:spcAft>
              <a:buNone/>
            </a:pPr>
            <a:r>
              <a:rPr lang="en" sz="1000" dirty="0">
                <a:latin typeface="Roboto"/>
                <a:ea typeface="Roboto"/>
                <a:cs typeface="Roboto"/>
                <a:sym typeface="Roboto"/>
              </a:rPr>
              <a:t>3. Decrease cancellation rate</a:t>
            </a:r>
            <a:endParaRPr sz="1000" dirty="0">
              <a:latin typeface="Roboto"/>
              <a:ea typeface="Roboto"/>
              <a:cs typeface="Roboto"/>
              <a:sym typeface="Roboto"/>
            </a:endParaRPr>
          </a:p>
        </p:txBody>
      </p:sp>
      <p:pic>
        <p:nvPicPr>
          <p:cNvPr id="179" name="Google Shape;179;p39"/>
          <p:cNvPicPr preferRelativeResize="0"/>
          <p:nvPr/>
        </p:nvPicPr>
        <p:blipFill>
          <a:blip r:embed="rId3">
            <a:alphaModFix/>
          </a:blip>
          <a:stretch>
            <a:fillRect/>
          </a:stretch>
        </p:blipFill>
        <p:spPr>
          <a:xfrm>
            <a:off x="2618175" y="3224125"/>
            <a:ext cx="310350" cy="413800"/>
          </a:xfrm>
          <a:prstGeom prst="rect">
            <a:avLst/>
          </a:prstGeom>
          <a:noFill/>
          <a:ln>
            <a:noFill/>
          </a:ln>
        </p:spPr>
      </p:pic>
      <p:sp>
        <p:nvSpPr>
          <p:cNvPr id="180" name="Google Shape;180;p39"/>
          <p:cNvSpPr txBox="1"/>
          <p:nvPr/>
        </p:nvSpPr>
        <p:spPr>
          <a:xfrm>
            <a:off x="7803350" y="2423625"/>
            <a:ext cx="14220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b="1" dirty="0">
              <a:highlight>
                <a:srgbClr val="FCC28A"/>
              </a:highlight>
              <a:latin typeface="Roboto"/>
              <a:ea typeface="Roboto"/>
              <a:cs typeface="Roboto"/>
              <a:sym typeface="Roboto"/>
            </a:endParaRPr>
          </a:p>
          <a:p>
            <a:pPr marL="0" lvl="0" indent="0" algn="l" rtl="0">
              <a:spcBef>
                <a:spcPts val="0"/>
              </a:spcBef>
              <a:spcAft>
                <a:spcPts val="0"/>
              </a:spcAft>
              <a:buNone/>
            </a:pPr>
            <a:r>
              <a:rPr lang="en" sz="900" dirty="0">
                <a:solidFill>
                  <a:srgbClr val="666666"/>
                </a:solidFill>
                <a:latin typeface="Roboto"/>
                <a:ea typeface="Roboto"/>
                <a:cs typeface="Roboto"/>
                <a:sym typeface="Roboto"/>
              </a:rPr>
              <a:t>As menu prices for the year have already been set, we can’t increase the selling price</a:t>
            </a:r>
            <a:endParaRPr sz="900" dirty="0">
              <a:solidFill>
                <a:srgbClr val="666666"/>
              </a:solidFill>
              <a:latin typeface="Roboto"/>
              <a:ea typeface="Roboto"/>
              <a:cs typeface="Roboto"/>
              <a:sym typeface="Roboto"/>
            </a:endParaRPr>
          </a:p>
        </p:txBody>
      </p:sp>
      <p:pic>
        <p:nvPicPr>
          <p:cNvPr id="181" name="Google Shape;181;p39"/>
          <p:cNvPicPr preferRelativeResize="0"/>
          <p:nvPr/>
        </p:nvPicPr>
        <p:blipFill>
          <a:blip r:embed="rId3">
            <a:alphaModFix/>
          </a:blip>
          <a:stretch>
            <a:fillRect/>
          </a:stretch>
        </p:blipFill>
        <p:spPr>
          <a:xfrm rot="-4546194">
            <a:off x="7483500" y="2971276"/>
            <a:ext cx="310349" cy="413799"/>
          </a:xfrm>
          <a:prstGeom prst="rect">
            <a:avLst/>
          </a:prstGeom>
          <a:noFill/>
          <a:ln>
            <a:noFill/>
          </a:ln>
        </p:spPr>
      </p:pic>
      <p:sp>
        <p:nvSpPr>
          <p:cNvPr id="2" name="TextBox 1">
            <a:extLst>
              <a:ext uri="{FF2B5EF4-FFF2-40B4-BE49-F238E27FC236}">
                <a16:creationId xmlns:a16="http://schemas.microsoft.com/office/drawing/2014/main" id="{60C8A00B-7240-72D7-E5AC-B8806ECF8B99}"/>
              </a:ext>
            </a:extLst>
          </p:cNvPr>
          <p:cNvSpPr txBox="1"/>
          <p:nvPr/>
        </p:nvSpPr>
        <p:spPr>
          <a:xfrm>
            <a:off x="199870" y="919773"/>
            <a:ext cx="6179416" cy="523220"/>
          </a:xfrm>
          <a:prstGeom prst="rect">
            <a:avLst/>
          </a:prstGeom>
          <a:noFill/>
        </p:spPr>
        <p:txBody>
          <a:bodyPr wrap="square" rtlCol="0">
            <a:spAutoFit/>
          </a:bodyPr>
          <a:lstStyle/>
          <a:p>
            <a:r>
              <a:rPr lang="en-US" dirty="0">
                <a:highlight>
                  <a:srgbClr val="FFFF00"/>
                </a:highlight>
              </a:rPr>
              <a:t>GMV</a:t>
            </a:r>
            <a:r>
              <a:rPr lang="en-US" dirty="0"/>
              <a:t> = Total value of orders</a:t>
            </a:r>
          </a:p>
          <a:p>
            <a:r>
              <a:rPr lang="en-US" dirty="0">
                <a:highlight>
                  <a:srgbClr val="FFFF00"/>
                </a:highlight>
              </a:rPr>
              <a:t>NMV</a:t>
            </a:r>
            <a:r>
              <a:rPr lang="en-US" dirty="0"/>
              <a:t> = GMV - Canceled orders - Shop discount - Shopee discount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2" name="Rectangle 1">
            <a:extLst>
              <a:ext uri="{FF2B5EF4-FFF2-40B4-BE49-F238E27FC236}">
                <a16:creationId xmlns:a16="http://schemas.microsoft.com/office/drawing/2014/main" id="{BB58BCF1-7C94-867E-ED63-E3C39E838557}"/>
              </a:ext>
            </a:extLst>
          </p:cNvPr>
          <p:cNvSpPr/>
          <p:nvPr/>
        </p:nvSpPr>
        <p:spPr>
          <a:xfrm>
            <a:off x="0" y="0"/>
            <a:ext cx="9144000" cy="5143500"/>
          </a:xfrm>
          <a:prstGeom prst="rect">
            <a:avLst/>
          </a:prstGeom>
          <a:solidFill>
            <a:srgbClr val="FC928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lnSpc>
                <a:spcPct val="80000"/>
              </a:lnSpc>
              <a:spcBef>
                <a:spcPts val="0"/>
              </a:spcBef>
              <a:spcAft>
                <a:spcPts val="0"/>
              </a:spcAft>
              <a:buNone/>
            </a:pPr>
            <a:endParaRPr lang="en-US" sz="4000" dirty="0">
              <a:solidFill>
                <a:schemeClr val="dk1"/>
              </a:solidFill>
              <a:latin typeface="+mj-lt"/>
              <a:ea typeface="Helvetica Neue"/>
              <a:cs typeface="Helvetica Neue"/>
              <a:sym typeface="Helvetica Neue"/>
            </a:endParaRPr>
          </a:p>
        </p:txBody>
      </p:sp>
      <p:sp>
        <p:nvSpPr>
          <p:cNvPr id="186" name="Google Shape;186;p40" hidden="1"/>
          <p:cNvSpPr txBox="1">
            <a:spLocks noGrp="1"/>
          </p:cNvSpPr>
          <p:nvPr>
            <p:ph type="sldNum" idx="4294967295"/>
          </p:nvPr>
        </p:nvSpPr>
        <p:spPr>
          <a:xfrm>
            <a:off x="8791547" y="204360"/>
            <a:ext cx="132600" cy="666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600"/>
              </a:spcAft>
              <a:buClr>
                <a:srgbClr val="FFFFFF"/>
              </a:buClr>
              <a:buSzPts val="400"/>
              <a:buFont typeface="Arial"/>
              <a:buNone/>
            </a:pPr>
            <a:fld id="{00000000-1234-1234-1234-123412341234}" type="slidenum">
              <a:rPr lang="en"/>
              <a:pPr marL="0" lvl="0" indent="0" algn="ctr" rtl="0">
                <a:spcBef>
                  <a:spcPts val="0"/>
                </a:spcBef>
                <a:spcAft>
                  <a:spcPts val="600"/>
                </a:spcAft>
                <a:buClr>
                  <a:srgbClr val="FFFFFF"/>
                </a:buClr>
                <a:buSzPts val="400"/>
                <a:buFont typeface="Arial"/>
                <a:buNone/>
              </a:pPr>
              <a:t>5</a:t>
            </a:fld>
            <a:endParaRPr lang="en-US">
              <a:latin typeface="Helvetica Neue"/>
              <a:ea typeface="Helvetica Neue"/>
              <a:cs typeface="Helvetica Neue"/>
              <a:sym typeface="Helvetica Neue"/>
            </a:endParaRPr>
          </a:p>
        </p:txBody>
      </p:sp>
      <p:sp>
        <p:nvSpPr>
          <p:cNvPr id="4" name="Google Shape;215;p43">
            <a:extLst>
              <a:ext uri="{FF2B5EF4-FFF2-40B4-BE49-F238E27FC236}">
                <a16:creationId xmlns:a16="http://schemas.microsoft.com/office/drawing/2014/main" id="{889B269F-A761-A03B-2BF7-A62E7BD9E7DD}"/>
              </a:ext>
            </a:extLst>
          </p:cNvPr>
          <p:cNvSpPr txBox="1"/>
          <p:nvPr/>
        </p:nvSpPr>
        <p:spPr>
          <a:xfrm>
            <a:off x="647850" y="1131225"/>
            <a:ext cx="7848300" cy="2296500"/>
          </a:xfrm>
          <a:prstGeom prst="rect">
            <a:avLst/>
          </a:prstGeom>
          <a:noFill/>
          <a:ln>
            <a:noFill/>
          </a:ln>
        </p:spPr>
        <p:txBody>
          <a:bodyPr spcFirstLastPara="1" wrap="square" lIns="91425" tIns="91425" rIns="91425" bIns="91425" anchor="t" anchorCtr="0">
            <a:noAutofit/>
          </a:bodyPr>
          <a:lstStyle/>
          <a:p>
            <a:r>
              <a:rPr lang="en-US" sz="6600" b="1" i="0" dirty="0">
                <a:solidFill>
                  <a:schemeClr val="tx1"/>
                </a:solidFill>
              </a:rPr>
              <a:t>1. </a:t>
            </a:r>
            <a:r>
              <a:rPr lang="en-US" sz="6600" b="0" i="0" dirty="0">
                <a:solidFill>
                  <a:schemeClr val="tx1"/>
                </a:solidFill>
              </a:rPr>
              <a:t>Sales Performance Analysis</a:t>
            </a:r>
            <a:endParaRPr lang="en-US" sz="6600" dirty="0">
              <a:solidFill>
                <a:schemeClr val="tx1"/>
              </a:solidFill>
            </a:endParaRPr>
          </a:p>
          <a:p>
            <a:pPr algn="ctr"/>
            <a:endParaRPr lang="en-US" sz="6600" dirty="0">
              <a:solidFill>
                <a:schemeClr val="tx1"/>
              </a:solidFill>
            </a:endParaRPr>
          </a:p>
        </p:txBody>
      </p:sp>
    </p:spTree>
    <p:extLst>
      <p:ext uri="{BB962C8B-B14F-4D97-AF65-F5344CB8AC3E}">
        <p14:creationId xmlns:p14="http://schemas.microsoft.com/office/powerpoint/2010/main" val="218206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1"/>
          <p:cNvSpPr txBox="1">
            <a:spLocks noGrp="1"/>
          </p:cNvSpPr>
          <p:nvPr>
            <p:ph type="title"/>
          </p:nvPr>
        </p:nvSpPr>
        <p:spPr>
          <a:xfrm>
            <a:off x="311700" y="1401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b="1" dirty="0"/>
              <a:t>Enhanced Marketing Strategies for Top-Selling Products</a:t>
            </a:r>
            <a:endParaRPr sz="2500" b="1" dirty="0">
              <a:latin typeface="Roboto"/>
              <a:ea typeface="Roboto"/>
              <a:cs typeface="Roboto"/>
              <a:sym typeface="Roboto"/>
            </a:endParaRPr>
          </a:p>
        </p:txBody>
      </p:sp>
      <p:sp>
        <p:nvSpPr>
          <p:cNvPr id="194" name="Google Shape;194;p41"/>
          <p:cNvSpPr txBox="1"/>
          <p:nvPr/>
        </p:nvSpPr>
        <p:spPr>
          <a:xfrm>
            <a:off x="6529953" y="1219183"/>
            <a:ext cx="2063137" cy="24006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t>The products listed are primarily different combos and sizes of </a:t>
            </a:r>
            <a:r>
              <a:rPr lang="en-US" sz="1200" b="1" dirty="0"/>
              <a:t>BRAND MILK </a:t>
            </a:r>
            <a:r>
              <a:rPr lang="en-US" sz="1200" dirty="0"/>
              <a:t>formula, suitable for children aged 24 months and older. </a:t>
            </a:r>
            <a:r>
              <a:rPr lang="en-US" sz="1200" dirty="0">
                <a:highlight>
                  <a:srgbClr val="FFFF00"/>
                </a:highlight>
              </a:rPr>
              <a:t>The highest revenue comes from the single pack of BRAND MILK (900g)</a:t>
            </a:r>
            <a:r>
              <a:rPr lang="en-US" sz="1200" dirty="0"/>
              <a:t>, followed by various combo packs which bundle multiple units of the product.</a:t>
            </a:r>
            <a:endParaRPr sz="1200" dirty="0"/>
          </a:p>
        </p:txBody>
      </p:sp>
      <p:sp>
        <p:nvSpPr>
          <p:cNvPr id="195" name="Google Shape;195;p41"/>
          <p:cNvSpPr/>
          <p:nvPr/>
        </p:nvSpPr>
        <p:spPr>
          <a:xfrm>
            <a:off x="1104700" y="1913525"/>
            <a:ext cx="862200" cy="2303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1F85477-7290-3BFD-4342-8FCF578BE9AC}"/>
              </a:ext>
            </a:extLst>
          </p:cNvPr>
          <p:cNvPicPr>
            <a:picLocks noChangeAspect="1"/>
          </p:cNvPicPr>
          <p:nvPr/>
        </p:nvPicPr>
        <p:blipFill>
          <a:blip r:embed="rId3"/>
          <a:stretch>
            <a:fillRect/>
          </a:stretch>
        </p:blipFill>
        <p:spPr>
          <a:xfrm>
            <a:off x="0" y="1362860"/>
            <a:ext cx="6062048" cy="2894009"/>
          </a:xfrm>
          <a:prstGeom prst="rect">
            <a:avLst/>
          </a:prstGeom>
        </p:spPr>
      </p:pic>
      <p:sp>
        <p:nvSpPr>
          <p:cNvPr id="4" name="Rectangle 3">
            <a:extLst>
              <a:ext uri="{FF2B5EF4-FFF2-40B4-BE49-F238E27FC236}">
                <a16:creationId xmlns:a16="http://schemas.microsoft.com/office/drawing/2014/main" id="{2A828605-A349-0516-5A58-6ED52A7FAD91}"/>
              </a:ext>
            </a:extLst>
          </p:cNvPr>
          <p:cNvSpPr/>
          <p:nvPr/>
        </p:nvSpPr>
        <p:spPr>
          <a:xfrm>
            <a:off x="359765" y="1975749"/>
            <a:ext cx="1713875" cy="2241475"/>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1"/>
          <p:cNvSpPr txBox="1">
            <a:spLocks noGrp="1"/>
          </p:cNvSpPr>
          <p:nvPr>
            <p:ph type="title"/>
          </p:nvPr>
        </p:nvSpPr>
        <p:spPr>
          <a:xfrm>
            <a:off x="311700" y="1401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b="1" dirty="0"/>
              <a:t>Increase Average Order Value (AOV) and Boost Customer Acquisition to achieve consistent growth</a:t>
            </a:r>
            <a:endParaRPr sz="2500" b="1" dirty="0">
              <a:latin typeface="Roboto"/>
              <a:ea typeface="Roboto"/>
              <a:cs typeface="Roboto"/>
              <a:sym typeface="Roboto"/>
            </a:endParaRPr>
          </a:p>
        </p:txBody>
      </p:sp>
      <p:sp>
        <p:nvSpPr>
          <p:cNvPr id="194" name="Google Shape;194;p41"/>
          <p:cNvSpPr txBox="1"/>
          <p:nvPr/>
        </p:nvSpPr>
        <p:spPr>
          <a:xfrm>
            <a:off x="6529953" y="1219183"/>
            <a:ext cx="2063137" cy="203129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t>The chart showcases the fluctuations in NMV growth rate. While there are </a:t>
            </a:r>
            <a:r>
              <a:rPr lang="en-US" sz="1200" dirty="0">
                <a:solidFill>
                  <a:srgbClr val="00B050"/>
                </a:solidFill>
              </a:rPr>
              <a:t>significant increases in some months (March, May), </a:t>
            </a:r>
            <a:r>
              <a:rPr lang="en-US" sz="1200" dirty="0">
                <a:solidFill>
                  <a:srgbClr val="FF0000"/>
                </a:solidFill>
              </a:rPr>
              <a:t>there are also substantial dips (April). </a:t>
            </a:r>
            <a:r>
              <a:rPr lang="en-US" sz="1200" dirty="0"/>
              <a:t>This indicates a </a:t>
            </a:r>
            <a:r>
              <a:rPr lang="en-US" sz="1200" dirty="0">
                <a:highlight>
                  <a:srgbClr val="FFFF00"/>
                </a:highlight>
              </a:rPr>
              <a:t>need for strategies to achieve more consistent growth</a:t>
            </a:r>
            <a:r>
              <a:rPr lang="en-US" sz="1200" dirty="0"/>
              <a:t> in NMV.</a:t>
            </a:r>
            <a:endParaRPr sz="1200" dirty="0"/>
          </a:p>
        </p:txBody>
      </p:sp>
      <p:sp>
        <p:nvSpPr>
          <p:cNvPr id="195" name="Google Shape;195;p41"/>
          <p:cNvSpPr/>
          <p:nvPr/>
        </p:nvSpPr>
        <p:spPr>
          <a:xfrm>
            <a:off x="1104700" y="1913525"/>
            <a:ext cx="862200" cy="2303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2A828605-A349-0516-5A58-6ED52A7FAD91}"/>
              </a:ext>
            </a:extLst>
          </p:cNvPr>
          <p:cNvSpPr/>
          <p:nvPr/>
        </p:nvSpPr>
        <p:spPr>
          <a:xfrm>
            <a:off x="359765" y="1975749"/>
            <a:ext cx="1713875" cy="2241475"/>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60ED7690-310A-FF70-6DB2-2218A2F4DDE6}"/>
              </a:ext>
            </a:extLst>
          </p:cNvPr>
          <p:cNvPicPr>
            <a:picLocks noChangeAspect="1"/>
          </p:cNvPicPr>
          <p:nvPr/>
        </p:nvPicPr>
        <p:blipFill>
          <a:blip r:embed="rId3"/>
          <a:stretch>
            <a:fillRect/>
          </a:stretch>
        </p:blipFill>
        <p:spPr>
          <a:xfrm>
            <a:off x="274861" y="1521273"/>
            <a:ext cx="6115904" cy="2695951"/>
          </a:xfrm>
          <a:prstGeom prst="rect">
            <a:avLst/>
          </a:prstGeom>
        </p:spPr>
      </p:pic>
    </p:spTree>
    <p:extLst>
      <p:ext uri="{BB962C8B-B14F-4D97-AF65-F5344CB8AC3E}">
        <p14:creationId xmlns:p14="http://schemas.microsoft.com/office/powerpoint/2010/main" val="878156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2" name="Rectangle 1">
            <a:extLst>
              <a:ext uri="{FF2B5EF4-FFF2-40B4-BE49-F238E27FC236}">
                <a16:creationId xmlns:a16="http://schemas.microsoft.com/office/drawing/2014/main" id="{BB58BCF1-7C94-867E-ED63-E3C39E838557}"/>
              </a:ext>
            </a:extLst>
          </p:cNvPr>
          <p:cNvSpPr/>
          <p:nvPr/>
        </p:nvSpPr>
        <p:spPr>
          <a:xfrm>
            <a:off x="0" y="0"/>
            <a:ext cx="9144000" cy="5143500"/>
          </a:xfrm>
          <a:prstGeom prst="rect">
            <a:avLst/>
          </a:prstGeom>
          <a:solidFill>
            <a:srgbClr val="FC928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lnSpc>
                <a:spcPct val="80000"/>
              </a:lnSpc>
              <a:spcBef>
                <a:spcPts val="0"/>
              </a:spcBef>
              <a:spcAft>
                <a:spcPts val="0"/>
              </a:spcAft>
              <a:buNone/>
            </a:pPr>
            <a:endParaRPr lang="en-US" sz="4000" dirty="0">
              <a:solidFill>
                <a:schemeClr val="dk1"/>
              </a:solidFill>
              <a:latin typeface="+mj-lt"/>
              <a:ea typeface="Helvetica Neue"/>
              <a:cs typeface="Helvetica Neue"/>
              <a:sym typeface="Helvetica Neue"/>
            </a:endParaRPr>
          </a:p>
        </p:txBody>
      </p:sp>
      <p:sp>
        <p:nvSpPr>
          <p:cNvPr id="186" name="Google Shape;186;p40" hidden="1"/>
          <p:cNvSpPr txBox="1">
            <a:spLocks noGrp="1"/>
          </p:cNvSpPr>
          <p:nvPr>
            <p:ph type="sldNum" idx="4294967295"/>
          </p:nvPr>
        </p:nvSpPr>
        <p:spPr>
          <a:xfrm>
            <a:off x="8791547" y="204360"/>
            <a:ext cx="132600" cy="666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600"/>
              </a:spcAft>
              <a:buClr>
                <a:srgbClr val="FFFFFF"/>
              </a:buClr>
              <a:buSzPts val="400"/>
              <a:buFont typeface="Arial"/>
              <a:buNone/>
            </a:pPr>
            <a:fld id="{00000000-1234-1234-1234-123412341234}" type="slidenum">
              <a:rPr lang="en"/>
              <a:pPr marL="0" lvl="0" indent="0" algn="ctr" rtl="0">
                <a:spcBef>
                  <a:spcPts val="0"/>
                </a:spcBef>
                <a:spcAft>
                  <a:spcPts val="600"/>
                </a:spcAft>
                <a:buClr>
                  <a:srgbClr val="FFFFFF"/>
                </a:buClr>
                <a:buSzPts val="400"/>
                <a:buFont typeface="Arial"/>
                <a:buNone/>
              </a:pPr>
              <a:t>8</a:t>
            </a:fld>
            <a:endParaRPr lang="en-US">
              <a:latin typeface="Helvetica Neue"/>
              <a:ea typeface="Helvetica Neue"/>
              <a:cs typeface="Helvetica Neue"/>
              <a:sym typeface="Helvetica Neue"/>
            </a:endParaRPr>
          </a:p>
        </p:txBody>
      </p:sp>
      <p:sp>
        <p:nvSpPr>
          <p:cNvPr id="4" name="Google Shape;215;p43">
            <a:extLst>
              <a:ext uri="{FF2B5EF4-FFF2-40B4-BE49-F238E27FC236}">
                <a16:creationId xmlns:a16="http://schemas.microsoft.com/office/drawing/2014/main" id="{889B269F-A761-A03B-2BF7-A62E7BD9E7DD}"/>
              </a:ext>
            </a:extLst>
          </p:cNvPr>
          <p:cNvSpPr txBox="1"/>
          <p:nvPr/>
        </p:nvSpPr>
        <p:spPr>
          <a:xfrm>
            <a:off x="647850" y="1131225"/>
            <a:ext cx="7848300" cy="22965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None/>
            </a:pPr>
            <a:r>
              <a:rPr lang="en" sz="6500" b="1" dirty="0">
                <a:solidFill>
                  <a:schemeClr val="dk1"/>
                </a:solidFill>
                <a:latin typeface="Roboto"/>
                <a:ea typeface="Roboto"/>
                <a:cs typeface="Roboto"/>
                <a:sym typeface="Roboto"/>
              </a:rPr>
              <a:t>2. </a:t>
            </a:r>
            <a:r>
              <a:rPr lang="en-US" sz="8000" dirty="0">
                <a:solidFill>
                  <a:schemeClr val="dk1"/>
                </a:solidFill>
                <a:latin typeface="Roboto"/>
                <a:ea typeface="Roboto"/>
                <a:cs typeface="Roboto"/>
              </a:rPr>
              <a:t>Customer Behavior Analysis</a:t>
            </a:r>
            <a:endParaRPr sz="6500" b="1" dirty="0">
              <a:solidFill>
                <a:schemeClr val="dk1"/>
              </a:solidFill>
              <a:latin typeface="Helvetica Neue"/>
              <a:ea typeface="Helvetica Neue"/>
              <a:cs typeface="Helvetica Neue"/>
              <a:sym typeface="Helvetica Neue"/>
            </a:endParaRPr>
          </a:p>
          <a:p>
            <a:pPr marL="0" marR="0" lvl="0" indent="0" algn="l" rtl="0">
              <a:lnSpc>
                <a:spcPct val="80000"/>
              </a:lnSpc>
              <a:spcBef>
                <a:spcPts val="0"/>
              </a:spcBef>
              <a:spcAft>
                <a:spcPts val="0"/>
              </a:spcAft>
              <a:buNone/>
            </a:pPr>
            <a:endParaRPr sz="3000" dirty="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512602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44"/>
          <p:cNvSpPr txBox="1"/>
          <p:nvPr/>
        </p:nvSpPr>
        <p:spPr>
          <a:xfrm>
            <a:off x="6098876" y="1296590"/>
            <a:ext cx="3097800" cy="184662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t>The data shows significant contributions from these customers, with </a:t>
            </a:r>
            <a:r>
              <a:rPr lang="en-US" sz="1200" dirty="0">
                <a:highlight>
                  <a:srgbClr val="FFFF00"/>
                </a:highlight>
              </a:rPr>
              <a:t>'SEdantuyen12OP' leading the list</a:t>
            </a:r>
            <a:r>
              <a:rPr lang="en-US" sz="1200" dirty="0"/>
              <a:t>. The total for all top 20 contributors reaches over 2 billion VND, with significant discount amounts, highlighting the importance of these customers to the business's revenue.</a:t>
            </a:r>
          </a:p>
          <a:p>
            <a:pPr marL="0" lvl="0" indent="0" algn="l" rtl="0">
              <a:spcBef>
                <a:spcPts val="0"/>
              </a:spcBef>
              <a:spcAft>
                <a:spcPts val="0"/>
              </a:spcAft>
              <a:buNone/>
            </a:pPr>
            <a:endParaRPr lang="en-US" sz="1200" dirty="0">
              <a:solidFill>
                <a:schemeClr val="dk1"/>
              </a:solidFill>
              <a:latin typeface="Roboto"/>
              <a:ea typeface="Roboto"/>
              <a:cs typeface="Roboto"/>
              <a:sym typeface="Roboto"/>
            </a:endParaRPr>
          </a:p>
        </p:txBody>
      </p:sp>
      <p:sp>
        <p:nvSpPr>
          <p:cNvPr id="222" name="Google Shape;222;p44"/>
          <p:cNvSpPr txBox="1"/>
          <p:nvPr/>
        </p:nvSpPr>
        <p:spPr>
          <a:xfrm>
            <a:off x="965713" y="1777475"/>
            <a:ext cx="306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0" name="Google Shape;230;p44"/>
          <p:cNvSpPr txBox="1">
            <a:spLocks noGrp="1"/>
          </p:cNvSpPr>
          <p:nvPr>
            <p:ph type="title"/>
          </p:nvPr>
        </p:nvSpPr>
        <p:spPr>
          <a:xfrm>
            <a:off x="311700" y="5155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000" b="1" dirty="0">
                <a:latin typeface="Roboto"/>
                <a:ea typeface="Roboto"/>
                <a:cs typeface="Roboto"/>
                <a:sym typeface="Roboto"/>
              </a:rPr>
              <a:t>Send emails or push notifications about discounts to increase order frequency.</a:t>
            </a:r>
            <a:endParaRPr sz="3000" b="1" dirty="0">
              <a:latin typeface="Roboto"/>
              <a:ea typeface="Roboto"/>
              <a:cs typeface="Roboto"/>
              <a:sym typeface="Roboto"/>
            </a:endParaRPr>
          </a:p>
        </p:txBody>
      </p:sp>
      <p:pic>
        <p:nvPicPr>
          <p:cNvPr id="3" name="Picture 2">
            <a:extLst>
              <a:ext uri="{FF2B5EF4-FFF2-40B4-BE49-F238E27FC236}">
                <a16:creationId xmlns:a16="http://schemas.microsoft.com/office/drawing/2014/main" id="{E29E8219-B2E5-32ED-4EAD-EE4AE0FDB806}"/>
              </a:ext>
            </a:extLst>
          </p:cNvPr>
          <p:cNvPicPr>
            <a:picLocks noChangeAspect="1"/>
          </p:cNvPicPr>
          <p:nvPr/>
        </p:nvPicPr>
        <p:blipFill>
          <a:blip r:embed="rId3"/>
          <a:stretch>
            <a:fillRect/>
          </a:stretch>
        </p:blipFill>
        <p:spPr>
          <a:xfrm>
            <a:off x="157230" y="1296590"/>
            <a:ext cx="5881141" cy="2550319"/>
          </a:xfrm>
          <a:prstGeom prst="rect">
            <a:avLst/>
          </a:prstGeom>
        </p:spPr>
      </p:pic>
      <p:sp>
        <p:nvSpPr>
          <p:cNvPr id="4" name="Rectangle 3">
            <a:extLst>
              <a:ext uri="{FF2B5EF4-FFF2-40B4-BE49-F238E27FC236}">
                <a16:creationId xmlns:a16="http://schemas.microsoft.com/office/drawing/2014/main" id="{E0DF162D-832E-373C-DE15-78CC4915DBD8}"/>
              </a:ext>
            </a:extLst>
          </p:cNvPr>
          <p:cNvSpPr/>
          <p:nvPr/>
        </p:nvSpPr>
        <p:spPr>
          <a:xfrm>
            <a:off x="96725" y="1977575"/>
            <a:ext cx="4350357" cy="200100"/>
          </a:xfrm>
          <a:prstGeom prst="rect">
            <a:avLst/>
          </a:prstGeom>
          <a:noFill/>
          <a:ln w="952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874</Words>
  <Application>Microsoft Office PowerPoint</Application>
  <PresentationFormat>On-screen Show (16:9)</PresentationFormat>
  <Paragraphs>69</Paragraphs>
  <Slides>16</Slides>
  <Notes>16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Roboto</vt:lpstr>
      <vt:lpstr>Arial</vt:lpstr>
      <vt:lpstr>Helvetica Neue</vt:lpstr>
      <vt:lpstr>Simple Light</vt:lpstr>
      <vt:lpstr>Black</vt:lpstr>
      <vt:lpstr>Ecommerce Sales Analysis</vt:lpstr>
      <vt:lpstr>Requirement</vt:lpstr>
      <vt:lpstr>Agenda Slide</vt:lpstr>
      <vt:lpstr>Analysis Approach/Framework</vt:lpstr>
      <vt:lpstr>PowerPoint Presentation</vt:lpstr>
      <vt:lpstr>Enhanced Marketing Strategies for Top-Selling Products</vt:lpstr>
      <vt:lpstr>Increase Average Order Value (AOV) and Boost Customer Acquisition to achieve consistent growth</vt:lpstr>
      <vt:lpstr>PowerPoint Presentation</vt:lpstr>
      <vt:lpstr>Send emails or push notifications about discounts to increase order frequency.</vt:lpstr>
      <vt:lpstr>Enhance Payment System Reliability and Extend Payment Deadlines to Increase Payment Completion Rates</vt:lpstr>
      <vt:lpstr>Run targeted marketing campaigns focusing on weekend to increase orders</vt:lpstr>
      <vt:lpstr>PowerPoint Presentation</vt:lpstr>
      <vt:lpstr>Promotional activities based on anticipated seasonal demands.</vt:lpstr>
      <vt:lpstr>Key Recommendations</vt:lpstr>
      <vt:lpstr>Key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Tran Thi Thu Hien</dc:creator>
  <cp:lastModifiedBy>Tran Thi Thu Hien</cp:lastModifiedBy>
  <cp:revision>10</cp:revision>
  <dcterms:modified xsi:type="dcterms:W3CDTF">2024-07-11T04:22:29Z</dcterms:modified>
</cp:coreProperties>
</file>