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7" r:id="rId5"/>
    <p:sldId id="258" r:id="rId6"/>
    <p:sldId id="259" r:id="rId7"/>
    <p:sldId id="260" r:id="rId8"/>
    <p:sldId id="264" r:id="rId9"/>
    <p:sldId id="265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njasom.com.br/" TargetMode="External"/><Relationship Id="rId7" Type="http://schemas.openxmlformats.org/officeDocument/2006/relationships/image" Target="../media/image5.jpeg"/><Relationship Id="rId2" Type="http://schemas.openxmlformats.org/officeDocument/2006/relationships/hyperlink" Target="https://www.madeinbrazil.com.b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1981199"/>
            <a:ext cx="8676222" cy="1828801"/>
          </a:xfrm>
        </p:spPr>
        <p:txBody>
          <a:bodyPr/>
          <a:lstStyle/>
          <a:p>
            <a:r>
              <a:rPr lang="pt-BR" dirty="0"/>
              <a:t>DESENVOLVIMENTO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Sistemas</a:t>
            </a:r>
            <a:r>
              <a:rPr lang="en-US" dirty="0" smtClean="0"/>
              <a:t> web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4073904"/>
            <a:ext cx="8676222" cy="1717295"/>
          </a:xfrm>
        </p:spPr>
        <p:txBody>
          <a:bodyPr/>
          <a:lstStyle/>
          <a:p>
            <a:r>
              <a:rPr lang="pt-BR" cap="all" dirty="0">
                <a:effectLst/>
              </a:rPr>
              <a:t>FLUXO DE CHECKOUT DO E-COMMERCE DO PI4</a:t>
            </a:r>
            <a:endParaRPr lang="pt-BR" b="1" cap="all" dirty="0">
              <a:effectLst/>
            </a:endParaRPr>
          </a:p>
          <a:p>
            <a:r>
              <a:rPr lang="pt-BR" dirty="0">
                <a:effectLst/>
              </a:rPr>
              <a:t> </a:t>
            </a:r>
            <a:endParaRPr lang="pt-BR" dirty="0"/>
          </a:p>
          <a:p>
            <a:r>
              <a:rPr lang="en-US" dirty="0" smtClean="0"/>
              <a:t>Arthur Hardman Borges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262" y="338053"/>
            <a:ext cx="2165549" cy="10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92100"/>
            <a:ext cx="9905998" cy="901700"/>
          </a:xfrm>
        </p:spPr>
        <p:txBody>
          <a:bodyPr/>
          <a:lstStyle/>
          <a:p>
            <a:pPr algn="ctr"/>
            <a:r>
              <a:rPr lang="pt-BR" dirty="0" err="1" smtClean="0"/>
              <a:t>wireframes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8900" y="1193800"/>
            <a:ext cx="12001500" cy="5549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8900" y="1282700"/>
            <a:ext cx="12001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</a:rPr>
              <a:t>Tela Relatório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91" y="1785610"/>
            <a:ext cx="10826518" cy="471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524000"/>
            <a:ext cx="9905998" cy="13589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Desenvolvimento </a:t>
            </a:r>
            <a:r>
              <a:rPr lang="en-US" dirty="0"/>
              <a:t>de Sistema E-commerce</a:t>
            </a:r>
            <a:br>
              <a:rPr lang="en-US" dirty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262" y="338053"/>
            <a:ext cx="2165549" cy="108696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99" y="3949700"/>
            <a:ext cx="4273826" cy="1611075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293813" y="2781300"/>
            <a:ext cx="9905998" cy="916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/>
              <a:t>http://192.168.0.19:8080</a:t>
            </a:r>
            <a:r>
              <a:rPr lang="pt-BR" sz="2800" dirty="0" smtClean="0"/>
              <a:t>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756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1358900"/>
          </a:xfrm>
        </p:spPr>
        <p:txBody>
          <a:bodyPr/>
          <a:lstStyle/>
          <a:p>
            <a:pPr algn="ctr"/>
            <a:r>
              <a:rPr lang="en-US" dirty="0" err="1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94400" y="2669584"/>
            <a:ext cx="5150049" cy="35407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Loja virtual voltada para vendas de instrumentos musicais, acessórios e utilitários. Permite ao usuário se cadastrar, pesquisar produtos e realizar compras através do site. O sistema armazena e gerencia informações dos usuários, dos produtos e dos registros de vendas.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262" y="338053"/>
            <a:ext cx="2165549" cy="108696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3" y="3454400"/>
            <a:ext cx="4273826" cy="1611075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293813" y="1752600"/>
            <a:ext cx="9905998" cy="916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 smtClean="0"/>
              <a:t>Desenvolvimento </a:t>
            </a:r>
            <a:r>
              <a:rPr lang="en-US" sz="2800" dirty="0" smtClean="0"/>
              <a:t>de Sistema E-commerce</a:t>
            </a:r>
          </a:p>
        </p:txBody>
      </p:sp>
    </p:spTree>
    <p:extLst>
      <p:ext uri="{BB962C8B-B14F-4D97-AF65-F5344CB8AC3E}">
        <p14:creationId xmlns:p14="http://schemas.microsoft.com/office/powerpoint/2010/main" val="25373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1358900"/>
          </a:xfrm>
        </p:spPr>
        <p:txBody>
          <a:bodyPr/>
          <a:lstStyle/>
          <a:p>
            <a:pPr algn="ctr"/>
            <a:r>
              <a:rPr lang="en-US" dirty="0" err="1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19762" y="2489579"/>
            <a:ext cx="3727649" cy="35407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smtClean="0"/>
              <a:t>Frameworks Back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 smtClean="0"/>
              <a:t>Maven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Spring data </a:t>
            </a:r>
            <a:r>
              <a:rPr lang="pt-BR" dirty="0" err="1" smtClean="0"/>
              <a:t>jpa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 smtClean="0"/>
              <a:t>Hybernate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 smtClean="0"/>
              <a:t>thymeleaf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262" y="338053"/>
            <a:ext cx="2165549" cy="1086965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293813" y="1752600"/>
            <a:ext cx="9905998" cy="916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 smtClean="0"/>
              <a:t>Desenvolvimento </a:t>
            </a:r>
            <a:r>
              <a:rPr lang="en-US" sz="2800" dirty="0" smtClean="0"/>
              <a:t>de Sistema E-commerce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855462" y="2489579"/>
            <a:ext cx="3727649" cy="354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pt-BR" dirty="0" smtClean="0"/>
              <a:t>Linguagem</a:t>
            </a:r>
          </a:p>
          <a:p>
            <a:pPr marL="0" indent="0">
              <a:buFont typeface="Arial"/>
              <a:buNone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HTML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 smtClean="0"/>
              <a:t>Javascrypt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890762" y="2286379"/>
            <a:ext cx="3727649" cy="354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pt-BR" dirty="0" smtClean="0"/>
              <a:t>Frameworks Front</a:t>
            </a:r>
          </a:p>
          <a:p>
            <a:pPr marL="0" indent="0">
              <a:buFont typeface="Arial"/>
              <a:buNone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 smtClean="0"/>
              <a:t>Bootstrap</a:t>
            </a:r>
            <a:r>
              <a:rPr lang="pt-BR" dirty="0" smtClean="0"/>
              <a:t> 4.2.1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 smtClean="0"/>
              <a:t>Swiper</a:t>
            </a:r>
            <a:r>
              <a:rPr lang="pt-BR" dirty="0" smtClean="0"/>
              <a:t> 4.x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 smtClean="0"/>
              <a:t>jquery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3692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1358900"/>
          </a:xfrm>
        </p:spPr>
        <p:txBody>
          <a:bodyPr/>
          <a:lstStyle/>
          <a:p>
            <a:pPr algn="ctr"/>
            <a:r>
              <a:rPr lang="en-US" dirty="0" smtClean="0"/>
              <a:t>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08700" y="3111501"/>
            <a:ext cx="4938711" cy="29187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>
                <a:hlinkClick r:id="rId2"/>
              </a:rPr>
              <a:t>https://www.madeinbrazil.com.br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0" indent="0" algn="ctr">
              <a:buNone/>
            </a:pPr>
            <a:endParaRPr lang="pt-BR" dirty="0">
              <a:hlinkClick r:id="rId3"/>
            </a:endParaRPr>
          </a:p>
          <a:p>
            <a:pPr marL="0" indent="0" algn="ctr">
              <a:buNone/>
            </a:pPr>
            <a:endParaRPr lang="pt-BR" dirty="0" smtClean="0">
              <a:hlinkClick r:id="rId3"/>
            </a:endParaRPr>
          </a:p>
          <a:p>
            <a:pPr marL="0" indent="0" algn="ctr">
              <a:buNone/>
            </a:pP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://www.ninjasom.com.br/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262" y="338053"/>
            <a:ext cx="2165549" cy="108696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3" y="3454400"/>
            <a:ext cx="4273826" cy="1611075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293813" y="1752600"/>
            <a:ext cx="9905998" cy="916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 smtClean="0"/>
              <a:t>Desenvolvimento </a:t>
            </a:r>
            <a:r>
              <a:rPr lang="en-US" sz="2800" dirty="0" smtClean="0"/>
              <a:t>de Sistema E-commerce</a:t>
            </a:r>
          </a:p>
        </p:txBody>
      </p:sp>
      <p:pic>
        <p:nvPicPr>
          <p:cNvPr id="1026" name="Picture 2" descr="https://www.ninjasom.com.br/assets/templates/2/imagens/logo_menu_top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217" y="4732099"/>
            <a:ext cx="1971675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ome"/>
          <p:cNvSpPr>
            <a:spLocks noChangeAspect="1" noChangeArrowheads="1"/>
          </p:cNvSpPr>
          <p:nvPr/>
        </p:nvSpPr>
        <p:spPr bwMode="auto">
          <a:xfrm>
            <a:off x="155575" y="-259567"/>
            <a:ext cx="304800" cy="41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4" name="Picture 10" descr="Resultado de imagem para made in brazi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16" y="2709813"/>
            <a:ext cx="1743075" cy="105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8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92100"/>
            <a:ext cx="9905998" cy="901700"/>
          </a:xfrm>
        </p:spPr>
        <p:txBody>
          <a:bodyPr/>
          <a:lstStyle/>
          <a:p>
            <a:pPr algn="ctr"/>
            <a:r>
              <a:rPr lang="pt-BR" dirty="0" err="1" smtClean="0"/>
              <a:t>wireframes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8900" y="1193800"/>
            <a:ext cx="12001500" cy="5549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8900" y="1282700"/>
            <a:ext cx="12001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</a:rPr>
              <a:t>Cabeçalho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047220"/>
            <a:ext cx="11681372" cy="36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92100"/>
            <a:ext cx="9905998" cy="901700"/>
          </a:xfrm>
        </p:spPr>
        <p:txBody>
          <a:bodyPr/>
          <a:lstStyle/>
          <a:p>
            <a:pPr algn="ctr"/>
            <a:r>
              <a:rPr lang="pt-BR" dirty="0" err="1" smtClean="0"/>
              <a:t>wireframes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00100" y="1193800"/>
            <a:ext cx="10655300" cy="5549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8900" y="1282700"/>
            <a:ext cx="12001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</a:rPr>
              <a:t>Home Page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13" y="2319514"/>
            <a:ext cx="2264669" cy="391059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03069"/>
            <a:ext cx="1952177" cy="513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92100"/>
            <a:ext cx="9905998" cy="901700"/>
          </a:xfrm>
        </p:spPr>
        <p:txBody>
          <a:bodyPr/>
          <a:lstStyle/>
          <a:p>
            <a:pPr algn="ctr"/>
            <a:r>
              <a:rPr lang="pt-BR" dirty="0" err="1" smtClean="0"/>
              <a:t>wireframes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8900" y="1193800"/>
            <a:ext cx="12001500" cy="5549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8900" y="1282700"/>
            <a:ext cx="12001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</a:rPr>
              <a:t>Home Page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11" y="1805920"/>
            <a:ext cx="11039878" cy="42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5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92100"/>
            <a:ext cx="9905998" cy="901700"/>
          </a:xfrm>
        </p:spPr>
        <p:txBody>
          <a:bodyPr/>
          <a:lstStyle/>
          <a:p>
            <a:pPr algn="ctr"/>
            <a:r>
              <a:rPr lang="pt-BR" dirty="0" err="1" smtClean="0"/>
              <a:t>wireframes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52500" y="1193800"/>
            <a:ext cx="10299700" cy="5549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8900" y="1282700"/>
            <a:ext cx="12001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</a:rPr>
              <a:t>Tela Carrinho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264" y="1805920"/>
            <a:ext cx="5440691" cy="468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92100"/>
            <a:ext cx="9905998" cy="901700"/>
          </a:xfrm>
        </p:spPr>
        <p:txBody>
          <a:bodyPr/>
          <a:lstStyle/>
          <a:p>
            <a:pPr algn="ctr"/>
            <a:r>
              <a:rPr lang="pt-BR" dirty="0" err="1" smtClean="0"/>
              <a:t>wireframes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8900" y="1193800"/>
            <a:ext cx="12001500" cy="5549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8900" y="1282700"/>
            <a:ext cx="12001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</a:rPr>
              <a:t>Tela Carrinho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41" y="1805920"/>
            <a:ext cx="10826518" cy="471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621</TotalTime>
  <Words>125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Malha</vt:lpstr>
      <vt:lpstr>DESENVOLVIMENTO de Sistemas web</vt:lpstr>
      <vt:lpstr>proposta</vt:lpstr>
      <vt:lpstr>proposta</vt:lpstr>
      <vt:lpstr>layout</vt:lpstr>
      <vt:lpstr>wireframes</vt:lpstr>
      <vt:lpstr>wireframes</vt:lpstr>
      <vt:lpstr>wireframes</vt:lpstr>
      <vt:lpstr>wireframes</vt:lpstr>
      <vt:lpstr>wireframes</vt:lpstr>
      <vt:lpstr>wireframes</vt:lpstr>
      <vt:lpstr>Desenvolvimento de Sistema E-commerce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Sistema web</dc:title>
  <dc:creator>Thukera</dc:creator>
  <cp:lastModifiedBy>Thukera</cp:lastModifiedBy>
  <cp:revision>20</cp:revision>
  <dcterms:created xsi:type="dcterms:W3CDTF">2019-04-15T02:50:26Z</dcterms:created>
  <dcterms:modified xsi:type="dcterms:W3CDTF">2019-05-27T18:13:27Z</dcterms:modified>
</cp:coreProperties>
</file>