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5847" autoAdjust="0"/>
  </p:normalViewPr>
  <p:slideViewPr>
    <p:cSldViewPr snapToGrid="0">
      <p:cViewPr varScale="1">
        <p:scale>
          <a:sx n="95" d="100"/>
          <a:sy n="9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CB0F-A4C0-4A0E-9E9E-8AA26DB9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87535-904C-4063-A06F-4E5CEB95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1D21-166A-46BC-A4DC-5F914418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A3F0-E56F-4113-A07E-D41AD973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2E66-EF01-446C-B2BB-81689CE3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0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D087-44E4-475D-8268-9D7BA02F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6820D-9849-4FF0-9EF1-FFAA820E0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633F-EFE0-4FE5-9B53-DDF24FC8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F23E-E6E8-43AB-BF90-8385C9D7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FA8F7-9FD7-4FAA-8190-1A6B6C0E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54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C2F52-BCB7-4019-B59F-2CA6668F2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BBB9-A60B-4925-A642-B0DF73DD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E8C0-6CE7-481B-86E6-7F217DB9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4FDE-EA3F-4297-A3EE-A411313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11205-19DA-4E9F-8C3B-98F6244D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1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3E8F-7BB5-4B99-A130-F214243F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26FE-17BB-4C6F-B670-21F4EF65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6959E-0E94-4256-B5B0-CA17D9C4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FD38-8BE3-4BF1-B1A5-FE3776C8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6565-E77A-470E-9D24-46AA6F36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9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D9F4-BF83-414B-888F-15B5A4A1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C30D-FBBE-44BB-ACB8-B226EDC9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1B5B-A6E4-44F0-82D3-758C8EF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53E8-D3E3-45B0-861F-0C12AD73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1593-BC99-4BD0-ABD3-CC5DEE5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92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3611-45A5-48F4-8803-D40C65B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654A-BE36-49A4-A328-60035FD23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B25E-2B5E-415C-B409-E3E477BC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DB6CD-2EF4-4793-B712-8410A916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291FA-C4C3-4F0D-90FD-FA87A810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1270D-5D78-43DB-BC08-BD7A4DAE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0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F590-F69C-4255-B364-B1EC065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4A4F-1F74-4203-8DB3-700313AE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CA95-840A-46EA-86A8-08C9E312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FC35C-AC64-40B7-9CC7-2FE12D9A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00B2F-2539-4617-974F-D7797CF81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C8FE1-EC96-4D64-B9DB-E6AEA3B9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CB7D4-287A-4C39-8B17-01AC62EA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FE6C-68B9-4AB1-AE09-3B9A8A1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1658-3932-4602-A0BE-2720257C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3E3AE-0934-424D-8E6C-8994CE9B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0D531-1E62-49C5-9935-27A0712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105A4-429B-49EA-AB9D-371E587A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9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EDBC8-D21B-429F-8872-43319FFE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C54B4-C313-4C4B-BF26-BA062E75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548D-E2E4-4307-AC1A-77353F02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2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3F02-CBF9-4975-A03E-02F7BC04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B7DF-49F7-4CF2-8229-F7131B76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8DED3-9F1E-4242-84C2-244B5ECDB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1C8C8-BAD4-4B17-8958-94F83ED1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01BA3-B3A4-4D2A-809D-C28B6E3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103FA-22F0-4D91-87F6-8DA10039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6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C696-0F10-4D72-B69C-AE891E7E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0611E-4EB9-4F06-8014-0E22CD9BC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482BD-7A09-48B5-B43F-C2EDD310F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782CF-09D4-43B3-9779-FA6F6DB4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8CD65-E5BC-4BDD-8121-8C08E607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4C506-2ECF-47D1-B4DB-BEBC4DA0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7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A8DE0-A99E-4175-8AAA-41CA713B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F6A7-7CDC-4A21-86B4-EAA8AA50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0914-3684-45F4-84A3-25F85E287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3AE1-C38F-4FB7-AA03-37E7847319B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85F1-A9AD-4356-8E75-9D10AD6C3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5B8F2-93AD-4BAC-A13D-5FEBEA9A2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4A9E-5D56-402F-B571-FEEA6575C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8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E4CB-DD15-4E79-BBAC-BACC999D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99374"/>
          </a:xfrm>
        </p:spPr>
        <p:txBody>
          <a:bodyPr>
            <a:normAutofit/>
          </a:bodyPr>
          <a:lstStyle/>
          <a:p>
            <a:r>
              <a:rPr lang="en-IN" sz="4800" dirty="0"/>
              <a:t>Requirement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9CB21-1D4D-4AD4-B99C-79D6B198288C}"/>
              </a:ext>
            </a:extLst>
          </p:cNvPr>
          <p:cNvSpPr/>
          <p:nvPr/>
        </p:nvSpPr>
        <p:spPr>
          <a:xfrm>
            <a:off x="577515" y="2646948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A6F0B-9E06-464C-BC31-B833C47EEF18}"/>
              </a:ext>
            </a:extLst>
          </p:cNvPr>
          <p:cNvSpPr/>
          <p:nvPr/>
        </p:nvSpPr>
        <p:spPr>
          <a:xfrm>
            <a:off x="4828673" y="2646947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D7DFA-10EC-4966-A57F-8BC754FD6C7C}"/>
              </a:ext>
            </a:extLst>
          </p:cNvPr>
          <p:cNvSpPr/>
          <p:nvPr/>
        </p:nvSpPr>
        <p:spPr>
          <a:xfrm>
            <a:off x="9079831" y="2646947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2F17A1-528E-42CD-B53E-803C81C0B9F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336757" y="3100137"/>
            <a:ext cx="1491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E0CC0-64E3-4A5C-BEEF-88D1E46E654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587915" y="3100137"/>
            <a:ext cx="1491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E3694-8CE6-458D-ABEB-8AC916B27D08}"/>
              </a:ext>
            </a:extLst>
          </p:cNvPr>
          <p:cNvSpPr/>
          <p:nvPr/>
        </p:nvSpPr>
        <p:spPr>
          <a:xfrm>
            <a:off x="4828673" y="2646947"/>
            <a:ext cx="2759242" cy="9063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 Service</a:t>
            </a:r>
          </a:p>
        </p:txBody>
      </p:sp>
    </p:spTree>
    <p:extLst>
      <p:ext uri="{BB962C8B-B14F-4D97-AF65-F5344CB8AC3E}">
        <p14:creationId xmlns:p14="http://schemas.microsoft.com/office/powerpoint/2010/main" val="30110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E4CB-DD15-4E79-BBAC-BACC999D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99374"/>
          </a:xfrm>
        </p:spPr>
        <p:txBody>
          <a:bodyPr>
            <a:normAutofit/>
          </a:bodyPr>
          <a:lstStyle/>
          <a:p>
            <a:r>
              <a:rPr lang="en-IN" sz="4800" dirty="0"/>
              <a:t>As we know……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9CB21-1D4D-4AD4-B99C-79D6B198288C}"/>
              </a:ext>
            </a:extLst>
          </p:cNvPr>
          <p:cNvSpPr/>
          <p:nvPr/>
        </p:nvSpPr>
        <p:spPr>
          <a:xfrm>
            <a:off x="465221" y="3336758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D7DFA-10EC-4966-A57F-8BC754FD6C7C}"/>
              </a:ext>
            </a:extLst>
          </p:cNvPr>
          <p:cNvSpPr/>
          <p:nvPr/>
        </p:nvSpPr>
        <p:spPr>
          <a:xfrm>
            <a:off x="8967537" y="3336757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5811A-64A3-4068-B9E4-3EDFF956D0CF}"/>
              </a:ext>
            </a:extLst>
          </p:cNvPr>
          <p:cNvSpPr/>
          <p:nvPr/>
        </p:nvSpPr>
        <p:spPr>
          <a:xfrm>
            <a:off x="3994483" y="1307430"/>
            <a:ext cx="4275221" cy="49650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A66C2-B532-4A44-A5C1-CC3F5102CAD6}"/>
              </a:ext>
            </a:extLst>
          </p:cNvPr>
          <p:cNvSpPr txBox="1"/>
          <p:nvPr/>
        </p:nvSpPr>
        <p:spPr>
          <a:xfrm>
            <a:off x="5382343" y="1307430"/>
            <a:ext cx="14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Proxy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381A5-54E2-4202-B497-07E0F807BA9F}"/>
              </a:ext>
            </a:extLst>
          </p:cNvPr>
          <p:cNvSpPr/>
          <p:nvPr/>
        </p:nvSpPr>
        <p:spPr>
          <a:xfrm>
            <a:off x="4716379" y="1788695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SOAP </a:t>
            </a:r>
            <a:r>
              <a:rPr lang="en-IN" dirty="0" err="1"/>
              <a:t>WebSerivce</a:t>
            </a:r>
            <a:r>
              <a:rPr lang="en-IN" dirty="0"/>
              <a:t> tied with Business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AB250A-2BCD-4C22-96D8-981AF996F32D}"/>
              </a:ext>
            </a:extLst>
          </p:cNvPr>
          <p:cNvSpPr/>
          <p:nvPr/>
        </p:nvSpPr>
        <p:spPr>
          <a:xfrm>
            <a:off x="4716379" y="4724403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Operation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8A8BE-1F4B-4342-A0C7-11DDB2A8877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3224463" y="2241885"/>
            <a:ext cx="1491916" cy="154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409A3E-4405-43E0-A244-A1DBB41A64A5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096000" y="2695074"/>
            <a:ext cx="0" cy="202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124E36-9BC6-427F-A4A0-FD93ADF760E0}"/>
              </a:ext>
            </a:extLst>
          </p:cNvPr>
          <p:cNvCxnSpPr>
            <a:endCxn id="6" idx="1"/>
          </p:cNvCxnSpPr>
          <p:nvPr/>
        </p:nvCxnSpPr>
        <p:spPr>
          <a:xfrm flipV="1">
            <a:off x="7475621" y="3789947"/>
            <a:ext cx="1491916" cy="139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37AEE6-F1A0-4C5F-ACF8-3563AA49B1FC}"/>
              </a:ext>
            </a:extLst>
          </p:cNvPr>
          <p:cNvSpPr txBox="1"/>
          <p:nvPr/>
        </p:nvSpPr>
        <p:spPr>
          <a:xfrm>
            <a:off x="5205663" y="3176339"/>
            <a:ext cx="217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Writes into </a:t>
            </a:r>
            <a:r>
              <a:rPr lang="en-IN" sz="1200" dirty="0" err="1"/>
              <a:t>Ens.MessageHeader</a:t>
            </a:r>
            <a:endParaRPr lang="en-IN" sz="1200" dirty="0"/>
          </a:p>
          <a:p>
            <a:r>
              <a:rPr lang="en-IN" sz="1200" dirty="0"/>
              <a:t>And </a:t>
            </a:r>
            <a:r>
              <a:rPr lang="en-IN" sz="1200" dirty="0" err="1"/>
              <a:t>Ens.MessageBody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744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 animBg="1"/>
      <p:bldP spid="7" grpId="0"/>
      <p:bldP spid="12" grpId="0" animBg="1"/>
      <p:bldP spid="14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E4CB-DD15-4E79-BBAC-BACC999D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99374"/>
          </a:xfrm>
        </p:spPr>
        <p:txBody>
          <a:bodyPr>
            <a:normAutofit/>
          </a:bodyPr>
          <a:lstStyle/>
          <a:p>
            <a:r>
              <a:rPr lang="en-IN" sz="4800" dirty="0"/>
              <a:t>New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9CB21-1D4D-4AD4-B99C-79D6B198288C}"/>
              </a:ext>
            </a:extLst>
          </p:cNvPr>
          <p:cNvSpPr/>
          <p:nvPr/>
        </p:nvSpPr>
        <p:spPr>
          <a:xfrm>
            <a:off x="673769" y="1261686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A6F0B-9E06-464C-BC31-B833C47EEF18}"/>
              </a:ext>
            </a:extLst>
          </p:cNvPr>
          <p:cNvSpPr/>
          <p:nvPr/>
        </p:nvSpPr>
        <p:spPr>
          <a:xfrm>
            <a:off x="673769" y="3144251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SOAP Web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D7DFA-10EC-4966-A57F-8BC754FD6C7C}"/>
              </a:ext>
            </a:extLst>
          </p:cNvPr>
          <p:cNvSpPr/>
          <p:nvPr/>
        </p:nvSpPr>
        <p:spPr>
          <a:xfrm>
            <a:off x="673769" y="5026816"/>
            <a:ext cx="2759242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2F17A1-528E-42CD-B53E-803C81C0B9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53390" y="2168065"/>
            <a:ext cx="0" cy="9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BF8E3F-9CDB-4F0E-9576-6849CF1B64F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53390" y="4050630"/>
            <a:ext cx="0" cy="9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580F3C2-2A26-4C44-B0D9-D0C12C77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13490" y="350971"/>
            <a:ext cx="4291956" cy="64929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D6B11A8-67F0-4B1B-A4C3-4CFF76455F8E}"/>
              </a:ext>
            </a:extLst>
          </p:cNvPr>
          <p:cNvSpPr/>
          <p:nvPr/>
        </p:nvSpPr>
        <p:spPr>
          <a:xfrm>
            <a:off x="5237748" y="3144251"/>
            <a:ext cx="2037347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D2E1F-24C1-4CFF-B572-EDE0E42D9B7B}"/>
              </a:ext>
            </a:extLst>
          </p:cNvPr>
          <p:cNvSpPr/>
          <p:nvPr/>
        </p:nvSpPr>
        <p:spPr>
          <a:xfrm>
            <a:off x="8879306" y="1653526"/>
            <a:ext cx="2037347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Logger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F54551-0BCF-469B-91DA-D720DE7280A0}"/>
              </a:ext>
            </a:extLst>
          </p:cNvPr>
          <p:cNvSpPr/>
          <p:nvPr/>
        </p:nvSpPr>
        <p:spPr>
          <a:xfrm>
            <a:off x="8879305" y="3144251"/>
            <a:ext cx="2037347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Logger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3A445-92B7-4AE1-9D33-F931D6413284}"/>
              </a:ext>
            </a:extLst>
          </p:cNvPr>
          <p:cNvSpPr/>
          <p:nvPr/>
        </p:nvSpPr>
        <p:spPr>
          <a:xfrm>
            <a:off x="8879305" y="4634976"/>
            <a:ext cx="2037347" cy="9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Logger 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831241-A0BA-40B6-9262-75D72844F8FE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3433011" y="3597441"/>
            <a:ext cx="180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51FB0D-F685-4767-BC4F-E9DD820E24F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75095" y="2106716"/>
            <a:ext cx="1604211" cy="1490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6ACCED-BFC9-4F67-93B8-C3269D89A592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7275095" y="3597441"/>
            <a:ext cx="16042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1B2A8B-D8C8-4CFE-A67F-DC58A9013F4B}"/>
              </a:ext>
            </a:extLst>
          </p:cNvPr>
          <p:cNvCxnSpPr>
            <a:stCxn id="21" idx="3"/>
          </p:cNvCxnSpPr>
          <p:nvPr/>
        </p:nvCxnSpPr>
        <p:spPr>
          <a:xfrm>
            <a:off x="7275095" y="3597441"/>
            <a:ext cx="1604210" cy="14907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9355DD-2879-4EB2-9C3F-E0C89B5161A7}"/>
              </a:ext>
            </a:extLst>
          </p:cNvPr>
          <p:cNvSpPr txBox="1"/>
          <p:nvPr/>
        </p:nvSpPr>
        <p:spPr>
          <a:xfrm>
            <a:off x="7556734" y="3211458"/>
            <a:ext cx="1210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Asynchronous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3BF9D3-5073-4D81-AC22-A3E1177F31EE}"/>
              </a:ext>
            </a:extLst>
          </p:cNvPr>
          <p:cNvSpPr txBox="1"/>
          <p:nvPr/>
        </p:nvSpPr>
        <p:spPr>
          <a:xfrm>
            <a:off x="4912999" y="1427054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21332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 animBg="1"/>
      <p:bldP spid="22" grpId="0" animBg="1"/>
      <p:bldP spid="23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Requirement</vt:lpstr>
      <vt:lpstr>As we know……</vt:lpstr>
      <vt:lpstr>New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</dc:title>
  <dc:creator>Sourabh Sethi</dc:creator>
  <cp:lastModifiedBy>Sourabh Sethi</cp:lastModifiedBy>
  <cp:revision>11</cp:revision>
  <dcterms:created xsi:type="dcterms:W3CDTF">2019-07-31T20:30:17Z</dcterms:created>
  <dcterms:modified xsi:type="dcterms:W3CDTF">2019-08-04T19:40:25Z</dcterms:modified>
</cp:coreProperties>
</file>