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smtClean="0"/>
              <a:t>THULASIRAMAN V	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asunm115222401313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 smtClean="0"/>
              <a:t>B .Sc(Computer Science)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ll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25" y="3406140"/>
            <a:ext cx="4662727" cy="2791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PC</cp:lastModifiedBy>
  <cp:revision>19</cp:revision>
  <dcterms:modified xsi:type="dcterms:W3CDTF">2025-09-15T08:09:31Z</dcterms:modified>
</cp:coreProperties>
</file>