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92A6-4C5A-7739-9363-6B94300EA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7C1C9-C34E-B6BA-46E9-9D199732D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6DF7-9C4C-B609-41FB-C9FDCA8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332D6-9C2D-7DB6-C459-5671A665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B89-C33B-8079-BDDF-5FDFFAE1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BDB4-81BD-8B9E-CE2F-4F453F7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9877-1BF0-F884-A5C8-791479C2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11BC-5136-CB01-8573-4B2AECF4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674C5-9564-AE1B-5CC3-6545AA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90BD-B09B-A5DC-0B10-54457892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1666A-BC9F-A2BD-DB7F-A827961EA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31E3-A9E0-34B6-428B-8EA15DE07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DB14-8FD3-3291-518D-7B628494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D2771-8B1C-D369-EBB7-F5748F7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9BC4-0E48-D26B-8CC2-C8C2D08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35CA-5DD8-116E-BFAF-EFC7B614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1AC6-FD22-6C74-66BE-83FECF74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352A-46CC-9798-E523-9B69D23E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9432-13B6-5E51-F676-AE120F46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8978-446B-AB6D-4E6C-F879F365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F559-EE21-DAC8-0058-7226AED8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13ECA-DDED-9E3A-2512-0D3D1648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BF61-F0C2-9B00-0541-D3F6B421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D302-016F-1550-2811-2EC95174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05BF-6B29-44A4-4A40-A98ECA1D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4A5D-F0BA-DADC-34A4-1CFFE504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93F3-19E0-7222-AFA6-0D387B45E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7DA54-0BF5-DD0F-B6C6-D7F827F35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1C2F1-0D57-5C85-3C58-DF2648B6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A91AA-83BB-3B09-B0EF-922554B7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B4506-2F44-FB33-5FDF-5A978DB5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2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1DA4-A25B-DB80-469F-A4DDA358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0F0B5-C81D-88CC-A47A-D9B25DDD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9A9A0-D131-5FBE-938B-6F7943EB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8DF6-806C-8091-71B2-60771D4D1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35C1D-A34A-7BC0-12B8-59CF9DAD8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5C04B-C0AE-E00E-541B-EA99D110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FD130-B750-668A-7C0F-E91F2097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FC62B-A80A-BBCA-93D4-E295F3A4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8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8457-27ED-FC48-1F5E-A1279031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F5880-11D4-CE81-93A2-BA02DD11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DB99F-70CD-2280-D7A8-C5CBA9AE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66C59-FE38-B06D-4D45-2D41D503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0CFC9-0A92-BA13-60BF-1D5C6FE5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FFCE7-C316-30B0-C3F8-C28D45D1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4F74-A3EB-33EE-8A4E-0ECD74AA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9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41CD-92CE-F65E-BA8B-7D46A649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051D-D7E0-F57B-1A51-9B3A4276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7A914-3A7E-9A0F-212C-3876BD05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B3B2-F403-585D-1CD2-CD2C3A94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1EAD2-8ABA-8A64-E171-7AC9ACCB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B99BC-C007-40A7-87EF-0EBA1CF7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01B7-FF55-2E8A-8FD0-7D3083DA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430F0-3536-047F-499F-573FAC62E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DE869-EC13-CB17-2E86-33D3C436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61DE2-B3A8-A2C2-2BBB-3BAAD0ED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3E5F3-E4EF-BCBE-17D5-686F511E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21546-188D-97BE-2E75-887514E9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18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635C7-C249-36B4-2F39-998755D5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C9400-15E2-7630-B86B-8BE89138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403FB-BED7-071C-4C6D-BB5814CCF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58D85-4A16-4E99-9B14-71E4D443FD0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3769-69BB-65DE-60D0-FF6C5531E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4FA2-A48D-E682-2CCD-E999E3895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D5F9F-A7DA-4405-8414-43C3EE70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64F1B7-65BA-C8EB-21D6-37165EA3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Online Shopping Application</a:t>
            </a: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3D5FF-97AC-A905-75FE-1EC1A1D1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en-IN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49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EC7D-9B03-1513-FFFA-CF5BF051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E122-7FCA-5C92-9512-2E34863E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Module</a:t>
            </a:r>
          </a:p>
          <a:p>
            <a:r>
              <a:rPr lang="en-US" dirty="0"/>
              <a:t>Product Module</a:t>
            </a:r>
          </a:p>
          <a:p>
            <a:r>
              <a:rPr lang="en-US" dirty="0"/>
              <a:t>Cart Module</a:t>
            </a:r>
          </a:p>
          <a:p>
            <a:r>
              <a:rPr lang="en-US" dirty="0"/>
              <a:t>Order Module</a:t>
            </a:r>
          </a:p>
          <a:p>
            <a:r>
              <a:rPr lang="en-US" dirty="0"/>
              <a:t>Payment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6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FF91-4197-42DF-FAF8-9793CBC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E0E7-2267-1E5C-8325-AAD30540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Order Module</a:t>
            </a:r>
            <a:r>
              <a:rPr lang="en-US" dirty="0"/>
              <a:t> is responsible for managing operations related to orders, such as order creation, updating, deletion, order retrieval, and status management.</a:t>
            </a:r>
          </a:p>
          <a:p>
            <a:r>
              <a:rPr lang="en-US" dirty="0"/>
              <a:t>It integrates with other services (e.g., inventory, payment, user management) and ensures that the necessary validations, security, and business rules are enforced.</a:t>
            </a:r>
          </a:p>
          <a:p>
            <a:r>
              <a:rPr lang="en-US" dirty="0"/>
              <a:t>It provides a clear separation between the database (Entity) and the data transferred across the system (DTO), ensuring maintainability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16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B8F9-09B3-D79D-8552-8E50F1A1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682FD-64F7-A6B8-2020-50D3CDF30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161" y="1690688"/>
            <a:ext cx="4370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5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550BC-1F81-5F21-551B-D3CC9D00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Use-Case Diagram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CB9A19-D949-0284-5AAB-EE9CF6720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515199"/>
            <a:ext cx="10744200" cy="36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0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3B405-F37F-36EE-0E96-B6486E06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4" name="Content Placeholder 3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0DF575B9-D668-5AD3-EE81-0FC01B3D9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584" y="578738"/>
            <a:ext cx="2650982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4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CC03-C077-1699-DECD-AA17B078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098"/>
            <a:ext cx="10515600" cy="4040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19311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Online Shopping Application</vt:lpstr>
      <vt:lpstr>Services</vt:lpstr>
      <vt:lpstr>Order Module</vt:lpstr>
      <vt:lpstr>Entity-Relation Diagram</vt:lpstr>
      <vt:lpstr>Use-Case Diagram</vt:lpstr>
      <vt:lpstr>Activity Diagram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Chenu, Aparna</dc:creator>
  <cp:lastModifiedBy>Chukka, Sathvika</cp:lastModifiedBy>
  <cp:revision>2</cp:revision>
  <dcterms:created xsi:type="dcterms:W3CDTF">2025-03-26T06:37:54Z</dcterms:created>
  <dcterms:modified xsi:type="dcterms:W3CDTF">2025-03-26T17:06:25Z</dcterms:modified>
</cp:coreProperties>
</file>