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1F1F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1F1F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75" y="4400548"/>
            <a:ext cx="3381375" cy="2333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" y="273113"/>
            <a:ext cx="11583034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017" y="1661477"/>
            <a:ext cx="7705090" cy="386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1F1F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143000" y="609600"/>
            <a:ext cx="11583034" cy="1220660"/>
          </a:xfrm>
          <a:prstGeom prst="rect">
            <a:avLst/>
          </a:prstGeom>
        </p:spPr>
        <p:txBody>
          <a:bodyPr vert="horz" wrap="square" lIns="0" tIns="111696" rIns="0" bIns="0" rtlCol="0">
            <a:spAutoFit/>
          </a:bodyPr>
          <a:lstStyle/>
          <a:p>
            <a:pPr marL="219075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3399" y="3124200"/>
            <a:ext cx="11583034" cy="1299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59405">
              <a:lnSpc>
                <a:spcPct val="1004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THULASI.S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59405">
              <a:lnSpc>
                <a:spcPct val="100400"/>
              </a:lnSpc>
              <a:spcBef>
                <a:spcPts val="9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 312204639,</a:t>
            </a: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3BF361D079E0CD9B83C4EAFED7939CFA</a:t>
            </a: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59405">
              <a:lnSpc>
                <a:spcPct val="100400"/>
              </a:lnSpc>
              <a:spcBef>
                <a:spcPts val="90"/>
              </a:spcBef>
            </a:pP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55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K.C.S.KASI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NADAR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77780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1733550"/>
            <a:ext cx="3238500" cy="26003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900" y="1905000"/>
            <a:ext cx="3381375" cy="19704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0224" y="1905000"/>
            <a:ext cx="2343150" cy="32956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3075" y="1057275"/>
            <a:ext cx="8124825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8546902-606A-232F-0E3F-40661ABA3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00776"/>
              </p:ext>
            </p:extLst>
          </p:nvPr>
        </p:nvGraphicFramePr>
        <p:xfrm>
          <a:off x="6608052" y="152400"/>
          <a:ext cx="990600" cy="212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1071" imgH="792685" progId="Excel.Sheet.12">
                  <p:embed/>
                </p:oleObj>
              </mc:Choice>
              <mc:Fallback>
                <p:oleObj name="Worksheet" showAsIcon="1" r:id="rId6" imgW="381071" imgH="79268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8546902-606A-232F-0E3F-40661ABA3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8052" y="152400"/>
                        <a:ext cx="990600" cy="212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8A9B2E1D-5019-3B75-B102-9981B85B2095}"/>
              </a:ext>
            </a:extLst>
          </p:cNvPr>
          <p:cNvSpPr/>
          <p:nvPr/>
        </p:nvSpPr>
        <p:spPr>
          <a:xfrm>
            <a:off x="5867400" y="468630"/>
            <a:ext cx="738194" cy="31305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544F9-B5EB-EA4B-ECE7-41E9D6B3FF22}"/>
              </a:ext>
            </a:extLst>
          </p:cNvPr>
          <p:cNvSpPr txBox="1"/>
          <p:nvPr/>
        </p:nvSpPr>
        <p:spPr>
          <a:xfrm>
            <a:off x="3771900" y="404197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1167917" y="3386073"/>
            <a:ext cx="7550150" cy="2143125"/>
          </a:xfrm>
          <a:custGeom>
            <a:avLst/>
            <a:gdLst/>
            <a:ahLst/>
            <a:cxnLst/>
            <a:rect l="l" t="t" r="r" b="b"/>
            <a:pathLst>
              <a:path w="7550150" h="2143125">
                <a:moveTo>
                  <a:pt x="7549743" y="1285875"/>
                </a:moveTo>
                <a:lnTo>
                  <a:pt x="6580860" y="1285875"/>
                </a:lnTo>
                <a:lnTo>
                  <a:pt x="6580860" y="866775"/>
                </a:lnTo>
                <a:lnTo>
                  <a:pt x="7460462" y="866775"/>
                </a:lnTo>
                <a:lnTo>
                  <a:pt x="7460462" y="428625"/>
                </a:lnTo>
                <a:lnTo>
                  <a:pt x="7040219" y="428625"/>
                </a:lnTo>
                <a:lnTo>
                  <a:pt x="7040219" y="0"/>
                </a:lnTo>
                <a:lnTo>
                  <a:pt x="0" y="0"/>
                </a:lnTo>
                <a:lnTo>
                  <a:pt x="0" y="2143125"/>
                </a:lnTo>
                <a:lnTo>
                  <a:pt x="4463516" y="2143125"/>
                </a:lnTo>
                <a:lnTo>
                  <a:pt x="4463516" y="1724025"/>
                </a:lnTo>
                <a:lnTo>
                  <a:pt x="7549743" y="1724025"/>
                </a:lnTo>
                <a:lnTo>
                  <a:pt x="7549743" y="1285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056893"/>
            <a:ext cx="9296400" cy="479503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rating card analysis using Excel provides a clear and objective framework for evaluating performance, identifying top performers, areas for improvement, and performance gaps. This data-driven approach enables fair and informed decision-making, and is easy to update and maintain. Key benefits include:</a:t>
            </a:r>
          </a:p>
          <a:p>
            <a:pPr marL="12700" marR="5080" algn="just">
              <a:lnSpc>
                <a:spcPct val="101800"/>
              </a:lnSpc>
              <a:spcBef>
                <a:spcPts val="6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Enhanced performance management</a:t>
            </a:r>
          </a:p>
          <a:p>
            <a:pPr marL="469900" marR="5080" indent="-457200" algn="just">
              <a:lnSpc>
                <a:spcPct val="101800"/>
              </a:lnSpc>
              <a:spcBef>
                <a:spcPts val="65"/>
              </a:spcBef>
              <a:buFontTx/>
              <a:buChar char="-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</a:p>
          <a:p>
            <a:pPr marL="469900" marR="5080" indent="-457200" algn="just">
              <a:lnSpc>
                <a:spcPct val="101800"/>
              </a:lnSpc>
              <a:spcBef>
                <a:spcPts val="65"/>
              </a:spcBef>
              <a:buFontTx/>
              <a:buChar char="-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transparency and fairness</a:t>
            </a:r>
          </a:p>
          <a:p>
            <a:pPr marL="469900" marR="5080" indent="-457200" algn="just">
              <a:lnSpc>
                <a:spcPct val="101800"/>
              </a:lnSpc>
              <a:spcBef>
                <a:spcPts val="65"/>
              </a:spcBef>
              <a:buFontTx/>
              <a:buChar char="-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development of top talent</a:t>
            </a:r>
          </a:p>
          <a:p>
            <a:pPr marL="12700" marR="5080" algn="just">
              <a:lnSpc>
                <a:spcPct val="101800"/>
              </a:lnSpc>
              <a:spcBef>
                <a:spcPts val="6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a valuable tool for driving business success by optimizing employee performance.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40409" y="815593"/>
            <a:ext cx="45935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7783" y="2133600"/>
            <a:ext cx="7651115" cy="71237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spc="-1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E0E0E"/>
                </a:solidFill>
                <a:latin typeface="Times New Roman"/>
                <a:cs typeface="Times New Roman"/>
              </a:rPr>
              <a:t>Rating</a:t>
            </a:r>
            <a:r>
              <a:rPr sz="44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E0E0E"/>
                </a:solidFill>
                <a:latin typeface="Times New Roman"/>
                <a:cs typeface="Times New Roman"/>
              </a:rPr>
              <a:t>Card</a:t>
            </a:r>
            <a:r>
              <a:rPr sz="4400" spc="-2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8438" y="-120894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-2051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04482" y="273113"/>
            <a:ext cx="11583034" cy="90794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572381" cy="3888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 Statement</a:t>
            </a: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 Overview </a:t>
            </a:r>
            <a:endParaRPr sz="2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buSzPct val="96363"/>
              <a:tabLst>
                <a:tab pos="279400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4.Our Solution and Proposition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buSzPct val="96363"/>
              <a:tabLst>
                <a:tab pos="278765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5.Data Description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buSzPct val="96363"/>
              <a:tabLst>
                <a:tab pos="278765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6.Modelling Approach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buSzPct val="96363"/>
              <a:tabLst>
                <a:tab pos="278765" algn="l"/>
              </a:tabLst>
            </a:pPr>
            <a:r>
              <a:rPr lang="en-US" sz="2750" dirty="0">
                <a:solidFill>
                  <a:srgbClr val="0D0D0D"/>
                </a:solidFill>
                <a:latin typeface="Times New Roman"/>
                <a:cs typeface="Times New Roman"/>
              </a:rPr>
              <a:t>7.</a:t>
            </a:r>
            <a:r>
              <a:rPr lang="en-US" sz="2750" dirty="0">
                <a:latin typeface="Times New Roman"/>
                <a:cs typeface="Times New Roman"/>
              </a:rPr>
              <a:t>Result and Discussion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buSzPct val="96363"/>
              <a:tabLst>
                <a:tab pos="278765" algn="l"/>
              </a:tabLst>
            </a:pPr>
            <a:r>
              <a:rPr lang="en-US" sz="2750" dirty="0">
                <a:latin typeface="Times New Roman"/>
                <a:cs typeface="Times New Roman"/>
              </a:rPr>
              <a:t>8.Conclusion</a:t>
            </a:r>
            <a:endParaRPr sz="275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482" y="273113"/>
            <a:ext cx="1158303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000" y="945340"/>
            <a:ext cx="7924800" cy="39712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r>
              <a:rPr lang="en-US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780" algn="just">
              <a:lnSpc>
                <a:spcPct val="101699"/>
              </a:lnSpc>
              <a:spcBef>
                <a:spcPts val="70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990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     </a:t>
            </a:r>
          </a:p>
          <a:p>
            <a:pPr algn="just"/>
            <a:r>
              <a:rPr lang="en-US" sz="3600" dirty="0"/>
              <a:t>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employee rating with employee database.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3179624"/>
            <a:ext cx="2762250" cy="2382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7365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1860" y="1447800"/>
            <a:ext cx="7927340" cy="48860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6" name="Rectangle 5"/>
          <p:cNvSpPr/>
          <p:nvPr/>
        </p:nvSpPr>
        <p:spPr>
          <a:xfrm>
            <a:off x="457200" y="2413338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chart(Line chart and Pie chart)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formula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" y="273113"/>
            <a:ext cx="11583034" cy="1119473"/>
          </a:xfrm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400" y="1600200"/>
            <a:ext cx="9601200" cy="2619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975" algn="l"/>
              </a:tabLst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975" algn="l"/>
              </a:tabLst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975" algn="l"/>
              </a:tabLst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975" algn="l"/>
              </a:tabLst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975" algn="l"/>
              </a:tabLst>
            </a:pPr>
            <a:endParaRPr 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975" algn="l"/>
              </a:tabLst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Rectangle 1"/>
          <p:cNvSpPr/>
          <p:nvPr/>
        </p:nvSpPr>
        <p:spPr>
          <a:xfrm>
            <a:off x="685800" y="2274838"/>
            <a:ext cx="845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engineering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Electronical engineering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engineering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117593"/>
            <a:ext cx="1082071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2867F-41A6-25E0-D9F5-114C620A4120}"/>
              </a:ext>
            </a:extLst>
          </p:cNvPr>
          <p:cNvSpPr txBox="1"/>
          <p:nvPr/>
        </p:nvSpPr>
        <p:spPr>
          <a:xfrm>
            <a:off x="5562759" y="9068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88615" y="838200"/>
            <a:ext cx="84810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and graphics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analyze different situation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and function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endParaRPr lang="en-I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6" y="354012"/>
            <a:ext cx="756253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159573"/>
            <a:ext cx="8080693" cy="13112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443841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for Excel refers to the process of documenting and summarizing the key characteristics of a dataset, including: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Data Source: Origin of the data (e.g., database, file, survey)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Data Type: Classification of data (e.g., numerical, text, date)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Data Format: Organization and structure of the data (e.g., tables, columns, rows)</a:t>
            </a:r>
          </a:p>
          <a:p>
            <a:pPr marL="342900" indent="-342900" algn="just"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Range: Scope of the data (e.g., date range, geographical area)</a:t>
            </a:r>
          </a:p>
          <a:p>
            <a:pPr marL="342900" indent="-342900" algn="just"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deadline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1114679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Rectangle 1"/>
          <p:cNvSpPr/>
          <p:nvPr/>
        </p:nvSpPr>
        <p:spPr>
          <a:xfrm>
            <a:off x="685800" y="1219200"/>
            <a:ext cx="10439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 board.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 board.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 in dash board to make interaction.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 board by putting all together 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419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Office Theme</vt:lpstr>
      <vt:lpstr>Worksheet</vt:lpstr>
      <vt:lpstr>Employee Data Analysis using Excel</vt:lpstr>
      <vt:lpstr>PROJECT TITLE</vt:lpstr>
      <vt:lpstr>AGENDA</vt:lpstr>
      <vt:lpstr>PROBLEM STATEMENT</vt:lpstr>
      <vt:lpstr>PROJECT OVERVIEW</vt:lpstr>
      <vt:lpstr>END USERS</vt:lpstr>
      <vt:lpstr>OUR SOLUTION AND PROPOSITION</vt:lpstr>
      <vt:lpstr>DATASET DESCRIPTION</vt:lpstr>
      <vt:lpstr>MODELLING APPROACH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Pooja Sree K</dc:creator>
  <cp:lastModifiedBy>Poojasree K</cp:lastModifiedBy>
  <cp:revision>27</cp:revision>
  <dcterms:created xsi:type="dcterms:W3CDTF">2024-08-24T08:37:48Z</dcterms:created>
  <dcterms:modified xsi:type="dcterms:W3CDTF">2024-08-27T06:14:24Z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2024-08-23T00:00:00Z</vt:filetime>
  </property>
  <property fmtid="{D5CDD505-2E9C-101B-9397-08002B2CF9AE}" pid="3" name="LastSaved">
    <vt:filetime>2024-08-24T00:00:00Z</vt:filetime>
  </property>
</Properties>
</file>