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Slide 1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Content in slide 1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Slide 2</a:t>
            </a:r>
            <a:endParaRPr lang="" altLang="en-US"/>
          </a:p>
        </p:txBody>
      </p:sp>
      <p:pic>
        <p:nvPicPr>
          <p:cNvPr id="4" name="Content Placeholder 3" descr="wp2267184-f1-ferrari-wallpaper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4295" y="1825625"/>
            <a:ext cx="6962140" cy="435165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Presentation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Arial Unicode MS</vt:lpstr>
      <vt:lpstr>Calibri Light</vt:lpstr>
      <vt:lpstr>Calibri</vt:lpstr>
      <vt:lpstr>微软雅黑</vt:lpstr>
      <vt:lpstr>Droid Sans Fallback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raptor</dc:creator>
  <cp:lastModifiedBy>raptor</cp:lastModifiedBy>
  <cp:revision>1</cp:revision>
  <dcterms:created xsi:type="dcterms:W3CDTF">2021-01-16T07:02:09Z</dcterms:created>
  <dcterms:modified xsi:type="dcterms:W3CDTF">2021-01-16T07:02:09Z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