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21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PROGRESS REPORT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5936" y="5157058"/>
            <a:ext cx="6400800" cy="1752600"/>
          </a:xfrm>
        </p:spPr>
        <p:txBody>
          <a:bodyPr/>
          <a:lstStyle/>
          <a:p>
            <a:r>
              <a:rPr lang="en-US" dirty="0" smtClean="0"/>
              <a:t>THUMMA ROHITH</a:t>
            </a:r>
            <a:endParaRPr lang="en-US" dirty="0" smtClean="0"/>
          </a:p>
          <a:p>
            <a:r>
              <a:rPr lang="en-US" dirty="0" smtClean="0"/>
              <a:t>(217Z1A6758)</a:t>
            </a:r>
            <a:endParaRPr lang="en-US" dirty="0" smtClean="0"/>
          </a:p>
          <a:p>
            <a:r>
              <a:rPr lang="en-US" altLang="en-IN" dirty="0"/>
              <a:t>CSE-DS</a:t>
            </a:r>
            <a:endParaRPr lang="en-US" alt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PROGRESS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66725" y="2206625"/>
          <a:ext cx="82296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85"/>
                <a:gridCol w="1305560"/>
                <a:gridCol w="610235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1188720">
                <a:tc>
                  <a:txBody>
                    <a:bodyPr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</a:tr>
              <a:tr h="518160">
                <a:tc>
                  <a:txBody>
                    <a:bodyPr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sz="1400" dirty="0"/>
                        <a:t>Data structures</a:t>
                      </a:r>
                      <a:endParaRPr 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</a:tr>
              <a:tr h="518160">
                <a:tc>
                  <a:txBody>
                    <a:bodyPr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Xml,Json,Html </a:t>
                      </a:r>
                      <a:endParaRPr lang="en-IN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</a:tr>
              <a:tr h="518160">
                <a:tc>
                  <a:txBody>
                    <a:bodyPr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Mysql,Dbms,MongoDB</a:t>
                      </a:r>
                      <a:endParaRPr 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 dirty="0"/>
                        <a:t>4</a:t>
                      </a: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joins,Xml to json,dbms queries</a:t>
                      </a:r>
                      <a:endParaRPr lang="en-US" alt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 dirty="0"/>
                        <a:t>Yes</a:t>
                      </a: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 dirty="0"/>
                        <a:t>Yes</a:t>
                      </a:r>
                      <a:endParaRPr lang="en-US" altLang="en-IN" dirty="0"/>
                    </a:p>
                  </a:txBody>
                  <a:tcPr>
                    <a:noFill/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 dirty="0"/>
                        <a:t>5</a:t>
                      </a: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workato </a:t>
                      </a:r>
                      <a:endParaRPr lang="en-US" altLang="en-IN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registration</a:t>
                      </a:r>
                      <a:endParaRPr lang="en-US" alt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/>
                        <a:t>Yes</a:t>
                      </a:r>
                      <a:endParaRPr lang="en-US" altLang="en-I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 dirty="0"/>
                        <a:t>Yes</a:t>
                      </a:r>
                      <a:endParaRPr lang="en-US" altLang="en-IN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2317115" y="1702435"/>
            <a:ext cx="304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Before The Program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403850" y="1702435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The Program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 flipV="1">
            <a:off x="11052720" y="2132856"/>
            <a:ext cx="2221904" cy="1584176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305</Words>
  <Application>WPS Presentation</Application>
  <PresentationFormat>On-screen Show (4:3)</PresentationFormat>
  <Paragraphs>79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Wingdings 2</vt:lpstr>
      <vt:lpstr>Wingdings</vt:lpstr>
      <vt:lpstr>Wingdings 3</vt:lpstr>
      <vt:lpstr>Lucida Sans</vt:lpstr>
      <vt:lpstr>Book Antiqua</vt:lpstr>
      <vt:lpstr>Microsoft YaHei</vt:lpstr>
      <vt:lpstr>Arial Unicode MS</vt:lpstr>
      <vt:lpstr>Calibri</vt:lpstr>
      <vt:lpstr>Apex</vt:lpstr>
      <vt:lpstr>WEEKLY PROGRESS REPORT</vt:lpstr>
      <vt:lpstr>PROGRESS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PROGRESSREPORT</dc:title>
  <dc:creator>HP</dc:creator>
  <cp:lastModifiedBy>HP</cp:lastModifiedBy>
  <cp:revision>7</cp:revision>
  <dcterms:created xsi:type="dcterms:W3CDTF">2024-05-26T10:05:00Z</dcterms:created>
  <dcterms:modified xsi:type="dcterms:W3CDTF">2024-05-26T11:07:40Z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11A73A3D7EE64DBCAF73B4C12598A39C_12</vt:lpwstr>
  </property>
  <property fmtid="{D5CDD505-2E9C-101B-9397-08002B2CF9AE}" pid="3" name="KSOProductBuildVer">
    <vt:lpwstr>1033-12.2.0.16909</vt:lpwstr>
  </property>
</Properties>
</file>