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96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2315"/>
            <a:ext cx="12192000" cy="915661"/>
          </a:xfrm>
        </p:spPr>
        <p:txBody>
          <a:bodyPr/>
          <a:lstStyle/>
          <a:p>
            <a:pPr algn="ctr"/>
            <a:r>
              <a:rPr lang="en-US" dirty="0"/>
              <a:t>Certificate of Completion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B08F7-860D-7432-4F5C-09A20FB536E3}"/>
              </a:ext>
            </a:extLst>
          </p:cNvPr>
          <p:cNvSpPr txBox="1"/>
          <p:nvPr/>
        </p:nvSpPr>
        <p:spPr>
          <a:xfrm>
            <a:off x="0" y="1757976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This is to certify that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0F920-56C4-F86F-5681-CE9C9A1E04B3}"/>
              </a:ext>
            </a:extLst>
          </p:cNvPr>
          <p:cNvSpPr txBox="1"/>
          <p:nvPr/>
        </p:nvSpPr>
        <p:spPr>
          <a:xfrm>
            <a:off x="0" y="25754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GGGG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{A0C6BF7B-1BB8-46CF-B90E-C0B648B0186B}TF54b766f8-63ee-43b7-9d15-113a5f305028ef21f1e0_win32-c09799a851b0</Template>
  <TotalTime>40</TotalTime>
  <Words>10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GradientVTI</vt:lpstr>
      <vt:lpstr>Certificate of Completion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Hùng Nguyễn</dc:creator>
  <cp:lastModifiedBy>Tuấn Hùng Nguyễn</cp:lastModifiedBy>
  <cp:revision>1</cp:revision>
  <dcterms:created xsi:type="dcterms:W3CDTF">2025-06-13T15:43:08Z</dcterms:created>
  <dcterms:modified xsi:type="dcterms:W3CDTF">2025-06-13T16:23:27Z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