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34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Georgia" panose="02040502050405020303" pitchFamily="18" charset="0"/>
              </a:rPr>
              <a:t>ФРАЗА</a:t>
            </a:r>
            <a:endParaRPr lang="ru-RU" sz="5400" b="1" i="1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81400"/>
            <a:ext cx="97536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66 -0.18055 L 0.0066 -0.18032 C 0.00746 -0.1838 -0.0033 -0.18102 -0.00226 -0.18426 C -0.00781 -0.19051 -0.00677 -0.19074 -0.00677 -0.19143 C -0.01059 -0.19653 -0.01146 -0.19606 -0.01146 -0.20532 C -0.01129 -0.20949 -0.01059 -0.21088 -0.0099 -0.21505 C -0.00972 -0.21667 -0.00556 -0.22384 -0.00486 -0.22546 C -0.00452 -0.22685 0.00278 -0.22847 0.00312 -0.22986 C 0.00903 -0.23356 0.02153 -0.23565 0.00955 -0.23287 C 0.00764 -0.23264 0.0158 -0.23333 0.0158 -0.2331 C 0.01493 -0.23241 0.01892 -0.23055 0.01805 -0.23009 C 0.01614 -0.22917 0.01771 -0.22662 0.01771 -0.22639 C 0.01667 -0.225 0.01805 -0.22338 0.01701 -0.22176 C 0.01614 -0.22037 0.01753 -0.21852 0.01719 -0.2169 C 0.01649 -0.21065 0.00573 -0.20046 0.00781 -0.1963 C 0.00816 -0.19398 0.00625 -0.19282 0.00694 -0.19051 C 0.00729 -0.18912 0.0059 -0.18866 0.00694 -0.18773 C 0.00851 -0.18565 0.01007 -0.18611 0.0092 -0.18611 C 0.00851 -0.18634 0.00937 -0.18426 0.01076 -0.18333 C 0.01128 -0.18241 0.01389 -0.18264 0.01493 -0.18217 C 0.01892 -0.18264 0.01962 -0.1831 0.02014 -0.18426 C 0.02257 -0.18935 0.02274 -0.18657 0.02344 -0.18657 C 0.02448 -0.18773 0.02517 -0.18958 0.02621 -0.19051 C 0.0276 -0.19167 0.02882 -0.19305 0.03003 -0.19421 C 0.0309 -0.19514 0.03194 -0.19606 0.03281 -0.19676 C 0.03316 -0.19861 0.03333 -0.20023 0.03385 -0.20185 C 0.03489 -0.20486 0.0368 -0.20717 0.03854 -0.20949 C 0.03889 -0.21065 0.03993 -0.21157 0.03941 -0.21319 C 0.03889 -0.21505 0.0368 -0.21782 0.03542 -0.21991 C 0.03403 -0.22199 0.03628 -0.21829 0.0309 -0.22546 C 0.03055 -0.22662 0.01962 -0.23148 0.01944 -0.23194 C 0.01944 -0.23241 0.03229 -0.22847 0.03316 -0.22755 C 0.03437 -0.22639 0.03733 -0.22292 0.03854 -0.22199 C 0.03993 -0.22083 0.04427 -0.2169 0.04514 -0.21574 C 0.04653 -0.21412 0.04774 -0.2125 0.04896 -0.21065 C 0.04965 -0.20949 0.05 -0.20787 0.05087 -0.20694 C 0.05156 -0.20579 0.05278 -0.20532 0.05364 -0.2044 C 0.05434 -0.20301 0.05503 -0.20185 0.05555 -0.20069 C 0.0559 -0.1993 0.0559 -0.19792 0.05642 -0.19676 C 0.05798 -0.19398 0.06007 -0.19236 0.06215 -0.19051 C 0.0625 -0.18889 0.06319 -0.18356 0.06597 -0.18426 C 0.06701 -0.18449 0.06719 -0.1868 0.06753 -0.18796 C 0.06597 -0.20926 0.06632 -0.20116 0.06753 -0.23449 C 0.06788 -0.2368 0.0684 -0.23866 0.06875 -0.24074 C 0.0691 -0.24375 0.07847 -0.23912 0.07882 -0.24167 C 0.08524 -0.24167 0.08298 -0.2412 0.08923 -0.24005 C 0.0908 -0.23981 0.0934 -0.23912 0.09496 -0.23842 C 0.09566 -0.23727 0.09635 -0.23958 0.09722 -0.23796 C 0.09792 -0.23657 0.09792 -0.23518 0.09844 -0.23403 C 0.09913 -0.2331 0.09844 -0.23241 0.09878 -0.23125 C 0.09844 -0.2287 0.09983 -0.23009 0.09878 -0.22778 C 0.09826 -0.22616 0.09792 -0.22546 0.09687 -0.22454 C 0.09601 -0.22384 0.09496 -0.22338 0.0941 -0.22315 C 0.08819 -0.22245 0.08212 -0.22245 0.07621 -0.22199 C 0.07604 -0.22083 0.0743 -0.21898 0.07535 -0.21829 C 0.07726 -0.2162 0.08281 -0.21574 0.08281 -0.21551 C 0.08368 -0.21481 0.08472 -0.21389 0.08559 -0.21319 C 0.08698 -0.2125 0.08819 -0.21273 0.08923 -0.21204 C 0.09045 -0.21111 0.09114 -0.20926 0.09236 -0.2081 C 0.10017 -0.1993 0.08976 -0.21296 0.09792 -0.20185 C 0.10017 -0.19259 0.09878 -0.19676 0.10173 -0.18935 C 0.10208 -0.1838 0.10121 -0.17801 0.10278 -0.17292 C 0.10295 -0.17106 0.10364 -0.17639 0.10434 -0.17801 C 0.1066 -0.18333 0.10625 -0.18032 0.10816 -0.1868 C 0.10885 -0.18912 0.11042 -0.19051 0.11111 -0.19282 C 0.11146 -0.19421 0.11319 -0.19768 0.11371 -0.19884 C 0.1151 -0.20139 0.1158 -0.20347 0.11719 -0.20579 C 0.11892 -0.20833 0.11944 -0.21204 0.12135 -0.21435 C 0.12239 -0.21574 0.12344 -0.21667 0.12413 -0.21829 C 0.12483 -0.21944 0.12535 -0.22083 0.12604 -0.22199 C 0.12795 -0.22454 0.13177 -0.22963 0.13177 -0.2294 C 0.13194 -0.23009 0.1342 -0.23819 0.13646 -0.23704 C 0.13785 -0.23634 0.13767 -0.2338 0.13837 -0.23194 C 0.13923 -0.22986 0.13906 -0.22731 0.13993 -0.22523 C 0.14028 -0.22361 0.14062 -0.22199 0.14114 -0.2206 C 0.14479 -0.20903 0.14132 -0.22407 0.14479 -0.20532 C 0.14548 -0.20208 0.14722 -0.20278 0.14774 -0.1993 C 0.14809 -0.19768 0.14844 -0.19606 0.14878 -0.19421 C 0.14844 -0.19305 0.14878 -0.19051 0.14774 -0.19051 C 0.14687 -0.19051 0.14739 -0.19305 0.14687 -0.19421 C 0.14358 -0.20208 0.14392 -0.20116 0.13976 -0.20486 C 0.13212 -0.20764 0.13854 -0.21018 0.12413 -0.20694 C 0.12326 -0.20671 0.12535 -0.20602 0.12708 -0.20555 C 0.12882 -0.20509 0.13212 -0.20486 0.13455 -0.2044 C 0.13594 -0.20393 0.13628 -0.20278 0.13837 -0.20301 C 0.14045 -0.20324 0.14392 -0.2044 0.14687 -0.20555 C 0.14878 -0.20741 0.15069 -0.2088 0.1526 -0.21065 C 0.15382 -0.21204 0.15486 -0.21342 0.15625 -0.21435 C 0.15712 -0.21505 0.15816 -0.21528 0.1592 -0.21574 C 0.16267 -0.21852 0.16319 -0.21991 0.16632 -0.22292 C 0.16788 -0.22546 0.17083 -0.22917 0.17274 -0.23148 C 0.17361 -0.23287 0.17448 -0.23449 0.17517 -0.23611 C 0.17778 -0.24097 0.17569 -0.23704 0.17934 -0.24051 C 0.18003 -0.24167 0.18212 -0.24259 0.18298 -0.24352 C 0.1901 -0.24653 0.1868 -0.24537 0.19323 -0.24444 C 0.19358 -0.24421 0.1993 -0.24097 0.19965 -0.23935 C 0.2 -0.23611 0.20017 -0.23287 0.19965 -0.22963 C 0.19948 -0.22824 0.19948 -0.22662 0.19878 -0.22569 C 0.19653 -0.22361 0.19097 -0.22292 0.18837 -0.22199 C 0.18489 -0.22083 0.18559 -0.22037 0.18177 -0.21829 C 0.1809 -0.21759 0.17986 -0.21736 0.17899 -0.2169 C 0.18576 -0.21389 0.17726 -0.21759 0.18559 -0.21435 C 0.18646 -0.21412 0.18733 -0.21366 0.18837 -0.21319 C 0.1967 -0.20995 0.18819 -0.21366 0.19496 -0.21065 C 0.1934 -0.1956 0.19496 -0.20694 0.19305 -0.19815 C 0.19271 -0.19653 0.19288 -0.19444 0.19219 -0.19305 C 0.19132 -0.19167 0.18628 -0.18866 0.18559 -0.18796 C 0.18385 -0.18657 0.1809 -0.1831 0.17899 -0.18171 C 0.17812 -0.18125 0.17708 -0.18079 0.17604 -0.18055 C 0.17326 -0.18148 0.1717 -0.18125 0.16944 -0.18426 C 0.16875 -0.18542 0.16458 -0.19213 0.16562 -0.19167 C 0.16788 -0.19097 0.17101 -0.1838 0.17326 -0.1831 L 0.17708 -0.18171 C 0.18108 -0.18217 0.19114 -0.1831 0.19583 -0.18426 C 0.19687 -0.18449 0.19774 -0.18542 0.19878 -0.18542 C 0.20226 -0.18611 0.20573 -0.18634 0.2092 -0.1868 C 0.21007 -0.18796 0.21128 -0.18912 0.21198 -0.19051 C 0.2125 -0.19167 0.21389 -0.19213 0.2151 -0.19282 C 0.21632 -0.19375 0.21753 -0.19259 0.2191 -0.1956 C 0.21979 -0.19676 0.22274 -0.20046 0.22361 -0.20139 C 0.22448 -0.20255 0.22587 -0.20579 0.22691 -0.20671 C 0.23125 -0.21134 0.22864 -0.21157 0.23316 -0.2169 C 0.23611 -0.2206 0.23767 -0.22454 0.24062 -0.22824 C 0.24149 -0.22963 0.24288 -0.23055 0.2434 -0.23194 C 0.24635 -0.23704 0.24444 -0.23495 0.24826 -0.23842 C 0.24896 -0.23588 0.24948 -0.23333 0.24983 -0.23079 C 0.25087 -0.22963 0.25121 -0.22824 0.25139 -0.22708 C 0.25243 -0.2206 0.25208 -0.22361 0.25347 -0.21829 C 0.25312 -0.21065 0.25434 -0.19352 0.2533 -0.18611 C 0.25295 -0.18449 0.25104 -0.19745 0.24948 -0.19815 C 0.2467 -0.20092 0.24253 -0.19954 0.23906 -0.19977 C 0.23212 -0.20278 0.23333 -0.19954 0.22795 -0.20116 " pathEditMode="relative" rAng="0" ptsTypes="AAAAAAAAAAAAAAAAAAAAAAAAAAAAAAAAAAAAAAAAAAAAAAAAAAAAAAAAAAAAAAAAAAAAAAAAAAAAAAAAAAAAAAAAAAAAAAAAAAAAAAAAAAAAAAAAAAAAAAAAAAAAAAAAAAAA">
                                      <p:cBhvr>
                                        <p:cTn id="6" dur="8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4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latinLnBrk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i="1" dirty="0" smtClean="0">
                <a:latin typeface="Georgia" panose="02040502050405020303" pitchFamily="18" charset="0"/>
              </a:rPr>
              <a:t>ФРАЗА</a:t>
            </a:r>
            <a:endParaRPr lang="ru-RU" sz="5400" b="1" i="1" dirty="0">
              <a:latin typeface="Georgia" panose="0204050205040502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19752"/>
            <a:ext cx="2532895" cy="25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7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3.33333E-6 L 0.42813 3.33333E-6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Scale>
                                      <p:cBhvr>
                                        <p:cTn id="8" dur="2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Scale>
                                      <p:cBhvr>
                                        <p:cTn id="10" dur="2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Georgia</vt:lpstr>
      <vt:lpstr>Office Theme</vt:lpstr>
      <vt:lpstr>ФРАЗА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*ФРАЗА*</dc:title>
  <dc:creator>Thunboo</dc:creator>
  <cp:lastModifiedBy>Учетная запись Майкрософт</cp:lastModifiedBy>
  <cp:revision>16</cp:revision>
  <dcterms:created xsi:type="dcterms:W3CDTF">2023-10-10T20:08:19Z</dcterms:created>
  <dcterms:modified xsi:type="dcterms:W3CDTF">2023-10-10T21:17:29Z</dcterms:modified>
</cp:coreProperties>
</file>