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323" r:id="rId8"/>
    <p:sldId id="281" r:id="rId9"/>
    <p:sldId id="282" r:id="rId10"/>
    <p:sldId id="314" r:id="rId11"/>
    <p:sldId id="315" r:id="rId12"/>
    <p:sldId id="297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74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125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74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2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Деловые коммуникации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424257" cy="320734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деловых коммуникаций</a:t>
            </a:r>
          </a:p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Историческое влияние на деловые коммуникации</a:t>
            </a:r>
          </a:p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Культурные особенности</a:t>
            </a:r>
          </a:p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Современные тенденции и технологии</a:t>
            </a:r>
          </a:p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Межкультурные коммуникации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Деловое общение на практике: как стать мастером переговоров">
            <a:extLst>
              <a:ext uri="{FF2B5EF4-FFF2-40B4-BE49-F238E27FC236}">
                <a16:creationId xmlns:a16="http://schemas.microsoft.com/office/drawing/2014/main" id="{BF6DE3E0-AB11-42E8-B189-0BCE43E2C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8642"/>
            <a:ext cx="6168570" cy="38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деловые коммуникации?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Деловое общение на практике: как стать мастером переговоров">
            <a:extLst>
              <a:ext uri="{FF2B5EF4-FFF2-40B4-BE49-F238E27FC236}">
                <a16:creationId xmlns:a16="http://schemas.microsoft.com/office/drawing/2014/main" id="{BF6DE3E0-AB11-42E8-B189-0BCE43E2C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7255"/>
            <a:ext cx="5427677" cy="33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96" y="114759"/>
            <a:ext cx="5622697" cy="229288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dirty="0"/>
              <a:t>Что такое деловые коммуникации?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732F79A-793B-4D38-9F99-9C99E6DD30CB}"/>
              </a:ext>
            </a:extLst>
          </p:cNvPr>
          <p:cNvSpPr txBox="1">
            <a:spLocks/>
          </p:cNvSpPr>
          <p:nvPr/>
        </p:nvSpPr>
        <p:spPr>
          <a:xfrm>
            <a:off x="6096000" y="3192713"/>
            <a:ext cx="5349514" cy="3207344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Деловые коммуникации - обмен информацией между людьми или коллективами, преследующее профессиональные цели</a:t>
            </a:r>
          </a:p>
        </p:txBody>
      </p:sp>
    </p:spTree>
    <p:extLst>
      <p:ext uri="{BB962C8B-B14F-4D97-AF65-F5344CB8AC3E}">
        <p14:creationId xmlns:p14="http://schemas.microsoft.com/office/powerpoint/2010/main" val="1227657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1597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Историческое влияние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FDF022-5971-4C4F-88A6-CD6992A01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67"/>
          <a:stretch/>
        </p:blipFill>
        <p:spPr>
          <a:xfrm>
            <a:off x="8704052" y="410129"/>
            <a:ext cx="6323163" cy="6447872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A4412486-4AE7-43A0-BE8F-4D2DDAD2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70" y="2587925"/>
            <a:ext cx="7277606" cy="391125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Централизованное управление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Формальности и бюрократия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Дефицит международных коммуникаций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Переход к рыночной экономике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Роль личных связей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КУЛЬТУРНЫЕ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974149"/>
            <a:ext cx="7965460" cy="3032368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Иерархия и важность статуса</a:t>
            </a:r>
          </a:p>
          <a:p>
            <a:pPr rtl="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Формальности и этикет</a:t>
            </a:r>
          </a:p>
          <a:p>
            <a:pPr rtl="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Установление личностных отношений =</a:t>
            </a:r>
            <a:r>
              <a:rPr lang="en-001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Доверие</a:t>
            </a:r>
          </a:p>
          <a:p>
            <a:pPr rtl="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Влияние государства как участника переговоров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543" y="816018"/>
            <a:ext cx="8212822" cy="120572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Современные тенденции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27245" y="4926919"/>
            <a:ext cx="3688623" cy="86987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Информационные Технологии</a:t>
            </a:r>
          </a:p>
        </p:txBody>
      </p:sp>
      <p:pic>
        <p:nvPicPr>
          <p:cNvPr id="3074" name="Picture 2" descr="Цифровизация бизнеса: инновации приумножают доходы — Блог Colobridge">
            <a:extLst>
              <a:ext uri="{FF2B5EF4-FFF2-40B4-BE49-F238E27FC236}">
                <a16:creationId xmlns:a16="http://schemas.microsoft.com/office/drawing/2014/main" id="{BBA14054-B0B9-4FE9-BE9E-F87D3AC8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10" y="2613565"/>
            <a:ext cx="3835602" cy="2157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43F4B8-4EEE-45D7-8582-51C2B338C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291" y="2613565"/>
            <a:ext cx="3234074" cy="2157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contourClr>
              <a:srgbClr val="969696"/>
            </a:contourClr>
          </a:sp3d>
        </p:spPr>
      </p:pic>
      <p:sp>
        <p:nvSpPr>
          <p:cNvPr id="8" name="Объект 3">
            <a:extLst>
              <a:ext uri="{FF2B5EF4-FFF2-40B4-BE49-F238E27FC236}">
                <a16:creationId xmlns:a16="http://schemas.microsoft.com/office/drawing/2014/main" id="{924C76BF-895E-471A-88FE-350B8E2D1078}"/>
              </a:ext>
            </a:extLst>
          </p:cNvPr>
          <p:cNvSpPr txBox="1">
            <a:spLocks/>
          </p:cNvSpPr>
          <p:nvPr/>
        </p:nvSpPr>
        <p:spPr>
          <a:xfrm>
            <a:off x="8300016" y="4926919"/>
            <a:ext cx="3688623" cy="86987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Цифровизация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Межкультурные коммуникации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22" y="2869535"/>
            <a:ext cx="9068498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Одна из особенность русского человека –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прямолинейность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Приоритет «дружеских» коммуникаций над чисто формальными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Адаптация к иностранным методам коммуникации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отношения с учетом исторического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92" y="2328740"/>
            <a:ext cx="7206143" cy="14546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{439D188B-E68B-41DC-884A-14CF976DF969}tf78438558_win32</Template>
  <TotalTime>71</TotalTime>
  <Words>120</Words>
  <Application>Microsoft Office PowerPoint</Application>
  <PresentationFormat>Широкоэкранный</PresentationFormat>
  <Paragraphs>34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Пользовательская</vt:lpstr>
      <vt:lpstr>Деловые коммуникации РОССИИ</vt:lpstr>
      <vt:lpstr>план</vt:lpstr>
      <vt:lpstr>Что такое деловые коммуникации?</vt:lpstr>
      <vt:lpstr>Что такое деловые коммуникации?</vt:lpstr>
      <vt:lpstr>Историческое влияние</vt:lpstr>
      <vt:lpstr>КУЛЬТУРНЫЕ ОСОБЕННОСТИ</vt:lpstr>
      <vt:lpstr>Современные тенденции</vt:lpstr>
      <vt:lpstr>Межкультурные коммуникации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Деловые коммуникации РОССИИ</dc:title>
  <dc:subject/>
  <cp:lastModifiedBy>Gleb Broydo</cp:lastModifiedBy>
  <cp:revision>7</cp:revision>
  <dcterms:created xsi:type="dcterms:W3CDTF">2025-04-07T19:20:20Z</dcterms:created>
  <dcterms:modified xsi:type="dcterms:W3CDTF">2025-04-07T20:32:11Z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