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71" r:id="rId4"/>
    <p:sldId id="272" r:id="rId5"/>
    <p:sldId id="273" r:id="rId6"/>
    <p:sldId id="263" r:id="rId7"/>
    <p:sldId id="274" r:id="rId8"/>
    <p:sldId id="277" r:id="rId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>
      <p:cViewPr varScale="1">
        <p:scale>
          <a:sx n="88" d="100"/>
          <a:sy n="88" d="100"/>
        </p:scale>
        <p:origin x="216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F85205-7E34-4778-ABE2-A22D8A04FDD5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98F8CD-B17C-4AF3-9358-8F83F41B51C4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43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Вставьте карту своей страны.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Вставьте изображение какого-либо географического объекта вашей страны.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Вставьте изображение времени года в вашей стране.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Вставьте изображение животного или растения в вашей стране.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9090" name="Прямоугольник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Прямоугольник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Добавьте на временную шкалу важные моменты в истории вашей страны.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Вставьте изображение обычая или традиции.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Вставьте изображение интересного для туристов места в вашей стране.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8AA04-41EC-4F85-905F-667C160D7FF6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8E4C3-AD28-4616-8CF5-0FE7933A3213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24D15-8572-42F0-ACF2-90043F48B512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CB13C-C763-418B-A695-5A6B336362B7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7DA4E-00AF-4A26-A323-3ED62BDC277A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7895CA-77B8-4F2A-A2DA-23B0440130FB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D73378-74C0-4D03-8BE4-B322A2CE425B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E081F-A649-4E94-B0E2-2C6E9AFD47D3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C29CD3-F0EB-406F-8C34-68085E2C2794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3F970-1E89-4A89-85C7-BE63500F0BA6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8CCEB4-17EE-417C-AC95-85DE58BA6520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93AE256-EDBE-4252-8C26-AB55F062A09C}" type="datetime1">
              <a:rPr lang="ru-RU" smtClean="0"/>
              <a:t>27.05.2025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Особенности современных экономических кризисов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Иванов, Петров| ИБ-21|ОРЭ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Актуальность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ru-RU" dirty="0"/>
              <a:t>Глобализация экономики приводит к взаимозависимости экономик отдельных стран. </a:t>
            </a:r>
          </a:p>
          <a:p>
            <a:pPr marL="45720" indent="0" rtl="0">
              <a:buNone/>
            </a:pPr>
            <a:r>
              <a:rPr lang="ru-RU" dirty="0"/>
              <a:t>Стимулирование экономики – задача, которую необходимо решать в связи с началом мировой пандемии и, как следствие, возникновения нового экономического кризиса.</a:t>
            </a:r>
          </a:p>
          <a:p>
            <a:pPr marL="45720" indent="0" rtl="0">
              <a:buNone/>
            </a:pPr>
            <a:r>
              <a:rPr lang="ru-RU" dirty="0"/>
              <a:t>Мир пережил «Великую рецессию» 2008 года и коронавирус 2020-го. Поэтому стоит рассмотреть особенности этих кризисов.</a:t>
            </a: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74EB28-398C-4B40-A77D-935BD1867A0D}"/>
              </a:ext>
            </a:extLst>
          </p:cNvPr>
          <p:cNvSpPr/>
          <p:nvPr/>
        </p:nvSpPr>
        <p:spPr>
          <a:xfrm>
            <a:off x="1" y="0"/>
            <a:ext cx="121888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31977" y="131014"/>
            <a:ext cx="5524870" cy="778098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2008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EFCB3-C333-4365-956A-947495CC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827"/>
            <a:ext cx="8182644" cy="5210174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7318548" y="1196752"/>
            <a:ext cx="4708734" cy="5256584"/>
          </a:xfrm>
        </p:spPr>
        <p:txBody>
          <a:bodyPr rtlCol="0">
            <a:noAutofit/>
          </a:bodyPr>
          <a:lstStyle/>
          <a:p>
            <a:pPr marL="45720" indent="0" algn="r">
              <a:lnSpc>
                <a:spcPct val="80000"/>
              </a:lnSpc>
              <a:buNone/>
            </a:pPr>
            <a:r>
              <a:rPr lang="ru-RU" sz="1800" dirty="0"/>
              <a:t>С конца прошлого века реструктуризация мировой экономики, при которой в развитых странах преимущественно высокотехнологичные производства </a:t>
            </a:r>
          </a:p>
          <a:p>
            <a:pPr marL="45720" indent="0" algn="r">
              <a:lnSpc>
                <a:spcPct val="80000"/>
              </a:lnSpc>
              <a:buNone/>
            </a:pPr>
            <a:r>
              <a:rPr lang="ru-RU" sz="1800" dirty="0"/>
              <a:t>На современном этапе структура мировой экономики изменилась в сторону доминирования сектора услуг </a:t>
            </a:r>
          </a:p>
          <a:p>
            <a:pPr marL="45720" indent="0" algn="r">
              <a:lnSpc>
                <a:spcPct val="80000"/>
              </a:lnSpc>
              <a:buNone/>
            </a:pPr>
            <a:r>
              <a:rPr lang="ru-RU" sz="1800" dirty="0"/>
              <a:t>Как итог, характер кризиса в 2007 г. изменился по сравнению с более ранними кризисами перепроизводства </a:t>
            </a:r>
          </a:p>
          <a:p>
            <a:pPr marL="45720" indent="0" algn="r">
              <a:lnSpc>
                <a:spcPct val="80000"/>
              </a:lnSpc>
              <a:buNone/>
            </a:pPr>
            <a:r>
              <a:rPr lang="ru-RU" sz="1800" dirty="0"/>
              <a:t>Новые сегменты сектора услуг (финансовый и развлекательный) достигли таких масштабов, что стали постоянным фактором, дестабилизирующим мировую экономическую систему</a:t>
            </a: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78098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НОВОЕ ВРЕМЯ – Новые проблемы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sz="half" idx="1"/>
          </p:nvPr>
        </p:nvSpPr>
        <p:spPr>
          <a:xfrm>
            <a:off x="477788" y="1628800"/>
            <a:ext cx="5392217" cy="4759424"/>
          </a:xfrm>
        </p:spPr>
        <p:txBody>
          <a:bodyPr rtlCol="0">
            <a:normAutofit fontScale="85000" lnSpcReduction="10000"/>
          </a:bodyPr>
          <a:lstStyle/>
          <a:p>
            <a:pPr marL="45720" indent="0" rtl="0">
              <a:lnSpc>
                <a:spcPct val="100000"/>
              </a:lnSpc>
              <a:buNone/>
            </a:pPr>
            <a:r>
              <a:rPr lang="ru-RU" dirty="0"/>
              <a:t>В современном мире появилась новая категория причин кризисов, возникшая в связи с процессом глобализации – </a:t>
            </a:r>
            <a:r>
              <a:rPr lang="ru-RU" b="1" dirty="0"/>
              <a:t>недостаток информации у агентов мирового рынка</a:t>
            </a:r>
            <a:endParaRPr lang="en-001" dirty="0"/>
          </a:p>
          <a:p>
            <a:pPr marL="45720" indent="0" rtl="0">
              <a:lnSpc>
                <a:spcPct val="100000"/>
              </a:lnSpc>
              <a:buNone/>
            </a:pPr>
            <a:r>
              <a:rPr lang="ru-RU" dirty="0"/>
              <a:t>Рост пропускной способности каналов информации</a:t>
            </a:r>
            <a:r>
              <a:rPr lang="en-001" dirty="0"/>
              <a:t> </a:t>
            </a:r>
            <a:r>
              <a:rPr lang="ru-RU" dirty="0"/>
              <a:t>делает данные</a:t>
            </a:r>
            <a:r>
              <a:rPr lang="en-001" dirty="0"/>
              <a:t> </a:t>
            </a:r>
            <a:r>
              <a:rPr lang="ru-RU" dirty="0"/>
              <a:t>легкодоступными</a:t>
            </a:r>
            <a:endParaRPr lang="en-001" dirty="0"/>
          </a:p>
          <a:p>
            <a:pPr marL="45720" indent="0" rtl="0">
              <a:lnSpc>
                <a:spcPct val="100000"/>
              </a:lnSpc>
              <a:buNone/>
            </a:pPr>
            <a:r>
              <a:rPr lang="ru-RU" dirty="0"/>
              <a:t>По итогу однонаправленное</a:t>
            </a:r>
            <a:r>
              <a:rPr lang="en-001" dirty="0"/>
              <a:t> </a:t>
            </a:r>
            <a:r>
              <a:rPr lang="ru-RU" b="1" dirty="0"/>
              <a:t>поведение инвесторов</a:t>
            </a:r>
            <a:r>
              <a:rPr lang="ru-RU" dirty="0"/>
              <a:t> приводит к серьезным колебаниям стоимости активов</a:t>
            </a:r>
            <a:r>
              <a:rPr lang="en-001" dirty="0"/>
              <a:t> </a:t>
            </a:r>
            <a:r>
              <a:rPr lang="ru-RU" dirty="0"/>
              <a:t>без фактических для этого причин и провоцирует</a:t>
            </a:r>
            <a:r>
              <a:rPr lang="en-001" dirty="0"/>
              <a:t> </a:t>
            </a:r>
            <a:r>
              <a:rPr lang="ru-RU" dirty="0"/>
              <a:t>возникновение предпосылок для развития глобальных </a:t>
            </a:r>
            <a:r>
              <a:rPr lang="ru-RU" b="1" dirty="0"/>
              <a:t>финансовых кризисов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DC0464-9380-47F5-9E7E-30DDFBFB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3" y="1844824"/>
            <a:ext cx="6175285" cy="39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11697" y="-99392"/>
            <a:ext cx="10565430" cy="1325562"/>
          </a:xfrm>
        </p:spPr>
        <p:txBody>
          <a:bodyPr rtlCol="0"/>
          <a:lstStyle/>
          <a:p>
            <a:pPr algn="ctr" rtl="0"/>
            <a:r>
              <a:rPr lang="ru-RU" dirty="0"/>
              <a:t>Как в наше время решают проблемы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341884" y="1700808"/>
            <a:ext cx="9325629" cy="1562068"/>
          </a:xfrm>
        </p:spPr>
        <p:txBody>
          <a:bodyPr rtlCol="0">
            <a:normAutofit/>
          </a:bodyPr>
          <a:lstStyle/>
          <a:p>
            <a:pPr marL="45720" indent="0" algn="ctr" rtl="0">
              <a:buNone/>
            </a:pPr>
            <a:r>
              <a:rPr lang="ru-RU" sz="3200" dirty="0"/>
              <a:t>Во время спада происходит </a:t>
            </a:r>
            <a:r>
              <a:rPr lang="ru-RU" sz="3200" b="1" dirty="0"/>
              <a:t>сокращение</a:t>
            </a:r>
            <a:r>
              <a:rPr lang="ru-RU" sz="3200" dirty="0"/>
              <a:t> объемов производства, а </a:t>
            </a:r>
            <a:r>
              <a:rPr lang="ru-RU" sz="3200" b="1" dirty="0"/>
              <a:t>не снижение</a:t>
            </a:r>
            <a:r>
              <a:rPr lang="ru-RU" sz="3200" dirty="0"/>
              <a:t> цен</a:t>
            </a:r>
          </a:p>
        </p:txBody>
      </p:sp>
      <p:pic>
        <p:nvPicPr>
          <p:cNvPr id="3074" name="Picture 2" descr="Buy High Sell Low (Wojak Bogdanoff Meme)">
            <a:extLst>
              <a:ext uri="{FF2B5EF4-FFF2-40B4-BE49-F238E27FC236}">
                <a16:creationId xmlns:a16="http://schemas.microsoft.com/office/drawing/2014/main" id="{AEFF4D65-8E2F-4F1D-B6EA-8C7CD9EB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428206"/>
            <a:ext cx="6094413" cy="34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y high sell low - Stonks Only Go Up Meme Generator">
            <a:extLst>
              <a:ext uri="{FF2B5EF4-FFF2-40B4-BE49-F238E27FC236}">
                <a16:creationId xmlns:a16="http://schemas.microsoft.com/office/drawing/2014/main" id="{7EF864CE-BEAA-4359-BEC4-E69F700F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206"/>
            <a:ext cx="6094412" cy="34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662363" y="274638"/>
            <a:ext cx="6526461" cy="994122"/>
          </a:xfrm>
        </p:spPr>
        <p:txBody>
          <a:bodyPr rtlCol="0"/>
          <a:lstStyle/>
          <a:p>
            <a:pPr algn="ctr" rtl="0"/>
            <a:r>
              <a:rPr lang="ru-RU" dirty="0"/>
              <a:t>Что общего-то?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5878388" y="2492896"/>
            <a:ext cx="5832648" cy="3550276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ru-RU" dirty="0"/>
              <a:t>Все последние кризисы – фондовые и финансовые</a:t>
            </a:r>
          </a:p>
          <a:p>
            <a:r>
              <a:rPr lang="ru-RU" dirty="0"/>
              <a:t>Это есть следствие перехода к обществу потребления, росту сферы услуг и перехода к пост-индустриальному обществу в целом</a:t>
            </a:r>
          </a:p>
        </p:txBody>
      </p:sp>
      <p:pic>
        <p:nvPicPr>
          <p:cNvPr id="4100" name="Picture 4" descr="Financial crisis Memes - Imgflip">
            <a:extLst>
              <a:ext uri="{FF2B5EF4-FFF2-40B4-BE49-F238E27FC236}">
                <a16:creationId xmlns:a16="http://schemas.microsoft.com/office/drawing/2014/main" id="{8DB35936-D7DC-4F5F-946C-3279A5F4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89"/>
            <a:ext cx="5662364" cy="68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Итог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693781" cy="4343400"/>
          </a:xfrm>
        </p:spPr>
        <p:txBody>
          <a:bodyPr rtlCol="0"/>
          <a:lstStyle/>
          <a:p>
            <a:pPr marL="45720" indent="0">
              <a:buNone/>
            </a:pPr>
            <a:r>
              <a:rPr lang="ru-RU" dirty="0"/>
              <a:t>Научно-технический прогресс в развитых странах привел к изменениям структуры экспорта и повышения доли услуг промышленного характера</a:t>
            </a:r>
          </a:p>
          <a:p>
            <a:pPr marL="45720" indent="0">
              <a:buNone/>
            </a:pPr>
            <a:r>
              <a:rPr lang="ru-RU" dirty="0"/>
              <a:t>Многие страны начинают использовать достижения НТП в национальных интересах, что неминуемо может привести к скорой автономности многих развивающихся стран за счет накопленного опыта сборки и эксплуатации благ развитых стран</a:t>
            </a:r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434A6D-01B8-4C67-BCB8-88F483D28BF4}"/>
              </a:ext>
            </a:extLst>
          </p:cNvPr>
          <p:cNvSpPr/>
          <p:nvPr/>
        </p:nvSpPr>
        <p:spPr>
          <a:xfrm>
            <a:off x="-29135" y="-26613"/>
            <a:ext cx="12217959" cy="6899176"/>
          </a:xfrm>
          <a:prstGeom prst="rect">
            <a:avLst/>
          </a:prstGeom>
          <a:solidFill>
            <a:srgbClr val="6C1619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5122" name="Picture 2" descr="a group of minions are standing next to each other on a red carpet . one of the minions is wearing goggles .">
            <a:extLst>
              <a:ext uri="{FF2B5EF4-FFF2-40B4-BE49-F238E27FC236}">
                <a16:creationId xmlns:a16="http://schemas.microsoft.com/office/drawing/2014/main" id="{FE5127F8-0028-402F-A4EE-4BC2E4DA34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03" y="0"/>
            <a:ext cx="6136218" cy="687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Презентация стран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902_TF03460629" id="{9270D63B-1205-472D-8042-44C9AAAE4D2E}" vid="{DE19A4B8-D9CD-477A-BA91-BD077180F13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отчета по стране</Template>
  <TotalTime>77</TotalTime>
  <Words>351</Words>
  <Application>Microsoft Office PowerPoint</Application>
  <PresentationFormat>Произвольный</PresentationFormat>
  <Paragraphs>38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Презентация страны</vt:lpstr>
      <vt:lpstr>Особенности современных экономических кризисов</vt:lpstr>
      <vt:lpstr>Актуальность</vt:lpstr>
      <vt:lpstr>2008 год</vt:lpstr>
      <vt:lpstr>НОВОЕ ВРЕМЯ – Новые проблемы</vt:lpstr>
      <vt:lpstr>Как в наше время решают проблемы</vt:lpstr>
      <vt:lpstr>Что общего-то?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современных экономических кризисов</dc:title>
  <dc:creator>Gleb Broydo</dc:creator>
  <cp:lastModifiedBy>Gleb Broydo</cp:lastModifiedBy>
  <cp:revision>12</cp:revision>
  <dcterms:created xsi:type="dcterms:W3CDTF">2025-05-23T20:28:34Z</dcterms:created>
  <dcterms:modified xsi:type="dcterms:W3CDTF">2025-05-27T17:22:03Z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