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43123141.png"></Relationship><Relationship Id="rId4" Type="http://schemas.openxmlformats.org/officeDocument/2006/relationships/image" Target="../media/fImage14312338467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texcl/AppData/Roaming/PolarisOffice/ETemp/19828_19988904/fImage143123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7660" y="1052195"/>
            <a:ext cx="3340100" cy="3338195"/>
          </a:xfrm>
          <a:prstGeom prst="rect"/>
          <a:noFill/>
        </p:spPr>
      </p:pic>
      <p:pic>
        <p:nvPicPr>
          <p:cNvPr id="4" name="그림 5" descr="C:/Users/texcl/AppData/Roaming/PolarisOffice/ETemp/19828_19988904/fImage1431233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37660" y="1052195"/>
            <a:ext cx="3340100" cy="3338195"/>
          </a:xfrm>
          <a:prstGeom prst="rect"/>
          <a:noFill/>
        </p:spPr>
      </p:pic>
      <p:sp>
        <p:nvSpPr>
          <p:cNvPr id="5" name="텍스트 상자 6"/>
          <p:cNvSpPr txBox="1">
            <a:spLocks/>
          </p:cNvSpPr>
          <p:nvPr/>
        </p:nvSpPr>
        <p:spPr>
          <a:xfrm rot="0">
            <a:off x="4140200" y="2389505"/>
            <a:ext cx="3385820" cy="132397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8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A</a:t>
            </a:r>
            <a:r>
              <a:rPr lang="ko-KR" sz="8000">
                <a:solidFill>
                  <a:schemeClr val="bg1"/>
                </a:solidFill>
                <a:latin typeface="프리젠테이션 9 Black" charset="0"/>
                <a:ea typeface="프리젠테이션 9 Black" charset="0"/>
              </a:rPr>
              <a:t>ED</a:t>
            </a:r>
            <a:endParaRPr lang="ko-KR" altLang="en-US" sz="8000">
              <a:solidFill>
                <a:schemeClr val="bg1"/>
              </a:solidFill>
              <a:latin typeface="프리젠테이션 9 Black" charset="0"/>
              <a:ea typeface="프리젠테이션 9 Black" charset="0"/>
            </a:endParaRPr>
          </a:p>
        </p:txBody>
      </p:sp>
      <p:sp>
        <p:nvSpPr>
          <p:cNvPr id="6" name="도형 7"/>
          <p:cNvSpPr>
            <a:spLocks/>
          </p:cNvSpPr>
          <p:nvPr/>
        </p:nvSpPr>
        <p:spPr>
          <a:xfrm rot="0" flipH="1">
            <a:off x="6018530" y="1177925"/>
            <a:ext cx="1108710" cy="1455420"/>
          </a:xfrm>
          <a:prstGeom prst="lightningBolt"/>
          <a:solidFill>
            <a:srgbClr val="FFFF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정태우</dc:creator>
  <cp:lastModifiedBy>정태우</cp:lastModifiedBy>
  <dc:title>PowerPoint 프레젠테이션</dc:title>
  <cp:version>10.105.275.55795</cp:version>
</cp:coreProperties>
</file>