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64" r:id="rId5"/>
    <p:sldId id="258" r:id="rId6"/>
    <p:sldId id="260" r:id="rId7"/>
    <p:sldId id="263" r:id="rId8"/>
    <p:sldId id="262" r:id="rId9"/>
    <p:sldId id="261" r:id="rId10"/>
  </p:sldIdLst>
  <p:sldSz cx="10693400" cy="7562850"/>
  <p:notesSz cx="10693400" cy="7562850"/>
  <p:defaultTextStyle>
    <a:defPPr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909" autoAdjust="0"/>
  </p:normalViewPr>
  <p:slideViewPr>
    <p:cSldViewPr>
      <p:cViewPr>
        <p:scale>
          <a:sx n="75" d="100"/>
          <a:sy n="75" d="100"/>
        </p:scale>
        <p:origin x="-870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7478-BA27-4B00-99C1-30BC6D635C00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EEF6-18E0-4205-A039-BD5F97E05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65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pPr/>
              <a:t>6/25/2018</a:t>
            </a:fld>
            <a:endParaRPr lang="en-US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>
                <a:uFillTx/>
              </a:rPr>
              <a:pPr/>
              <a:t>‹#›</a:t>
            </a:fld>
            <a:endParaRPr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262626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pPr/>
              <a:t>6/25/2018</a:t>
            </a:fld>
            <a:endParaRPr lang="en-US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>
                <a:uFillTx/>
              </a:rPr>
              <a:pPr/>
              <a:t>‹#›</a:t>
            </a:fld>
            <a:endParaRPr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262626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pPr/>
              <a:t>6/25/2018</a:t>
            </a:fld>
            <a:endParaRPr lang="en-US" dirty="0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>
                <a:uFillTx/>
              </a:rPr>
              <a:pPr/>
              <a:t>‹#›</a:t>
            </a:fld>
            <a:endParaRPr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262626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pPr/>
              <a:t>6/25/2018</a:t>
            </a:fld>
            <a:endParaRPr lang="en-US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>
                <a:uFillTx/>
              </a:rPr>
              <a:pPr/>
              <a:t>‹#›</a:t>
            </a:fld>
            <a:endParaRPr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pPr/>
              <a:t>6/25/2018</a:t>
            </a:fld>
            <a:endParaRPr lang="en-US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>
                <a:uFillTx/>
              </a:rPr>
              <a:pPr/>
              <a:t>‹#›</a:t>
            </a:fld>
            <a:endParaRPr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941832" y="516636"/>
            <a:ext cx="8805672" cy="6525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825" y="2369486"/>
            <a:ext cx="5591748" cy="253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262626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0682" y="2108802"/>
            <a:ext cx="8612035" cy="422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pPr/>
              <a:t>6/25/2018</a:t>
            </a:fld>
            <a:endParaRPr lang="en-US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>
                <a:uFillTx/>
              </a:rPr>
              <a:pPr/>
              <a:t>‹#›</a:t>
            </a:fld>
            <a:endParaRPr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00">
        <a:defRPr>
          <a:uFillTx/>
          <a:latin typeface="+mn-lt"/>
          <a:ea typeface="+mn-ea"/>
          <a:cs typeface="+mn-cs"/>
        </a:defRPr>
      </a:lvl2pPr>
      <a:lvl3pPr marL="914400">
        <a:defRPr>
          <a:uFillTx/>
          <a:latin typeface="+mn-lt"/>
          <a:ea typeface="+mn-ea"/>
          <a:cs typeface="+mn-cs"/>
        </a:defRPr>
      </a:lvl3pPr>
      <a:lvl4pPr marL="1371600">
        <a:defRPr>
          <a:uFillTx/>
          <a:latin typeface="+mn-lt"/>
          <a:ea typeface="+mn-ea"/>
          <a:cs typeface="+mn-cs"/>
        </a:defRPr>
      </a:lvl4pPr>
      <a:lvl5pPr marL="1828800">
        <a:defRPr>
          <a:uFillTx/>
          <a:latin typeface="+mn-lt"/>
          <a:ea typeface="+mn-ea"/>
          <a:cs typeface="+mn-cs"/>
        </a:defRPr>
      </a:lvl5pPr>
      <a:lvl6pPr marL="2286000">
        <a:defRPr>
          <a:uFillTx/>
          <a:latin typeface="+mn-lt"/>
          <a:ea typeface="+mn-ea"/>
          <a:cs typeface="+mn-cs"/>
        </a:defRPr>
      </a:lvl6pPr>
      <a:lvl7pPr marL="2743200">
        <a:defRPr>
          <a:uFillTx/>
          <a:latin typeface="+mn-lt"/>
          <a:ea typeface="+mn-ea"/>
          <a:cs typeface="+mn-cs"/>
        </a:defRPr>
      </a:lvl7pPr>
      <a:lvl8pPr marL="3200400">
        <a:defRPr>
          <a:uFillTx/>
          <a:latin typeface="+mn-lt"/>
          <a:ea typeface="+mn-ea"/>
          <a:cs typeface="+mn-cs"/>
        </a:defRPr>
      </a:lvl8pPr>
      <a:lvl9pPr marL="3657600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00">
        <a:defRPr>
          <a:uFillTx/>
          <a:latin typeface="+mn-lt"/>
          <a:ea typeface="+mn-ea"/>
          <a:cs typeface="+mn-cs"/>
        </a:defRPr>
      </a:lvl2pPr>
      <a:lvl3pPr marL="914400">
        <a:defRPr>
          <a:uFillTx/>
          <a:latin typeface="+mn-lt"/>
          <a:ea typeface="+mn-ea"/>
          <a:cs typeface="+mn-cs"/>
        </a:defRPr>
      </a:lvl3pPr>
      <a:lvl4pPr marL="1371600">
        <a:defRPr>
          <a:uFillTx/>
          <a:latin typeface="+mn-lt"/>
          <a:ea typeface="+mn-ea"/>
          <a:cs typeface="+mn-cs"/>
        </a:defRPr>
      </a:lvl4pPr>
      <a:lvl5pPr marL="1828800">
        <a:defRPr>
          <a:uFillTx/>
          <a:latin typeface="+mn-lt"/>
          <a:ea typeface="+mn-ea"/>
          <a:cs typeface="+mn-cs"/>
        </a:defRPr>
      </a:lvl5pPr>
      <a:lvl6pPr marL="2286000">
        <a:defRPr>
          <a:uFillTx/>
          <a:latin typeface="+mn-lt"/>
          <a:ea typeface="+mn-ea"/>
          <a:cs typeface="+mn-cs"/>
        </a:defRPr>
      </a:lvl6pPr>
      <a:lvl7pPr marL="2743200">
        <a:defRPr>
          <a:uFillTx/>
          <a:latin typeface="+mn-lt"/>
          <a:ea typeface="+mn-ea"/>
          <a:cs typeface="+mn-cs"/>
        </a:defRPr>
      </a:lvl7pPr>
      <a:lvl8pPr marL="3200400">
        <a:defRPr>
          <a:uFillTx/>
          <a:latin typeface="+mn-lt"/>
          <a:ea typeface="+mn-ea"/>
          <a:cs typeface="+mn-cs"/>
        </a:defRPr>
      </a:lvl8pPr>
      <a:lvl9pPr marL="3657600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emo.mp4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46370" y="2781293"/>
            <a:ext cx="5591748" cy="96949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9685" marR="5080" indent="1336040" algn="l">
              <a:lnSpc>
                <a:spcPts val="6180"/>
              </a:lnSpc>
              <a:spcBef>
                <a:spcPts val="1360"/>
              </a:spcBef>
            </a:pPr>
            <a:r>
              <a:rPr lang="zh-TW" altLang="en-US" spc="5" dirty="0" smtClean="0">
                <a:uFillTx/>
              </a:rPr>
              <a:t>迷宮球</a:t>
            </a:r>
            <a:endParaRPr spc="5" dirty="0">
              <a:uFillTx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774668" y="5138747"/>
            <a:ext cx="8612035" cy="106952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39140" lvl="0" indent="-182880" algn="ctr">
              <a:spcBef>
                <a:spcPts val="820"/>
              </a:spcBef>
              <a:buClr>
                <a:srgbClr val="262626"/>
              </a:buClr>
            </a:pPr>
            <a:r>
              <a:rPr lang="zh-TW" altLang="en-US" sz="2800" kern="0" spc="5" dirty="0" smtClean="0"/>
              <a:t>第十組</a:t>
            </a:r>
            <a:endParaRPr lang="en-US" altLang="zh-TW" sz="2800" kern="0" spc="5" dirty="0" smtClean="0"/>
          </a:p>
          <a:p>
            <a:pPr marL="739140" lvl="0" indent="-182880" algn="ctr">
              <a:spcBef>
                <a:spcPts val="820"/>
              </a:spcBef>
              <a:buClr>
                <a:srgbClr val="262626"/>
              </a:buClr>
            </a:pPr>
            <a:r>
              <a:rPr lang="zh-TW" altLang="en-US" sz="2800" kern="0" spc="5" dirty="0" smtClean="0"/>
              <a:t>組員</a:t>
            </a:r>
            <a:r>
              <a:rPr lang="en-US" altLang="zh-TW" sz="2800" kern="0" spc="5" dirty="0" smtClean="0"/>
              <a:t>: 106598047</a:t>
            </a:r>
            <a:r>
              <a:rPr lang="zh-TW" altLang="en-US" sz="2800" kern="0" spc="5" dirty="0" smtClean="0"/>
              <a:t> 劉宸宗</a:t>
            </a:r>
            <a:endParaRPr kumimoji="0" lang="zh-TW" altLang="en-US" sz="2800" b="0" i="0" u="none" strike="noStrike" kern="0" cap="none" spc="114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310052" y="555751"/>
            <a:ext cx="5103448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zh-TW" altLang="en-US" sz="4000" dirty="0"/>
              <a:t>開發動機</a:t>
            </a:r>
            <a:endParaRPr sz="4000" dirty="0">
              <a:uFillTx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body" idx="1"/>
          </p:nvPr>
        </p:nvSpPr>
        <p:spPr>
          <a:xfrm>
            <a:off x="1040682" y="2108802"/>
            <a:ext cx="8612035" cy="102848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820"/>
              </a:spcBef>
              <a:buClr>
                <a:srgbClr val="262626"/>
              </a:buClr>
            </a:pPr>
            <a:r>
              <a:rPr lang="zh-TW" altLang="en-US" sz="2000" spc="114" dirty="0" smtClean="0">
                <a:uFillTx/>
              </a:rPr>
              <a:t>最近休閒時，發現迷宮球這款遊戲</a:t>
            </a:r>
            <a:r>
              <a:rPr lang="en-US" altLang="zh-TW" sz="2000" spc="114" dirty="0" smtClean="0">
                <a:uFillTx/>
              </a:rPr>
              <a:t>app</a:t>
            </a:r>
            <a:r>
              <a:rPr lang="zh-TW" altLang="en-US" sz="2000" spc="114" dirty="0" smtClean="0"/>
              <a:t>，</a:t>
            </a:r>
            <a:r>
              <a:rPr lang="zh-TW" altLang="en-US" sz="2000" spc="114" dirty="0"/>
              <a:t>玩家只需轉動</a:t>
            </a:r>
            <a:r>
              <a:rPr lang="en-US" altLang="zh-TW" sz="2000" spc="114" dirty="0" err="1"/>
              <a:t>iphone</a:t>
            </a:r>
            <a:r>
              <a:rPr lang="zh-TW" altLang="en-US" sz="2000" spc="114" dirty="0"/>
              <a:t>便可操作</a:t>
            </a:r>
            <a:r>
              <a:rPr lang="zh-TW" altLang="en-US" sz="2000" spc="114" dirty="0" smtClean="0"/>
              <a:t>遊戲</a:t>
            </a:r>
            <a:r>
              <a:rPr lang="zh-TW" altLang="en-US" sz="2000" spc="114" dirty="0" smtClean="0">
                <a:uFillTx/>
              </a:rPr>
              <a:t>，無須複雜的操作方式，便可讓人於忙碌之餘，有個可以稍微放鬆時刻。</a:t>
            </a:r>
            <a:endParaRPr sz="2000" spc="114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572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52" y="555751"/>
            <a:ext cx="5103448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altLang="zh-TW" sz="4000" spc="365" dirty="0" smtClean="0">
                <a:uFillTx/>
              </a:rPr>
              <a:t>What am I doing</a:t>
            </a:r>
            <a:r>
              <a:rPr sz="4000" spc="365" dirty="0" smtClean="0">
                <a:uFillTx/>
              </a:rPr>
              <a:t>?!</a:t>
            </a:r>
            <a:endParaRPr sz="4000" dirty="0">
              <a:uFillTx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40682" y="2108802"/>
            <a:ext cx="8612035" cy="350352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39140" indent="-182880">
              <a:lnSpc>
                <a:spcPct val="100000"/>
              </a:lnSpc>
              <a:spcBef>
                <a:spcPts val="820"/>
              </a:spcBef>
              <a:buClr>
                <a:srgbClr val="262626"/>
              </a:buClr>
              <a:buChar char="◦"/>
            </a:pPr>
            <a:r>
              <a:rPr lang="zh-TW" altLang="en-US" sz="2000" spc="145" dirty="0" smtClean="0">
                <a:uFillTx/>
              </a:rPr>
              <a:t>我將要做</a:t>
            </a:r>
            <a:r>
              <a:rPr lang="en-US" altLang="zh-TW" sz="2000" spc="145" dirty="0" smtClean="0">
                <a:uFillTx/>
              </a:rPr>
              <a:t>”</a:t>
            </a:r>
            <a:r>
              <a:rPr lang="zh-TW" altLang="en-US" sz="2000" spc="145" dirty="0" smtClean="0">
                <a:uFillTx/>
              </a:rPr>
              <a:t>迷宮球</a:t>
            </a:r>
            <a:r>
              <a:rPr lang="en-US" altLang="zh-TW" sz="2000" spc="145" dirty="0" smtClean="0">
                <a:uFillTx/>
              </a:rPr>
              <a:t>” app</a:t>
            </a:r>
            <a:r>
              <a:rPr sz="2000" spc="145" dirty="0" smtClean="0">
                <a:uFillTx/>
              </a:rPr>
              <a:t>.</a:t>
            </a:r>
            <a:endParaRPr sz="2000" spc="145" dirty="0">
              <a:uFillTx/>
            </a:endParaRPr>
          </a:p>
          <a:p>
            <a:pPr marL="739140" indent="-182880">
              <a:lnSpc>
                <a:spcPct val="100000"/>
              </a:lnSpc>
              <a:spcBef>
                <a:spcPts val="720"/>
              </a:spcBef>
              <a:buClr>
                <a:srgbClr val="262626"/>
              </a:buClr>
              <a:buChar char="◦"/>
            </a:pPr>
            <a:r>
              <a:rPr lang="zh-TW" altLang="en-US" sz="2000" spc="125" dirty="0" smtClean="0">
                <a:uFillTx/>
              </a:rPr>
              <a:t>以下是這個</a:t>
            </a:r>
            <a:r>
              <a:rPr lang="en-US" altLang="zh-TW" sz="2000" spc="125" dirty="0" smtClean="0">
                <a:uFillTx/>
              </a:rPr>
              <a:t>app</a:t>
            </a:r>
            <a:r>
              <a:rPr lang="zh-TW" altLang="en-US" sz="2000" spc="125" dirty="0" smtClean="0">
                <a:uFillTx/>
              </a:rPr>
              <a:t>的功能</a:t>
            </a:r>
            <a:r>
              <a:rPr sz="2000" spc="125" dirty="0" smtClean="0">
                <a:uFillTx/>
              </a:rPr>
              <a:t>:</a:t>
            </a:r>
            <a:endParaRPr sz="2000" spc="125" dirty="0">
              <a:uFillTx/>
            </a:endParaRPr>
          </a:p>
          <a:p>
            <a:pPr marL="899160" lvl="1" indent="-342900">
              <a:spcBef>
                <a:spcPts val="720"/>
              </a:spcBef>
              <a:buClr>
                <a:srgbClr val="262626"/>
              </a:buClr>
              <a:buFontTx/>
              <a:buChar char="•"/>
            </a:pP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關卡進行中時，會顯示剩餘時間</a:t>
            </a:r>
            <a:endParaRPr lang="en-US" altLang="zh-TW" sz="2000" dirty="0" smtClean="0">
              <a:uFillTx/>
              <a:latin typeface="Times New Roman"/>
              <a:cs typeface="Times New Roman"/>
            </a:endParaRPr>
          </a:p>
          <a:p>
            <a:pPr marL="899160" lvl="1" indent="-342900">
              <a:spcBef>
                <a:spcPts val="720"/>
              </a:spcBef>
              <a:buClr>
                <a:srgbClr val="262626"/>
              </a:buClr>
              <a:buFontTx/>
              <a:buChar char="•"/>
            </a:pP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觸碰螢幕，遊戲暫停，並顯示訊息，告知使用者繼續遊戲，或是重新開始。</a:t>
            </a:r>
            <a:endParaRPr lang="en-US" altLang="zh-TW" sz="2000" dirty="0" smtClean="0">
              <a:uFillTx/>
              <a:latin typeface="Times New Roman"/>
              <a:cs typeface="Times New Roman"/>
            </a:endParaRPr>
          </a:p>
          <a:p>
            <a:pPr marL="899160" lvl="1" indent="-342900">
              <a:spcBef>
                <a:spcPts val="720"/>
              </a:spcBef>
              <a:buClr>
                <a:srgbClr val="262626"/>
              </a:buClr>
              <a:buFontTx/>
              <a:buChar char="•"/>
            </a:pP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藉由轉動</a:t>
            </a:r>
            <a:r>
              <a:rPr lang="en-US" altLang="zh-TW" sz="2000" spc="25" dirty="0" err="1" smtClean="0">
                <a:uFillTx/>
                <a:latin typeface="Times New Roman"/>
                <a:cs typeface="Times New Roman"/>
              </a:rPr>
              <a:t>iphone</a:t>
            </a:r>
            <a:r>
              <a:rPr lang="zh-TW" altLang="en-US" sz="2000" spc="25" dirty="0">
                <a:uFillTx/>
                <a:latin typeface="Times New Roman"/>
                <a:cs typeface="Times New Roman"/>
              </a:rPr>
              <a:t>來讓球</a:t>
            </a: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移動</a:t>
            </a:r>
            <a:endParaRPr lang="en-US" altLang="zh-TW" sz="2000" spc="25" dirty="0" smtClean="0">
              <a:uFillTx/>
              <a:latin typeface="Times New Roman"/>
              <a:cs typeface="Times New Roman"/>
            </a:endParaRPr>
          </a:p>
          <a:p>
            <a:pPr marL="899160" lvl="1" indent="-342900">
              <a:spcBef>
                <a:spcPts val="720"/>
              </a:spcBef>
              <a:buClr>
                <a:srgbClr val="262626"/>
              </a:buClr>
              <a:buFontTx/>
              <a:buChar char="•"/>
            </a:pPr>
            <a:r>
              <a:rPr lang="zh-TW" altLang="en-US" sz="2000" spc="25" dirty="0">
                <a:uFillTx/>
                <a:latin typeface="Times New Roman"/>
                <a:cs typeface="Times New Roman"/>
              </a:rPr>
              <a:t>當</a:t>
            </a: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球在時間內移動到終點，就過關，並顯示過關訊息</a:t>
            </a:r>
            <a:endParaRPr lang="en-US" altLang="zh-TW" sz="2000" spc="25" dirty="0" smtClean="0">
              <a:uFillTx/>
              <a:latin typeface="Times New Roman"/>
              <a:cs typeface="Times New Roman"/>
            </a:endParaRPr>
          </a:p>
          <a:p>
            <a:pPr marL="899160" lvl="1" indent="-342900">
              <a:spcBef>
                <a:spcPts val="720"/>
              </a:spcBef>
              <a:buClr>
                <a:srgbClr val="262626"/>
              </a:buClr>
              <a:buFontTx/>
              <a:buChar char="•"/>
            </a:pPr>
            <a:r>
              <a:rPr lang="zh-TW" altLang="en-US" sz="2000" spc="25" dirty="0">
                <a:uFillTx/>
                <a:latin typeface="Times New Roman"/>
                <a:cs typeface="Times New Roman"/>
              </a:rPr>
              <a:t>當球在時間</a:t>
            </a: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內尚未移動</a:t>
            </a:r>
            <a:r>
              <a:rPr lang="zh-TW" altLang="en-US" sz="2000" spc="25" dirty="0" smtClean="0">
                <a:latin typeface="Times New Roman"/>
                <a:cs typeface="Times New Roman"/>
              </a:rPr>
              <a:t>到終點，</a:t>
            </a: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就</a:t>
            </a:r>
            <a:r>
              <a:rPr lang="zh-TW" altLang="en-US" sz="2000" spc="50" dirty="0">
                <a:uFillTx/>
              </a:rPr>
              <a:t>失敗</a:t>
            </a: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，</a:t>
            </a:r>
            <a:r>
              <a:rPr lang="zh-TW" altLang="en-US" sz="2000" spc="25" dirty="0">
                <a:uFillTx/>
                <a:latin typeface="Times New Roman"/>
                <a:cs typeface="Times New Roman"/>
              </a:rPr>
              <a:t>並</a:t>
            </a:r>
            <a:r>
              <a:rPr lang="zh-TW" altLang="en-US" sz="2000" spc="25" dirty="0" smtClean="0">
                <a:uFillTx/>
                <a:latin typeface="Times New Roman"/>
                <a:cs typeface="Times New Roman"/>
              </a:rPr>
              <a:t>顯示</a:t>
            </a:r>
            <a:r>
              <a:rPr lang="zh-TW" altLang="en-US" sz="2000" spc="50" dirty="0" smtClean="0">
                <a:uFillTx/>
              </a:rPr>
              <a:t>失敗</a:t>
            </a:r>
            <a:r>
              <a:rPr lang="zh-TW" altLang="en-US" sz="2000" spc="25" dirty="0" smtClean="0">
                <a:latin typeface="Times New Roman"/>
                <a:cs typeface="Times New Roman"/>
              </a:rPr>
              <a:t>訊息</a:t>
            </a:r>
            <a:endParaRPr sz="2000" dirty="0">
              <a:uFillTx/>
              <a:latin typeface="Times New Roman"/>
              <a:cs typeface="Times New Roman"/>
            </a:endParaRPr>
          </a:p>
          <a:p>
            <a:pPr marL="899160" indent="-342900">
              <a:lnSpc>
                <a:spcPct val="100000"/>
              </a:lnSpc>
              <a:spcBef>
                <a:spcPts val="715"/>
              </a:spcBef>
              <a:buClr>
                <a:srgbClr val="262626"/>
              </a:buClr>
              <a:buChar char="•"/>
            </a:pPr>
            <a:r>
              <a:rPr lang="en-US" sz="2000" spc="140" dirty="0" smtClean="0">
                <a:uFillTx/>
              </a:rPr>
              <a:t>iPhone </a:t>
            </a:r>
            <a:r>
              <a:rPr sz="2000" spc="75" dirty="0" smtClean="0">
                <a:uFillTx/>
              </a:rPr>
              <a:t>only.</a:t>
            </a:r>
            <a:endParaRPr sz="2000" spc="114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310052" y="555751"/>
            <a:ext cx="5103448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zh-TW" altLang="en-US" sz="4000" dirty="0"/>
              <a:t>流程說明</a:t>
            </a:r>
            <a:endParaRPr sz="4000" dirty="0">
              <a:uFillTx/>
            </a:endParaRPr>
          </a:p>
        </p:txBody>
      </p:sp>
      <p:pic>
        <p:nvPicPr>
          <p:cNvPr id="1041" name="Picture 17" descr="C:\Users\MyLaptop\Desktop\IMG_02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96" y="1837209"/>
            <a:ext cx="210763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MyLaptop\Desktop\IMG_0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68" y="1837209"/>
            <a:ext cx="2088232" cy="37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MyLaptop\Desktop\IMG_02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39" y="1837209"/>
            <a:ext cx="2088233" cy="37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MyLaptop\Desktop\IMG_02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12" y="1864894"/>
            <a:ext cx="2057065" cy="36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079183" y="5860980"/>
            <a:ext cx="15696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遊戲開始畫面</a:t>
            </a:r>
            <a:endParaRPr lang="en-US" altLang="zh-TW" dirty="0" smtClean="0"/>
          </a:p>
        </p:txBody>
      </p:sp>
      <p:sp>
        <p:nvSpPr>
          <p:cNvPr id="39" name="文字方塊 38"/>
          <p:cNvSpPr txBox="1"/>
          <p:nvPr/>
        </p:nvSpPr>
        <p:spPr>
          <a:xfrm>
            <a:off x="3633170" y="5867260"/>
            <a:ext cx="133882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觸碰螢幕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以暫停遊戲</a:t>
            </a:r>
            <a:endParaRPr lang="en-US" altLang="zh-TW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5504360" y="5874126"/>
            <a:ext cx="24929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時間內，尚未到達終點</a:t>
            </a:r>
            <a:endParaRPr lang="en-US" altLang="zh-TW" dirty="0" smtClean="0"/>
          </a:p>
        </p:txBody>
      </p:sp>
      <p:sp>
        <p:nvSpPr>
          <p:cNvPr id="41" name="文字方塊 40"/>
          <p:cNvSpPr txBox="1"/>
          <p:nvPr/>
        </p:nvSpPr>
        <p:spPr>
          <a:xfrm>
            <a:off x="8155012" y="5854560"/>
            <a:ext cx="20313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時間內，到達終點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1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736766" y="1473108"/>
            <a:ext cx="510476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Demo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3417874" y="2995607"/>
            <a:ext cx="3143272" cy="41293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39140" marR="0" lvl="0" indent="-182880" defTabSz="91440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262626"/>
              </a:buClr>
              <a:buSzTx/>
              <a:tabLst/>
              <a:defRPr/>
            </a:pPr>
            <a:r>
              <a:rPr lang="en-US" altLang="zh-TW" sz="2000" kern="0" spc="114" dirty="0" smtClean="0">
                <a:solidFill>
                  <a:sysClr val="windowText" lastClr="000000"/>
                </a:solidFill>
                <a:hlinkClick r:id="rId2" action="ppaction://hlinkfile"/>
              </a:rPr>
              <a:t>	</a:t>
            </a:r>
            <a:r>
              <a:rPr lang="zh-TW" altLang="en-US" sz="2000" kern="0" spc="114" dirty="0" smtClean="0">
                <a:solidFill>
                  <a:sysClr val="windowText" lastClr="000000"/>
                </a:solidFill>
                <a:hlinkClick r:id="rId2" action="ppaction://hlinkfile"/>
              </a:rPr>
              <a:t>迷宮球 </a:t>
            </a:r>
            <a:r>
              <a:rPr lang="en-US" altLang="zh-TW" sz="2000" kern="0" spc="114" dirty="0" smtClean="0">
                <a:solidFill>
                  <a:sysClr val="windowText" lastClr="000000"/>
                </a:solidFill>
                <a:hlinkClick r:id="rId2" action="ppaction://hlinkfile"/>
              </a:rPr>
              <a:t>demo </a:t>
            </a:r>
            <a:r>
              <a:rPr lang="zh-TW" altLang="en-US" sz="2000" kern="0" spc="114" dirty="0" smtClean="0">
                <a:solidFill>
                  <a:sysClr val="windowText" lastClr="000000"/>
                </a:solidFill>
                <a:hlinkClick r:id="rId2" action="ppaction://hlinkfile"/>
              </a:rPr>
              <a:t>影片</a:t>
            </a:r>
            <a:endParaRPr kumimoji="0" lang="zh-TW" altLang="en-US" sz="2000" b="0" i="0" u="none" strike="noStrike" kern="0" cap="none" spc="114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52" y="555751"/>
            <a:ext cx="6826250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415" dirty="0" smtClean="0">
                <a:uFillTx/>
              </a:rPr>
              <a:t>What </a:t>
            </a:r>
            <a:r>
              <a:rPr sz="4000" spc="350" dirty="0">
                <a:uFillTx/>
              </a:rPr>
              <a:t>parts </a:t>
            </a:r>
            <a:r>
              <a:rPr sz="4000" spc="275" dirty="0">
                <a:uFillTx/>
              </a:rPr>
              <a:t>of </a:t>
            </a:r>
            <a:r>
              <a:rPr sz="4000" spc="10" dirty="0">
                <a:uFillTx/>
              </a:rPr>
              <a:t>iOS </a:t>
            </a:r>
            <a:r>
              <a:rPr sz="4000" spc="-130" dirty="0">
                <a:uFillTx/>
              </a:rPr>
              <a:t>will </a:t>
            </a:r>
            <a:r>
              <a:rPr sz="4000" spc="-40" dirty="0">
                <a:uFillTx/>
              </a:rPr>
              <a:t>it</a:t>
            </a:r>
            <a:r>
              <a:rPr sz="4000" spc="-240" dirty="0">
                <a:uFillTx/>
              </a:rPr>
              <a:t> </a:t>
            </a:r>
            <a:r>
              <a:rPr sz="4000" spc="445" dirty="0">
                <a:uFillTx/>
              </a:rPr>
              <a:t>use?</a:t>
            </a:r>
            <a:endParaRPr sz="4000" dirty="0">
              <a:uFillTx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1310099" y="2360321"/>
            <a:ext cx="7164705" cy="347210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262626"/>
              </a:buClr>
              <a:buChar char="•"/>
            </a:pPr>
            <a:r>
              <a:rPr lang="en-US" sz="2000" spc="55" dirty="0" err="1" smtClean="0">
                <a:uFillTx/>
                <a:latin typeface="Times New Roman"/>
                <a:cs typeface="Times New Roman"/>
              </a:rPr>
              <a:t>Spritekit</a:t>
            </a:r>
            <a:endParaRPr sz="2000" dirty="0">
              <a:uFillTx/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75"/>
              </a:spcBef>
              <a:buClr>
                <a:srgbClr val="262626"/>
              </a:buClr>
              <a:buChar char="•"/>
            </a:pPr>
            <a:r>
              <a:rPr lang="zh-TW" altLang="en-US" sz="2000" spc="45" dirty="0" smtClean="0">
                <a:uFillTx/>
                <a:latin typeface="Times New Roman"/>
                <a:cs typeface="Times New Roman"/>
              </a:rPr>
              <a:t>用於建立遊戲專案</a:t>
            </a:r>
            <a:endParaRPr lang="en-US" altLang="zh-TW" sz="2000" spc="45" dirty="0" smtClean="0">
              <a:uFillTx/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75"/>
              </a:spcBef>
              <a:buClr>
                <a:srgbClr val="262626"/>
              </a:buClr>
              <a:buChar char="•"/>
            </a:pPr>
            <a:r>
              <a:rPr lang="zh-TW" altLang="en-US" sz="2000" spc="45" dirty="0" smtClean="0">
                <a:uFillTx/>
                <a:latin typeface="Times New Roman"/>
                <a:cs typeface="Times New Roman"/>
              </a:rPr>
              <a:t>產生遊戲必要的物件</a:t>
            </a:r>
            <a:endParaRPr lang="en-US" altLang="zh-TW" sz="2000" spc="45" dirty="0" smtClean="0">
              <a:uFillTx/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75"/>
              </a:spcBef>
              <a:buClr>
                <a:srgbClr val="262626"/>
              </a:buClr>
              <a:buChar char="•"/>
            </a:pPr>
            <a:r>
              <a:rPr lang="zh-TW" altLang="en-US" sz="2000" spc="110" dirty="0" smtClean="0">
                <a:uFillTx/>
                <a:latin typeface="Times New Roman"/>
                <a:cs typeface="Times New Roman"/>
              </a:rPr>
              <a:t>遊戲物體碰撞偵測與反應</a:t>
            </a:r>
            <a:endParaRPr lang="en-US" altLang="zh-TW" sz="2000" spc="110" dirty="0" smtClean="0">
              <a:uFillTx/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75"/>
              </a:spcBef>
              <a:buClr>
                <a:srgbClr val="262626"/>
              </a:buClr>
              <a:buChar char="•"/>
            </a:pPr>
            <a:r>
              <a:rPr lang="zh-TW" altLang="en-US" sz="2000" dirty="0" smtClean="0">
                <a:latin typeface="Times New Roman"/>
                <a:cs typeface="Times New Roman"/>
              </a:rPr>
              <a:t>用來計時關卡中的剩餘時間，一旦時間到會告知玩家關卡失敗</a:t>
            </a:r>
            <a:r>
              <a:rPr lang="en-US" altLang="zh-TW" sz="2000" dirty="0" smtClean="0">
                <a:latin typeface="Times New Roman"/>
                <a:cs typeface="Times New Roman"/>
              </a:rPr>
              <a:t>!</a:t>
            </a:r>
            <a:endParaRPr lang="en-US" altLang="zh-TW" sz="2000" spc="110" dirty="0" smtClean="0">
              <a:uFillTx/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262626"/>
              </a:buClr>
              <a:buChar char="•"/>
            </a:pPr>
            <a:r>
              <a:rPr lang="en-US" altLang="zh-TW" sz="2000" spc="45" dirty="0" err="1" smtClean="0">
                <a:uFillTx/>
                <a:latin typeface="Times New Roman"/>
                <a:cs typeface="Times New Roman"/>
              </a:rPr>
              <a:t>CoreMotion</a:t>
            </a:r>
            <a:endParaRPr lang="en-US" altLang="zh-TW" sz="2000" spc="45" dirty="0">
              <a:uFillTx/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35"/>
              </a:spcBef>
              <a:buClr>
                <a:srgbClr val="262626"/>
              </a:buClr>
              <a:buChar char="•"/>
            </a:pP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讓玩家可以藉由轉動</a:t>
            </a:r>
            <a:r>
              <a:rPr lang="en-US" altLang="zh-TW" sz="2000" dirty="0" err="1" smtClean="0">
                <a:uFillTx/>
                <a:latin typeface="Times New Roman"/>
                <a:cs typeface="Times New Roman"/>
              </a:rPr>
              <a:t>iphone</a:t>
            </a: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來操控球移動</a:t>
            </a:r>
            <a:r>
              <a:rPr lang="en-US" altLang="zh-TW" sz="2000" dirty="0" smtClean="0">
                <a:uFillTx/>
                <a:latin typeface="Times New Roman"/>
                <a:cs typeface="Times New Roman"/>
              </a:rPr>
              <a:t>!</a:t>
            </a:r>
            <a:endParaRPr lang="en-US" altLang="zh-TW" sz="2000" spc="200" dirty="0">
              <a:uFillTx/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262626"/>
              </a:buClr>
              <a:buChar char="•"/>
            </a:pPr>
            <a:r>
              <a:rPr lang="en-US" altLang="zh-TW" sz="2000" spc="155" dirty="0" err="1" smtClean="0">
                <a:latin typeface="Times New Roman"/>
                <a:cs typeface="Times New Roman"/>
              </a:rPr>
              <a:t>UIAlertViewController</a:t>
            </a:r>
            <a:endParaRPr lang="en-US" altLang="zh-TW" sz="2000" dirty="0" smtClean="0">
              <a:uFillTx/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35"/>
              </a:spcBef>
              <a:buClr>
                <a:srgbClr val="262626"/>
              </a:buClr>
              <a:buChar char="•"/>
            </a:pP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顯示告知玩家過關</a:t>
            </a:r>
            <a:r>
              <a:rPr lang="zh-TW" altLang="en-US" sz="2000" dirty="0" smtClean="0">
                <a:latin typeface="Times New Roman"/>
                <a:cs typeface="Times New Roman"/>
              </a:rPr>
              <a:t>、</a:t>
            </a: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失敗、還是暫停中。</a:t>
            </a:r>
            <a:endParaRPr sz="2000" dirty="0"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310052" y="555751"/>
            <a:ext cx="6826250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zh-TW" altLang="en-US" sz="4000" dirty="0"/>
              <a:t>實作困難處</a:t>
            </a:r>
            <a:endParaRPr sz="4000" dirty="0">
              <a:uFillTx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310099" y="2360321"/>
            <a:ext cx="7164705" cy="19588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262626"/>
              </a:buClr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GameScene.sks</a:t>
            </a:r>
            <a:r>
              <a:rPr lang="zh-TW" altLang="en-US" sz="2000" dirty="0" smtClean="0">
                <a:latin typeface="Times New Roman"/>
                <a:cs typeface="Times New Roman"/>
              </a:rPr>
              <a:t>無法正常開啟</a:t>
            </a:r>
            <a:endParaRPr lang="en-US" altLang="zh-TW" sz="2000" dirty="0" smtClean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275"/>
              </a:spcBef>
              <a:buClr>
                <a:srgbClr val="262626"/>
              </a:buClr>
              <a:buChar char="•"/>
            </a:pPr>
            <a:r>
              <a:rPr lang="zh-TW" altLang="en-US" sz="2000" dirty="0" smtClean="0">
                <a:latin typeface="Times New Roman"/>
                <a:cs typeface="Times New Roman"/>
              </a:rPr>
              <a:t>於</a:t>
            </a:r>
            <a:r>
              <a:rPr lang="en-US" altLang="zh-TW" sz="2000" dirty="0" err="1" smtClean="0">
                <a:latin typeface="Times New Roman"/>
                <a:cs typeface="Times New Roman"/>
              </a:rPr>
              <a:t>Xcode</a:t>
            </a:r>
            <a:r>
              <a:rPr lang="zh-TW" altLang="en-US" sz="2000" dirty="0" smtClean="0">
                <a:latin typeface="Times New Roman"/>
                <a:cs typeface="Times New Roman"/>
              </a:rPr>
              <a:t>中開啟</a:t>
            </a:r>
            <a:r>
              <a:rPr lang="en-US" altLang="zh-TW" sz="2000" dirty="0" err="1" smtClean="0">
                <a:latin typeface="Times New Roman"/>
                <a:cs typeface="Times New Roman"/>
              </a:rPr>
              <a:t>GameScene.sks</a:t>
            </a:r>
            <a:r>
              <a:rPr lang="zh-TW" altLang="en-US" sz="2000" dirty="0" smtClean="0">
                <a:latin typeface="Times New Roman"/>
                <a:cs typeface="Times New Roman"/>
              </a:rPr>
              <a:t>，會造成</a:t>
            </a:r>
            <a:r>
              <a:rPr lang="en-US" altLang="zh-TW" sz="2000" dirty="0" err="1" smtClean="0">
                <a:latin typeface="Times New Roman"/>
                <a:cs typeface="Times New Roman"/>
              </a:rPr>
              <a:t>Xcode</a:t>
            </a:r>
            <a:r>
              <a:rPr lang="zh-TW" altLang="en-US" sz="2000" dirty="0" smtClean="0">
                <a:latin typeface="Times New Roman"/>
                <a:cs typeface="Times New Roman"/>
              </a:rPr>
              <a:t>閃退，無法開啟。</a:t>
            </a:r>
            <a:endParaRPr lang="en-US" altLang="zh-TW" sz="2000" dirty="0" smtClean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275"/>
              </a:spcBef>
              <a:buClr>
                <a:srgbClr val="262626"/>
              </a:buClr>
              <a:buChar char="•"/>
            </a:pPr>
            <a:r>
              <a:rPr lang="zh-TW" altLang="en-US" sz="2000" dirty="0">
                <a:uFillTx/>
                <a:latin typeface="Times New Roman"/>
                <a:cs typeface="Times New Roman"/>
              </a:rPr>
              <a:t>解決</a:t>
            </a:r>
            <a:r>
              <a:rPr lang="zh-TW" altLang="en-US" sz="2000" dirty="0" smtClean="0">
                <a:uFillTx/>
                <a:latin typeface="Times New Roman"/>
                <a:cs typeface="Times New Roman"/>
              </a:rPr>
              <a:t>辦法</a:t>
            </a:r>
            <a:r>
              <a:rPr lang="zh-TW" altLang="en-US" sz="2000" dirty="0" smtClean="0">
                <a:latin typeface="Times New Roman"/>
                <a:cs typeface="Times New Roman"/>
              </a:rPr>
              <a:t>：於</a:t>
            </a:r>
            <a:r>
              <a:rPr lang="en-US" altLang="zh-TW" sz="2000" dirty="0" smtClean="0">
                <a:latin typeface="Times New Roman"/>
                <a:cs typeface="Times New Roman"/>
              </a:rPr>
              <a:t>Terminal</a:t>
            </a:r>
            <a:r>
              <a:rPr lang="zh-TW" altLang="en-US" sz="2000" dirty="0" smtClean="0">
                <a:latin typeface="Times New Roman"/>
                <a:cs typeface="Times New Roman"/>
              </a:rPr>
              <a:t>執行</a:t>
            </a:r>
            <a:r>
              <a:rPr lang="zh-TW" altLang="en-US" sz="2000" dirty="0">
                <a:latin typeface="Times New Roman"/>
                <a:cs typeface="Times New Roman"/>
              </a:rPr>
              <a:t>以下</a:t>
            </a:r>
            <a:r>
              <a:rPr lang="zh-TW" altLang="en-US" sz="2000" dirty="0" smtClean="0">
                <a:latin typeface="Times New Roman"/>
                <a:cs typeface="Times New Roman"/>
              </a:rPr>
              <a:t>網站提供的指令</a:t>
            </a:r>
            <a:r>
              <a:rPr lang="en-US" altLang="zh-TW" sz="2000" dirty="0" smtClean="0">
                <a:latin typeface="Times New Roman"/>
                <a:cs typeface="Times New Roman"/>
              </a:rPr>
              <a:t>https</a:t>
            </a:r>
            <a:r>
              <a:rPr lang="en-US" altLang="zh-TW" sz="2000" dirty="0">
                <a:latin typeface="Times New Roman"/>
                <a:cs typeface="Times New Roman"/>
              </a:rPr>
              <a:t>://</a:t>
            </a:r>
            <a:r>
              <a:rPr lang="en-US" altLang="zh-TW" sz="2000" dirty="0" smtClean="0">
                <a:latin typeface="Times New Roman"/>
                <a:cs typeface="Times New Roman"/>
              </a:rPr>
              <a:t>stackoverflow.com/questions/40912395/xcode-8-x-crashes-with-gamescene-sks-file</a:t>
            </a:r>
            <a:endParaRPr sz="2000" dirty="0"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6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310052" y="555751"/>
            <a:ext cx="6826250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zh-TW" altLang="en-US" sz="4000" dirty="0"/>
              <a:t>組員工作分配</a:t>
            </a:r>
            <a:endParaRPr sz="4000" dirty="0">
              <a:uFillTx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68609"/>
              </p:ext>
            </p:extLst>
          </p:nvPr>
        </p:nvGraphicFramePr>
        <p:xfrm>
          <a:off x="1458268" y="2341265"/>
          <a:ext cx="7128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467"/>
                <a:gridCol w="356446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組員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劉宸宗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專案實作、報告製作、口頭報告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60618" y="3424235"/>
            <a:ext cx="5591748" cy="954107"/>
          </a:xfrm>
        </p:spPr>
        <p:txBody>
          <a:bodyPr/>
          <a:lstStyle/>
          <a:p>
            <a:pPr algn="ctr"/>
            <a:r>
              <a:rPr lang="zh-TW" altLang="en-US" dirty="0" smtClean="0"/>
              <a:t>報告到此結束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294</Words>
  <Application>Microsoft Office PowerPoint</Application>
  <PresentationFormat>自訂</PresentationFormat>
  <Paragraphs>42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迷宮球</vt:lpstr>
      <vt:lpstr>開發動機</vt:lpstr>
      <vt:lpstr>What am I doing?!</vt:lpstr>
      <vt:lpstr>流程說明</vt:lpstr>
      <vt:lpstr>PowerPoint 簡報</vt:lpstr>
      <vt:lpstr>What parts of iOS will it use?</vt:lpstr>
      <vt:lpstr>實作困難處</vt:lpstr>
      <vt:lpstr>組員工作分配</vt:lpstr>
      <vt:lpstr>報告到此結束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FinalProjectProposal.pptx</dc:title>
  <dc:creator>MantoLab</dc:creator>
  <cp:lastModifiedBy>MyLaptop</cp:lastModifiedBy>
  <cp:revision>128</cp:revision>
  <dcterms:created xsi:type="dcterms:W3CDTF">2018-04-23T12:38:28Z</dcterms:created>
  <dcterms:modified xsi:type="dcterms:W3CDTF">2018-06-25T13:05:06Z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2018-04-13T00:00:00Z</vt:filetime>
  </property>
  <property fmtid="{D5CDD505-2E9C-101B-9397-08002B2CF9AE}" pid="3" name="LastSaved">
    <vt:filetime>2018-04-23T00:00:00Z</vt:filetime>
  </property>
</Properties>
</file>