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4D0D49-844F-E97B-6623-A801AD256F1A}" v="305" dt="2024-12-16T04:52:39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Daniele Blajut" userId="S::cristiandaniele.blajut@iiseue.edu.it::d416e712-1c20-49cc-8b2d-43bbee367cd4" providerId="AD" clId="Web-{DD4D0D49-844F-E97B-6623-A801AD256F1A}"/>
    <pc:docChg chg="addSld delSld modSld sldOrd addMainMaster delMainMaster">
      <pc:chgData name="Cristian Daniele Blajut" userId="S::cristiandaniele.blajut@iiseue.edu.it::d416e712-1c20-49cc-8b2d-43bbee367cd4" providerId="AD" clId="Web-{DD4D0D49-844F-E97B-6623-A801AD256F1A}" dt="2024-12-16T04:52:39.222" v="295"/>
      <pc:docMkLst>
        <pc:docMk/>
      </pc:docMkLst>
      <pc:sldChg chg="addSp delSp modSp mod setBg modClrScheme chgLayout">
        <pc:chgData name="Cristian Daniele Blajut" userId="S::cristiandaniele.blajut@iiseue.edu.it::d416e712-1c20-49cc-8b2d-43bbee367cd4" providerId="AD" clId="Web-{DD4D0D49-844F-E97B-6623-A801AD256F1A}" dt="2024-12-16T04:18:58.974" v="101" actId="20577"/>
        <pc:sldMkLst>
          <pc:docMk/>
          <pc:sldMk cId="3962583941" sldId="256"/>
        </pc:sldMkLst>
        <pc:spChg chg="mod">
          <ac:chgData name="Cristian Daniele Blajut" userId="S::cristiandaniele.blajut@iiseue.edu.it::d416e712-1c20-49cc-8b2d-43bbee367cd4" providerId="AD" clId="Web-{DD4D0D49-844F-E97B-6623-A801AD256F1A}" dt="2024-12-16T04:05:59.139" v="18" actId="20577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Cristian Daniele Blajut" userId="S::cristiandaniele.blajut@iiseue.edu.it::d416e712-1c20-49cc-8b2d-43bbee367cd4" providerId="AD" clId="Web-{DD4D0D49-844F-E97B-6623-A801AD256F1A}" dt="2024-12-16T04:18:58.974" v="101" actId="20577"/>
          <ac:spMkLst>
            <pc:docMk/>
            <pc:sldMk cId="3962583941" sldId="256"/>
            <ac:spMk id="3" creationId="{00000000-0000-0000-0000-000000000000}"/>
          </ac:spMkLst>
        </pc:spChg>
        <pc:spChg chg="add del">
          <ac:chgData name="Cristian Daniele Blajut" userId="S::cristiandaniele.blajut@iiseue.edu.it::d416e712-1c20-49cc-8b2d-43bbee367cd4" providerId="AD" clId="Web-{DD4D0D49-844F-E97B-6623-A801AD256F1A}" dt="2024-12-16T04:05:50.170" v="16"/>
          <ac:spMkLst>
            <pc:docMk/>
            <pc:sldMk cId="3962583941" sldId="256"/>
            <ac:spMk id="9" creationId="{A5D0B0D3-D735-4619-AA45-B57B791E1744}"/>
          </ac:spMkLst>
        </pc:spChg>
        <pc:spChg chg="add del">
          <ac:chgData name="Cristian Daniele Blajut" userId="S::cristiandaniele.blajut@iiseue.edu.it::d416e712-1c20-49cc-8b2d-43bbee367cd4" providerId="AD" clId="Web-{DD4D0D49-844F-E97B-6623-A801AD256F1A}" dt="2024-12-16T04:05:50.170" v="16"/>
          <ac:spMkLst>
            <pc:docMk/>
            <pc:sldMk cId="3962583941" sldId="256"/>
            <ac:spMk id="11" creationId="{CF7F2079-504C-499A-A644-58F4DDC7643B}"/>
          </ac:spMkLst>
        </pc:spChg>
        <pc:spChg chg="add del">
          <ac:chgData name="Cristian Daniele Blajut" userId="S::cristiandaniele.blajut@iiseue.edu.it::d416e712-1c20-49cc-8b2d-43bbee367cd4" providerId="AD" clId="Web-{DD4D0D49-844F-E97B-6623-A801AD256F1A}" dt="2024-12-16T04:05:50.170" v="16"/>
          <ac:spMkLst>
            <pc:docMk/>
            <pc:sldMk cId="3962583941" sldId="256"/>
            <ac:spMk id="21" creationId="{3D505D40-32E9-4C48-81F8-AD80433BE6B7}"/>
          </ac:spMkLst>
        </pc:spChg>
        <pc:spChg chg="add">
          <ac:chgData name="Cristian Daniele Blajut" userId="S::cristiandaniele.blajut@iiseue.edu.it::d416e712-1c20-49cc-8b2d-43bbee367cd4" providerId="AD" clId="Web-{DD4D0D49-844F-E97B-6623-A801AD256F1A}" dt="2024-12-16T04:05:50.170" v="16"/>
          <ac:spMkLst>
            <pc:docMk/>
            <pc:sldMk cId="3962583941" sldId="256"/>
            <ac:spMk id="35" creationId="{58789E63-C78D-4210-8A38-DD6FB3B6BACD}"/>
          </ac:spMkLst>
        </pc:spChg>
        <pc:spChg chg="add">
          <ac:chgData name="Cristian Daniele Blajut" userId="S::cristiandaniele.blajut@iiseue.edu.it::d416e712-1c20-49cc-8b2d-43bbee367cd4" providerId="AD" clId="Web-{DD4D0D49-844F-E97B-6623-A801AD256F1A}" dt="2024-12-16T04:05:50.170" v="16"/>
          <ac:spMkLst>
            <pc:docMk/>
            <pc:sldMk cId="3962583941" sldId="256"/>
            <ac:spMk id="37" creationId="{AC8494C5-ED44-4EAD-9213-4FBAA4BB74CA}"/>
          </ac:spMkLst>
        </pc:spChg>
        <pc:grpChg chg="add del">
          <ac:chgData name="Cristian Daniele Blajut" userId="S::cristiandaniele.blajut@iiseue.edu.it::d416e712-1c20-49cc-8b2d-43bbee367cd4" providerId="AD" clId="Web-{DD4D0D49-844F-E97B-6623-A801AD256F1A}" dt="2024-12-16T04:05:50.170" v="16"/>
          <ac:grpSpMkLst>
            <pc:docMk/>
            <pc:sldMk cId="3962583941" sldId="256"/>
            <ac:grpSpMk id="13" creationId="{DBBA0A0D-8F6A-400A-9E49-8C008E2C7DB1}"/>
          </ac:grpSpMkLst>
        </pc:grpChg>
        <pc:grpChg chg="add del">
          <ac:chgData name="Cristian Daniele Blajut" userId="S::cristiandaniele.blajut@iiseue.edu.it::d416e712-1c20-49cc-8b2d-43bbee367cd4" providerId="AD" clId="Web-{DD4D0D49-844F-E97B-6623-A801AD256F1A}" dt="2024-12-16T04:05:50.170" v="16"/>
          <ac:grpSpMkLst>
            <pc:docMk/>
            <pc:sldMk cId="3962583941" sldId="256"/>
            <ac:grpSpMk id="23" creationId="{C507BF36-B92B-4CAC-BCA7-8364B51E1F09}"/>
          </ac:grpSpMkLst>
        </pc:grpChg>
        <pc:picChg chg="add mod ord">
          <ac:chgData name="Cristian Daniele Blajut" userId="S::cristiandaniele.blajut@iiseue.edu.it::d416e712-1c20-49cc-8b2d-43bbee367cd4" providerId="AD" clId="Web-{DD4D0D49-844F-E97B-6623-A801AD256F1A}" dt="2024-12-16T04:08:42.909" v="28" actId="1076"/>
          <ac:picMkLst>
            <pc:docMk/>
            <pc:sldMk cId="3962583941" sldId="256"/>
            <ac:picMk id="4" creationId="{C9514F29-59BE-1401-B54D-620DF07B09AE}"/>
          </ac:picMkLst>
        </pc:picChg>
      </pc:sldChg>
      <pc:sldChg chg="modSp add replId">
        <pc:chgData name="Cristian Daniele Blajut" userId="S::cristiandaniele.blajut@iiseue.edu.it::d416e712-1c20-49cc-8b2d-43bbee367cd4" providerId="AD" clId="Web-{DD4D0D49-844F-E97B-6623-A801AD256F1A}" dt="2024-12-16T04:19:20.646" v="104" actId="20577"/>
        <pc:sldMkLst>
          <pc:docMk/>
          <pc:sldMk cId="3297608276" sldId="257"/>
        </pc:sldMkLst>
        <pc:spChg chg="mod">
          <ac:chgData name="Cristian Daniele Blajut" userId="S::cristiandaniele.blajut@iiseue.edu.it::d416e712-1c20-49cc-8b2d-43bbee367cd4" providerId="AD" clId="Web-{DD4D0D49-844F-E97B-6623-A801AD256F1A}" dt="2024-12-16T04:19:20.646" v="104" actId="20577"/>
          <ac:spMkLst>
            <pc:docMk/>
            <pc:sldMk cId="3297608276" sldId="257"/>
            <ac:spMk id="3" creationId="{00000000-0000-0000-0000-000000000000}"/>
          </ac:spMkLst>
        </pc:spChg>
      </pc:sldChg>
      <pc:sldChg chg="addSp delSp modSp add replId">
        <pc:chgData name="Cristian Daniele Blajut" userId="S::cristiandaniele.blajut@iiseue.edu.it::d416e712-1c20-49cc-8b2d-43bbee367cd4" providerId="AD" clId="Web-{DD4D0D49-844F-E97B-6623-A801AD256F1A}" dt="2024-12-16T04:41:00.671" v="204" actId="20577"/>
        <pc:sldMkLst>
          <pc:docMk/>
          <pc:sldMk cId="2434249493" sldId="258"/>
        </pc:sldMkLst>
        <pc:spChg chg="mod ord">
          <ac:chgData name="Cristian Daniele Blajut" userId="S::cristiandaniele.blajut@iiseue.edu.it::d416e712-1c20-49cc-8b2d-43bbee367cd4" providerId="AD" clId="Web-{DD4D0D49-844F-E97B-6623-A801AD256F1A}" dt="2024-12-16T04:41:00.671" v="204" actId="20577"/>
          <ac:spMkLst>
            <pc:docMk/>
            <pc:sldMk cId="2434249493" sldId="258"/>
            <ac:spMk id="2" creationId="{00000000-0000-0000-0000-000000000000}"/>
          </ac:spMkLst>
        </pc:spChg>
        <pc:spChg chg="mod">
          <ac:chgData name="Cristian Daniele Blajut" userId="S::cristiandaniele.blajut@iiseue.edu.it::d416e712-1c20-49cc-8b2d-43bbee367cd4" providerId="AD" clId="Web-{DD4D0D49-844F-E97B-6623-A801AD256F1A}" dt="2024-12-16T04:29:53.621" v="163" actId="20577"/>
          <ac:spMkLst>
            <pc:docMk/>
            <pc:sldMk cId="2434249493" sldId="258"/>
            <ac:spMk id="3" creationId="{00000000-0000-0000-0000-000000000000}"/>
          </ac:spMkLst>
        </pc:spChg>
        <pc:picChg chg="del">
          <ac:chgData name="Cristian Daniele Blajut" userId="S::cristiandaniele.blajut@iiseue.edu.it::d416e712-1c20-49cc-8b2d-43bbee367cd4" providerId="AD" clId="Web-{DD4D0D49-844F-E97B-6623-A801AD256F1A}" dt="2024-12-16T04:26:45.788" v="141"/>
          <ac:picMkLst>
            <pc:docMk/>
            <pc:sldMk cId="2434249493" sldId="258"/>
            <ac:picMk id="4" creationId="{C9514F29-59BE-1401-B54D-620DF07B09AE}"/>
          </ac:picMkLst>
        </pc:picChg>
        <pc:picChg chg="add mod ord">
          <ac:chgData name="Cristian Daniele Blajut" userId="S::cristiandaniele.blajut@iiseue.edu.it::d416e712-1c20-49cc-8b2d-43bbee367cd4" providerId="AD" clId="Web-{DD4D0D49-844F-E97B-6623-A801AD256F1A}" dt="2024-12-16T04:27:19.711" v="149"/>
          <ac:picMkLst>
            <pc:docMk/>
            <pc:sldMk cId="2434249493" sldId="258"/>
            <ac:picMk id="5" creationId="{FD6D572E-503B-1015-FCA3-117822FE77D3}"/>
          </ac:picMkLst>
        </pc:picChg>
      </pc:sldChg>
      <pc:sldChg chg="addSp delSp modSp new del mod setBg">
        <pc:chgData name="Cristian Daniele Blajut" userId="S::cristiandaniele.blajut@iiseue.edu.it::d416e712-1c20-49cc-8b2d-43bbee367cd4" providerId="AD" clId="Web-{DD4D0D49-844F-E97B-6623-A801AD256F1A}" dt="2024-12-16T04:26:28.256" v="133"/>
        <pc:sldMkLst>
          <pc:docMk/>
          <pc:sldMk cId="3022886658" sldId="258"/>
        </pc:sldMkLst>
        <pc:spChg chg="mod">
          <ac:chgData name="Cristian Daniele Blajut" userId="S::cristiandaniele.blajut@iiseue.edu.it::d416e712-1c20-49cc-8b2d-43bbee367cd4" providerId="AD" clId="Web-{DD4D0D49-844F-E97B-6623-A801AD256F1A}" dt="2024-12-16T04:24:56.347" v="122" actId="20577"/>
          <ac:spMkLst>
            <pc:docMk/>
            <pc:sldMk cId="3022886658" sldId="258"/>
            <ac:spMk id="2" creationId="{76674FDA-7579-7C4D-C3CA-252C9FE359CB}"/>
          </ac:spMkLst>
        </pc:spChg>
        <pc:spChg chg="del">
          <ac:chgData name="Cristian Daniele Blajut" userId="S::cristiandaniele.blajut@iiseue.edu.it::d416e712-1c20-49cc-8b2d-43bbee367cd4" providerId="AD" clId="Web-{DD4D0D49-844F-E97B-6623-A801AD256F1A}" dt="2024-12-16T04:24:28.815" v="106"/>
          <ac:spMkLst>
            <pc:docMk/>
            <pc:sldMk cId="3022886658" sldId="258"/>
            <ac:spMk id="3" creationId="{7ECC6DC8-50B7-230C-44F1-E1FF81BEAF89}"/>
          </ac:spMkLst>
        </pc:spChg>
        <pc:spChg chg="add">
          <ac:chgData name="Cristian Daniele Blajut" userId="S::cristiandaniele.blajut@iiseue.edu.it::d416e712-1c20-49cc-8b2d-43bbee367cd4" providerId="AD" clId="Web-{DD4D0D49-844F-E97B-6623-A801AD256F1A}" dt="2024-12-16T04:24:52.144" v="117"/>
          <ac:spMkLst>
            <pc:docMk/>
            <pc:sldMk cId="3022886658" sldId="258"/>
            <ac:spMk id="68" creationId="{58789E63-C78D-4210-8A38-DD6FB3B6BACD}"/>
          </ac:spMkLst>
        </pc:spChg>
        <pc:spChg chg="add">
          <ac:chgData name="Cristian Daniele Blajut" userId="S::cristiandaniele.blajut@iiseue.edu.it::d416e712-1c20-49cc-8b2d-43bbee367cd4" providerId="AD" clId="Web-{DD4D0D49-844F-E97B-6623-A801AD256F1A}" dt="2024-12-16T04:24:52.144" v="117"/>
          <ac:spMkLst>
            <pc:docMk/>
            <pc:sldMk cId="3022886658" sldId="258"/>
            <ac:spMk id="70" creationId="{AC8494C5-ED44-4EAD-9213-4FBAA4BB74CA}"/>
          </ac:spMkLst>
        </pc:spChg>
        <pc:grpChg chg="add">
          <ac:chgData name="Cristian Daniele Blajut" userId="S::cristiandaniele.blajut@iiseue.edu.it::d416e712-1c20-49cc-8b2d-43bbee367cd4" providerId="AD" clId="Web-{DD4D0D49-844F-E97B-6623-A801AD256F1A}" dt="2024-12-16T04:24:52.144" v="117"/>
          <ac:grpSpMkLst>
            <pc:docMk/>
            <pc:sldMk cId="3022886658" sldId="258"/>
            <ac:grpSpMk id="9" creationId="{71AFD227-869A-489C-A9B5-3F0498DF3C0C}"/>
          </ac:grpSpMkLst>
        </pc:grpChg>
        <pc:picChg chg="add mod ord">
          <ac:chgData name="Cristian Daniele Blajut" userId="S::cristiandaniele.blajut@iiseue.edu.it::d416e712-1c20-49cc-8b2d-43bbee367cd4" providerId="AD" clId="Web-{DD4D0D49-844F-E97B-6623-A801AD256F1A}" dt="2024-12-16T04:25:35.926" v="126" actId="1076"/>
          <ac:picMkLst>
            <pc:docMk/>
            <pc:sldMk cId="3022886658" sldId="258"/>
            <ac:picMk id="4" creationId="{8D9EBD29-DD16-1A78-2FAF-80540E46F3CE}"/>
          </ac:picMkLst>
        </pc:picChg>
      </pc:sldChg>
      <pc:sldChg chg="addSp delSp modSp new del">
        <pc:chgData name="Cristian Daniele Blajut" userId="S::cristiandaniele.blajut@iiseue.edu.it::d416e712-1c20-49cc-8b2d-43bbee367cd4" providerId="AD" clId="Web-{DD4D0D49-844F-E97B-6623-A801AD256F1A}" dt="2024-12-16T04:26:25.662" v="132"/>
        <pc:sldMkLst>
          <pc:docMk/>
          <pc:sldMk cId="652530368" sldId="259"/>
        </pc:sldMkLst>
        <pc:spChg chg="del">
          <ac:chgData name="Cristian Daniele Blajut" userId="S::cristiandaniele.blajut@iiseue.edu.it::d416e712-1c20-49cc-8b2d-43bbee367cd4" providerId="AD" clId="Web-{DD4D0D49-844F-E97B-6623-A801AD256F1A}" dt="2024-12-16T04:26:09.099" v="128"/>
          <ac:spMkLst>
            <pc:docMk/>
            <pc:sldMk cId="652530368" sldId="259"/>
            <ac:spMk id="3" creationId="{739CDD23-E1E1-1B75-F3D8-D51D94A4B738}"/>
          </ac:spMkLst>
        </pc:spChg>
        <pc:spChg chg="add del mod">
          <ac:chgData name="Cristian Daniele Blajut" userId="S::cristiandaniele.blajut@iiseue.edu.it::d416e712-1c20-49cc-8b2d-43bbee367cd4" providerId="AD" clId="Web-{DD4D0D49-844F-E97B-6623-A801AD256F1A}" dt="2024-12-16T04:26:19.725" v="131"/>
          <ac:spMkLst>
            <pc:docMk/>
            <pc:sldMk cId="652530368" sldId="259"/>
            <ac:spMk id="6" creationId="{54D8A7FB-C9ED-2F87-B1C8-D3917D9A6C51}"/>
          </ac:spMkLst>
        </pc:spChg>
        <pc:picChg chg="add del mod ord">
          <ac:chgData name="Cristian Daniele Blajut" userId="S::cristiandaniele.blajut@iiseue.edu.it::d416e712-1c20-49cc-8b2d-43bbee367cd4" providerId="AD" clId="Web-{DD4D0D49-844F-E97B-6623-A801AD256F1A}" dt="2024-12-16T04:26:14.490" v="130"/>
          <ac:picMkLst>
            <pc:docMk/>
            <pc:sldMk cId="652530368" sldId="259"/>
            <ac:picMk id="4" creationId="{96C891AC-DD84-0A62-2150-4E1E94F6BE62}"/>
          </ac:picMkLst>
        </pc:picChg>
        <pc:picChg chg="add mod ord">
          <ac:chgData name="Cristian Daniele Blajut" userId="S::cristiandaniele.blajut@iiseue.edu.it::d416e712-1c20-49cc-8b2d-43bbee367cd4" providerId="AD" clId="Web-{DD4D0D49-844F-E97B-6623-A801AD256F1A}" dt="2024-12-16T04:26:19.725" v="131"/>
          <ac:picMkLst>
            <pc:docMk/>
            <pc:sldMk cId="652530368" sldId="259"/>
            <ac:picMk id="7" creationId="{2327CD85-7E56-AAE6-FC66-4A6A404FB765}"/>
          </ac:picMkLst>
        </pc:picChg>
      </pc:sldChg>
      <pc:sldChg chg="modSp add replId">
        <pc:chgData name="Cristian Daniele Blajut" userId="S::cristiandaniele.blajut@iiseue.edu.it::d416e712-1c20-49cc-8b2d-43bbee367cd4" providerId="AD" clId="Web-{DD4D0D49-844F-E97B-6623-A801AD256F1A}" dt="2024-12-16T04:41:04.937" v="205" actId="20577"/>
        <pc:sldMkLst>
          <pc:docMk/>
          <pc:sldMk cId="3273536474" sldId="259"/>
        </pc:sldMkLst>
        <pc:spChg chg="mod">
          <ac:chgData name="Cristian Daniele Blajut" userId="S::cristiandaniele.blajut@iiseue.edu.it::d416e712-1c20-49cc-8b2d-43bbee367cd4" providerId="AD" clId="Web-{DD4D0D49-844F-E97B-6623-A801AD256F1A}" dt="2024-12-16T04:41:04.937" v="205" actId="20577"/>
          <ac:spMkLst>
            <pc:docMk/>
            <pc:sldMk cId="3273536474" sldId="259"/>
            <ac:spMk id="2" creationId="{00000000-0000-0000-0000-000000000000}"/>
          </ac:spMkLst>
        </pc:spChg>
        <pc:spChg chg="mod">
          <ac:chgData name="Cristian Daniele Blajut" userId="S::cristiandaniele.blajut@iiseue.edu.it::d416e712-1c20-49cc-8b2d-43bbee367cd4" providerId="AD" clId="Web-{DD4D0D49-844F-E97B-6623-A801AD256F1A}" dt="2024-12-16T04:32:31.594" v="181" actId="20577"/>
          <ac:spMkLst>
            <pc:docMk/>
            <pc:sldMk cId="3273536474" sldId="259"/>
            <ac:spMk id="3" creationId="{00000000-0000-0000-0000-000000000000}"/>
          </ac:spMkLst>
        </pc:spChg>
      </pc:sldChg>
      <pc:sldChg chg="addSp delSp modSp add ord replId">
        <pc:chgData name="Cristian Daniele Blajut" userId="S::cristiandaniele.blajut@iiseue.edu.it::d416e712-1c20-49cc-8b2d-43bbee367cd4" providerId="AD" clId="Web-{DD4D0D49-844F-E97B-6623-A801AD256F1A}" dt="2024-12-16T04:45:05.225" v="256" actId="20577"/>
        <pc:sldMkLst>
          <pc:docMk/>
          <pc:sldMk cId="3234444885" sldId="260"/>
        </pc:sldMkLst>
        <pc:spChg chg="mod ord">
          <ac:chgData name="Cristian Daniele Blajut" userId="S::cristiandaniele.blajut@iiseue.edu.it::d416e712-1c20-49cc-8b2d-43bbee367cd4" providerId="AD" clId="Web-{DD4D0D49-844F-E97B-6623-A801AD256F1A}" dt="2024-12-16T04:42:31.377" v="218" actId="1076"/>
          <ac:spMkLst>
            <pc:docMk/>
            <pc:sldMk cId="3234444885" sldId="260"/>
            <ac:spMk id="2" creationId="{00000000-0000-0000-0000-000000000000}"/>
          </ac:spMkLst>
        </pc:spChg>
        <pc:spChg chg="mod">
          <ac:chgData name="Cristian Daniele Blajut" userId="S::cristiandaniele.blajut@iiseue.edu.it::d416e712-1c20-49cc-8b2d-43bbee367cd4" providerId="AD" clId="Web-{DD4D0D49-844F-E97B-6623-A801AD256F1A}" dt="2024-12-16T04:45:05.225" v="256" actId="20577"/>
          <ac:spMkLst>
            <pc:docMk/>
            <pc:sldMk cId="3234444885" sldId="260"/>
            <ac:spMk id="3" creationId="{00000000-0000-0000-0000-000000000000}"/>
          </ac:spMkLst>
        </pc:spChg>
        <pc:picChg chg="del">
          <ac:chgData name="Cristian Daniele Blajut" userId="S::cristiandaniele.blajut@iiseue.edu.it::d416e712-1c20-49cc-8b2d-43bbee367cd4" providerId="AD" clId="Web-{DD4D0D49-844F-E97B-6623-A801AD256F1A}" dt="2024-12-16T04:41:49.157" v="207"/>
          <ac:picMkLst>
            <pc:docMk/>
            <pc:sldMk cId="3234444885" sldId="260"/>
            <ac:picMk id="4" creationId="{C9514F29-59BE-1401-B54D-620DF07B09AE}"/>
          </ac:picMkLst>
        </pc:picChg>
        <pc:picChg chg="add mod ord">
          <ac:chgData name="Cristian Daniele Blajut" userId="S::cristiandaniele.blajut@iiseue.edu.it::d416e712-1c20-49cc-8b2d-43bbee367cd4" providerId="AD" clId="Web-{DD4D0D49-844F-E97B-6623-A801AD256F1A}" dt="2024-12-16T04:42:26.549" v="217" actId="14100"/>
          <ac:picMkLst>
            <pc:docMk/>
            <pc:sldMk cId="3234444885" sldId="260"/>
            <ac:picMk id="5" creationId="{6A4B109C-51D9-9D4D-4B9D-4A5D4C19A1BB}"/>
          </ac:picMkLst>
        </pc:picChg>
      </pc:sldChg>
      <pc:sldChg chg="modSp add replId">
        <pc:chgData name="Cristian Daniele Blajut" userId="S::cristiandaniele.blajut@iiseue.edu.it::d416e712-1c20-49cc-8b2d-43bbee367cd4" providerId="AD" clId="Web-{DD4D0D49-844F-E97B-6623-A801AD256F1A}" dt="2024-12-16T04:45:50.398" v="265" actId="20577"/>
        <pc:sldMkLst>
          <pc:docMk/>
          <pc:sldMk cId="2760393363" sldId="261"/>
        </pc:sldMkLst>
        <pc:spChg chg="mod">
          <ac:chgData name="Cristian Daniele Blajut" userId="S::cristiandaniele.blajut@iiseue.edu.it::d416e712-1c20-49cc-8b2d-43bbee367cd4" providerId="AD" clId="Web-{DD4D0D49-844F-E97B-6623-A801AD256F1A}" dt="2024-12-16T04:45:50.398" v="265" actId="20577"/>
          <ac:spMkLst>
            <pc:docMk/>
            <pc:sldMk cId="2760393363" sldId="261"/>
            <ac:spMk id="3" creationId="{00000000-0000-0000-0000-000000000000}"/>
          </ac:spMkLst>
        </pc:spChg>
        <pc:picChg chg="mod">
          <ac:chgData name="Cristian Daniele Blajut" userId="S::cristiandaniele.blajut@iiseue.edu.it::d416e712-1c20-49cc-8b2d-43bbee367cd4" providerId="AD" clId="Web-{DD4D0D49-844F-E97B-6623-A801AD256F1A}" dt="2024-12-16T04:45:30.835" v="257" actId="1076"/>
          <ac:picMkLst>
            <pc:docMk/>
            <pc:sldMk cId="2760393363" sldId="261"/>
            <ac:picMk id="5" creationId="{6A4B109C-51D9-9D4D-4B9D-4A5D4C19A1BB}"/>
          </ac:picMkLst>
        </pc:picChg>
      </pc:sldChg>
      <pc:sldChg chg="modSp new del">
        <pc:chgData name="Cristian Daniele Blajut" userId="S::cristiandaniele.blajut@iiseue.edu.it::d416e712-1c20-49cc-8b2d-43bbee367cd4" providerId="AD" clId="Web-{DD4D0D49-844F-E97B-6623-A801AD256F1A}" dt="2024-12-16T04:48:52.575" v="268"/>
        <pc:sldMkLst>
          <pc:docMk/>
          <pc:sldMk cId="111056894" sldId="262"/>
        </pc:sldMkLst>
        <pc:spChg chg="mod">
          <ac:chgData name="Cristian Daniele Blajut" userId="S::cristiandaniele.blajut@iiseue.edu.it::d416e712-1c20-49cc-8b2d-43bbee367cd4" providerId="AD" clId="Web-{DD4D0D49-844F-E97B-6623-A801AD256F1A}" dt="2024-12-16T04:48:48.482" v="267" actId="20577"/>
          <ac:spMkLst>
            <pc:docMk/>
            <pc:sldMk cId="111056894" sldId="262"/>
            <ac:spMk id="2" creationId="{C425E797-1166-5D67-88D1-5AD552500D45}"/>
          </ac:spMkLst>
        </pc:spChg>
      </pc:sldChg>
      <pc:sldChg chg="addSp delSp modSp add del replId">
        <pc:chgData name="Cristian Daniele Blajut" userId="S::cristiandaniele.blajut@iiseue.edu.it::d416e712-1c20-49cc-8b2d-43bbee367cd4" providerId="AD" clId="Web-{DD4D0D49-844F-E97B-6623-A801AD256F1A}" dt="2024-12-16T04:52:39.222" v="295"/>
        <pc:sldMkLst>
          <pc:docMk/>
          <pc:sldMk cId="2380899429" sldId="262"/>
        </pc:sldMkLst>
        <pc:spChg chg="mod">
          <ac:chgData name="Cristian Daniele Blajut" userId="S::cristiandaniele.blajut@iiseue.edu.it::d416e712-1c20-49cc-8b2d-43bbee367cd4" providerId="AD" clId="Web-{DD4D0D49-844F-E97B-6623-A801AD256F1A}" dt="2024-12-16T04:48:59.935" v="270" actId="20577"/>
          <ac:spMkLst>
            <pc:docMk/>
            <pc:sldMk cId="2380899429" sldId="262"/>
            <ac:spMk id="2" creationId="{00000000-0000-0000-0000-000000000000}"/>
          </ac:spMkLst>
        </pc:spChg>
        <pc:spChg chg="mod ord">
          <ac:chgData name="Cristian Daniele Blajut" userId="S::cristiandaniele.blajut@iiseue.edu.it::d416e712-1c20-49cc-8b2d-43bbee367cd4" providerId="AD" clId="Web-{DD4D0D49-844F-E97B-6623-A801AD256F1A}" dt="2024-12-16T04:51:53.315" v="286" actId="20577"/>
          <ac:spMkLst>
            <pc:docMk/>
            <pc:sldMk cId="2380899429" sldId="262"/>
            <ac:spMk id="3" creationId="{00000000-0000-0000-0000-000000000000}"/>
          </ac:spMkLst>
        </pc:spChg>
        <pc:picChg chg="add mod ord">
          <ac:chgData name="Cristian Daniele Blajut" userId="S::cristiandaniele.blajut@iiseue.edu.it::d416e712-1c20-49cc-8b2d-43bbee367cd4" providerId="AD" clId="Web-{DD4D0D49-844F-E97B-6623-A801AD256F1A}" dt="2024-12-16T04:51:18.595" v="283" actId="14100"/>
          <ac:picMkLst>
            <pc:docMk/>
            <pc:sldMk cId="2380899429" sldId="262"/>
            <ac:picMk id="4" creationId="{34B2B9F9-0C27-F7DB-5B00-37975B20BC30}"/>
          </ac:picMkLst>
        </pc:picChg>
        <pc:picChg chg="del">
          <ac:chgData name="Cristian Daniele Blajut" userId="S::cristiandaniele.blajut@iiseue.edu.it::d416e712-1c20-49cc-8b2d-43bbee367cd4" providerId="AD" clId="Web-{DD4D0D49-844F-E97B-6623-A801AD256F1A}" dt="2024-12-16T04:49:05.060" v="271"/>
          <ac:picMkLst>
            <pc:docMk/>
            <pc:sldMk cId="2380899429" sldId="262"/>
            <ac:picMk id="5" creationId="{6A4B109C-51D9-9D4D-4B9D-4A5D4C19A1BB}"/>
          </ac:picMkLst>
        </pc:picChg>
      </pc:sldChg>
      <pc:sldChg chg="add del replId">
        <pc:chgData name="Cristian Daniele Blajut" userId="S::cristiandaniele.blajut@iiseue.edu.it::d416e712-1c20-49cc-8b2d-43bbee367cd4" providerId="AD" clId="Web-{DD4D0D49-844F-E97B-6623-A801AD256F1A}" dt="2024-12-16T04:52:32.863" v="294"/>
        <pc:sldMkLst>
          <pc:docMk/>
          <pc:sldMk cId="1769229979" sldId="263"/>
        </pc:sldMkLst>
      </pc:sldChg>
      <pc:sldChg chg="modSp add">
        <pc:chgData name="Cristian Daniele Blajut" userId="S::cristiandaniele.blajut@iiseue.edu.it::d416e712-1c20-49cc-8b2d-43bbee367cd4" providerId="AD" clId="Web-{DD4D0D49-844F-E97B-6623-A801AD256F1A}" dt="2024-12-16T04:52:27.738" v="293" actId="20577"/>
        <pc:sldMkLst>
          <pc:docMk/>
          <pc:sldMk cId="1027830989" sldId="264"/>
        </pc:sldMkLst>
        <pc:spChg chg="mod">
          <ac:chgData name="Cristian Daniele Blajut" userId="S::cristiandaniele.blajut@iiseue.edu.it::d416e712-1c20-49cc-8b2d-43bbee367cd4" providerId="AD" clId="Web-{DD4D0D49-844F-E97B-6623-A801AD256F1A}" dt="2024-12-16T04:52:27.738" v="293" actId="20577"/>
          <ac:spMkLst>
            <pc:docMk/>
            <pc:sldMk cId="1027830989" sldId="264"/>
            <ac:spMk id="3" creationId="{00000000-0000-0000-0000-000000000000}"/>
          </ac:spMkLst>
        </pc:spChg>
      </pc:sldChg>
      <pc:sldMasterChg chg="del delSldLayout">
        <pc:chgData name="Cristian Daniele Blajut" userId="S::cristiandaniele.blajut@iiseue.edu.it::d416e712-1c20-49cc-8b2d-43bbee367cd4" providerId="AD" clId="Web-{DD4D0D49-844F-E97B-6623-A801AD256F1A}" dt="2024-12-16T04:05:33.482" v="13"/>
        <pc:sldMasterMkLst>
          <pc:docMk/>
          <pc:sldMasterMk cId="1801931499" sldId="2147483648"/>
        </pc:sldMasterMkLst>
        <pc:sldLayoutChg chg="del">
          <pc:chgData name="Cristian Daniele Blajut" userId="S::cristiandaniele.blajut@iiseue.edu.it::d416e712-1c20-49cc-8b2d-43bbee367cd4" providerId="AD" clId="Web-{DD4D0D49-844F-E97B-6623-A801AD256F1A}" dt="2024-12-16T04:05:33.482" v="13"/>
          <pc:sldLayoutMkLst>
            <pc:docMk/>
            <pc:sldMasterMk cId="1801931499" sldId="2147483648"/>
            <pc:sldLayoutMk cId="3186192645" sldId="2147483649"/>
          </pc:sldLayoutMkLst>
        </pc:sldLayoutChg>
        <pc:sldLayoutChg chg="del">
          <pc:chgData name="Cristian Daniele Blajut" userId="S::cristiandaniele.blajut@iiseue.edu.it::d416e712-1c20-49cc-8b2d-43bbee367cd4" providerId="AD" clId="Web-{DD4D0D49-844F-E97B-6623-A801AD256F1A}" dt="2024-12-16T04:05:33.482" v="13"/>
          <pc:sldLayoutMkLst>
            <pc:docMk/>
            <pc:sldMasterMk cId="1801931499" sldId="2147483648"/>
            <pc:sldLayoutMk cId="126318104" sldId="2147483650"/>
          </pc:sldLayoutMkLst>
        </pc:sldLayoutChg>
        <pc:sldLayoutChg chg="del">
          <pc:chgData name="Cristian Daniele Blajut" userId="S::cristiandaniele.blajut@iiseue.edu.it::d416e712-1c20-49cc-8b2d-43bbee367cd4" providerId="AD" clId="Web-{DD4D0D49-844F-E97B-6623-A801AD256F1A}" dt="2024-12-16T04:05:33.482" v="13"/>
          <pc:sldLayoutMkLst>
            <pc:docMk/>
            <pc:sldMasterMk cId="1801931499" sldId="2147483648"/>
            <pc:sldLayoutMk cId="3577393581" sldId="2147483651"/>
          </pc:sldLayoutMkLst>
        </pc:sldLayoutChg>
        <pc:sldLayoutChg chg="del">
          <pc:chgData name="Cristian Daniele Blajut" userId="S::cristiandaniele.blajut@iiseue.edu.it::d416e712-1c20-49cc-8b2d-43bbee367cd4" providerId="AD" clId="Web-{DD4D0D49-844F-E97B-6623-A801AD256F1A}" dt="2024-12-16T04:05:33.482" v="13"/>
          <pc:sldLayoutMkLst>
            <pc:docMk/>
            <pc:sldMasterMk cId="1801931499" sldId="2147483648"/>
            <pc:sldLayoutMk cId="1284089777" sldId="2147483652"/>
          </pc:sldLayoutMkLst>
        </pc:sldLayoutChg>
        <pc:sldLayoutChg chg="del">
          <pc:chgData name="Cristian Daniele Blajut" userId="S::cristiandaniele.blajut@iiseue.edu.it::d416e712-1c20-49cc-8b2d-43bbee367cd4" providerId="AD" clId="Web-{DD4D0D49-844F-E97B-6623-A801AD256F1A}" dt="2024-12-16T04:05:33.482" v="13"/>
          <pc:sldLayoutMkLst>
            <pc:docMk/>
            <pc:sldMasterMk cId="1801931499" sldId="2147483648"/>
            <pc:sldLayoutMk cId="2747982985" sldId="2147483653"/>
          </pc:sldLayoutMkLst>
        </pc:sldLayoutChg>
        <pc:sldLayoutChg chg="del">
          <pc:chgData name="Cristian Daniele Blajut" userId="S::cristiandaniele.blajut@iiseue.edu.it::d416e712-1c20-49cc-8b2d-43bbee367cd4" providerId="AD" clId="Web-{DD4D0D49-844F-E97B-6623-A801AD256F1A}" dt="2024-12-16T04:05:33.482" v="13"/>
          <pc:sldLayoutMkLst>
            <pc:docMk/>
            <pc:sldMasterMk cId="1801931499" sldId="2147483648"/>
            <pc:sldLayoutMk cId="331782546" sldId="2147483654"/>
          </pc:sldLayoutMkLst>
        </pc:sldLayoutChg>
        <pc:sldLayoutChg chg="del">
          <pc:chgData name="Cristian Daniele Blajut" userId="S::cristiandaniele.blajut@iiseue.edu.it::d416e712-1c20-49cc-8b2d-43bbee367cd4" providerId="AD" clId="Web-{DD4D0D49-844F-E97B-6623-A801AD256F1A}" dt="2024-12-16T04:05:33.482" v="13"/>
          <pc:sldLayoutMkLst>
            <pc:docMk/>
            <pc:sldMasterMk cId="1801931499" sldId="2147483648"/>
            <pc:sldLayoutMk cId="1894095149" sldId="2147483655"/>
          </pc:sldLayoutMkLst>
        </pc:sldLayoutChg>
        <pc:sldLayoutChg chg="del">
          <pc:chgData name="Cristian Daniele Blajut" userId="S::cristiandaniele.blajut@iiseue.edu.it::d416e712-1c20-49cc-8b2d-43bbee367cd4" providerId="AD" clId="Web-{DD4D0D49-844F-E97B-6623-A801AD256F1A}" dt="2024-12-16T04:05:33.482" v="13"/>
          <pc:sldLayoutMkLst>
            <pc:docMk/>
            <pc:sldMasterMk cId="1801931499" sldId="2147483648"/>
            <pc:sldLayoutMk cId="2365816325" sldId="2147483656"/>
          </pc:sldLayoutMkLst>
        </pc:sldLayoutChg>
        <pc:sldLayoutChg chg="del">
          <pc:chgData name="Cristian Daniele Blajut" userId="S::cristiandaniele.blajut@iiseue.edu.it::d416e712-1c20-49cc-8b2d-43bbee367cd4" providerId="AD" clId="Web-{DD4D0D49-844F-E97B-6623-A801AD256F1A}" dt="2024-12-16T04:05:33.482" v="13"/>
          <pc:sldLayoutMkLst>
            <pc:docMk/>
            <pc:sldMasterMk cId="1801931499" sldId="2147483648"/>
            <pc:sldLayoutMk cId="1688576698" sldId="2147483657"/>
          </pc:sldLayoutMkLst>
        </pc:sldLayoutChg>
        <pc:sldLayoutChg chg="del">
          <pc:chgData name="Cristian Daniele Blajut" userId="S::cristiandaniele.blajut@iiseue.edu.it::d416e712-1c20-49cc-8b2d-43bbee367cd4" providerId="AD" clId="Web-{DD4D0D49-844F-E97B-6623-A801AD256F1A}" dt="2024-12-16T04:05:33.482" v="13"/>
          <pc:sldLayoutMkLst>
            <pc:docMk/>
            <pc:sldMasterMk cId="1801931499" sldId="2147483648"/>
            <pc:sldLayoutMk cId="3424469029" sldId="2147483658"/>
          </pc:sldLayoutMkLst>
        </pc:sldLayoutChg>
        <pc:sldLayoutChg chg="del">
          <pc:chgData name="Cristian Daniele Blajut" userId="S::cristiandaniele.blajut@iiseue.edu.it::d416e712-1c20-49cc-8b2d-43bbee367cd4" providerId="AD" clId="Web-{DD4D0D49-844F-E97B-6623-A801AD256F1A}" dt="2024-12-16T04:05:33.482" v="13"/>
          <pc:sldLayoutMkLst>
            <pc:docMk/>
            <pc:sldMasterMk cId="1801931499" sldId="2147483648"/>
            <pc:sldLayoutMk cId="1026842362" sldId="2147483659"/>
          </pc:sldLayoutMkLst>
        </pc:sldLayoutChg>
      </pc:sldMasterChg>
      <pc:sldMasterChg chg="add del addSldLayout delSldLayout">
        <pc:chgData name="Cristian Daniele Blajut" userId="S::cristiandaniele.blajut@iiseue.edu.it::d416e712-1c20-49cc-8b2d-43bbee367cd4" providerId="AD" clId="Web-{DD4D0D49-844F-E97B-6623-A801AD256F1A}" dt="2024-12-16T04:05:50.170" v="16"/>
        <pc:sldMasterMkLst>
          <pc:docMk/>
          <pc:sldMasterMk cId="1981457474" sldId="2147483660"/>
        </pc:sldMasterMkLst>
        <pc:sldLayoutChg chg="add del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1981457474" sldId="2147483660"/>
            <pc:sldLayoutMk cId="1858479795" sldId="2147483661"/>
          </pc:sldLayoutMkLst>
        </pc:sldLayoutChg>
        <pc:sldLayoutChg chg="add del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1981457474" sldId="2147483660"/>
            <pc:sldLayoutMk cId="257348498" sldId="2147483662"/>
          </pc:sldLayoutMkLst>
        </pc:sldLayoutChg>
        <pc:sldLayoutChg chg="add del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1981457474" sldId="2147483660"/>
            <pc:sldLayoutMk cId="961919358" sldId="2147483663"/>
          </pc:sldLayoutMkLst>
        </pc:sldLayoutChg>
        <pc:sldLayoutChg chg="add del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1981457474" sldId="2147483660"/>
            <pc:sldLayoutMk cId="961895769" sldId="2147483664"/>
          </pc:sldLayoutMkLst>
        </pc:sldLayoutChg>
        <pc:sldLayoutChg chg="add del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1981457474" sldId="2147483660"/>
            <pc:sldLayoutMk cId="75160653" sldId="2147483665"/>
          </pc:sldLayoutMkLst>
        </pc:sldLayoutChg>
        <pc:sldLayoutChg chg="add del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1981457474" sldId="2147483660"/>
            <pc:sldLayoutMk cId="3776265689" sldId="2147483666"/>
          </pc:sldLayoutMkLst>
        </pc:sldLayoutChg>
        <pc:sldLayoutChg chg="add del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1981457474" sldId="2147483660"/>
            <pc:sldLayoutMk cId="1191205763" sldId="2147483667"/>
          </pc:sldLayoutMkLst>
        </pc:sldLayoutChg>
        <pc:sldLayoutChg chg="add del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1981457474" sldId="2147483660"/>
            <pc:sldLayoutMk cId="419517144" sldId="2147483668"/>
          </pc:sldLayoutMkLst>
        </pc:sldLayoutChg>
        <pc:sldLayoutChg chg="add del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1981457474" sldId="2147483660"/>
            <pc:sldLayoutMk cId="898408365" sldId="2147483669"/>
          </pc:sldLayoutMkLst>
        </pc:sldLayoutChg>
        <pc:sldLayoutChg chg="add del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1981457474" sldId="2147483660"/>
            <pc:sldLayoutMk cId="2775099087" sldId="2147483670"/>
          </pc:sldLayoutMkLst>
        </pc:sldLayoutChg>
        <pc:sldLayoutChg chg="add del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1981457474" sldId="2147483660"/>
            <pc:sldLayoutMk cId="382380977" sldId="2147483671"/>
          </pc:sldLayoutMkLst>
        </pc:sldLayoutChg>
      </pc:sldMasterChg>
      <pc:sldMasterChg chg="add addSldLayout">
        <pc:chgData name="Cristian Daniele Blajut" userId="S::cristiandaniele.blajut@iiseue.edu.it::d416e712-1c20-49cc-8b2d-43bbee367cd4" providerId="AD" clId="Web-{DD4D0D49-844F-E97B-6623-A801AD256F1A}" dt="2024-12-16T04:05:50.170" v="16"/>
        <pc:sldMasterMkLst>
          <pc:docMk/>
          <pc:sldMasterMk cId="690561510" sldId="2147483721"/>
        </pc:sldMasterMkLst>
        <pc:sldLayoutChg chg="add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690561510" sldId="2147483721"/>
            <pc:sldLayoutMk cId="2771753880" sldId="2147483710"/>
          </pc:sldLayoutMkLst>
        </pc:sldLayoutChg>
        <pc:sldLayoutChg chg="add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690561510" sldId="2147483721"/>
            <pc:sldLayoutMk cId="3726170965" sldId="2147483711"/>
          </pc:sldLayoutMkLst>
        </pc:sldLayoutChg>
        <pc:sldLayoutChg chg="add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690561510" sldId="2147483721"/>
            <pc:sldLayoutMk cId="762054784" sldId="2147483712"/>
          </pc:sldLayoutMkLst>
        </pc:sldLayoutChg>
        <pc:sldLayoutChg chg="add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690561510" sldId="2147483721"/>
            <pc:sldLayoutMk cId="2231707656" sldId="2147483713"/>
          </pc:sldLayoutMkLst>
        </pc:sldLayoutChg>
        <pc:sldLayoutChg chg="add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690561510" sldId="2147483721"/>
            <pc:sldLayoutMk cId="3481294413" sldId="2147483714"/>
          </pc:sldLayoutMkLst>
        </pc:sldLayoutChg>
        <pc:sldLayoutChg chg="add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690561510" sldId="2147483721"/>
            <pc:sldLayoutMk cId="1985468609" sldId="2147483715"/>
          </pc:sldLayoutMkLst>
        </pc:sldLayoutChg>
        <pc:sldLayoutChg chg="add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690561510" sldId="2147483721"/>
            <pc:sldLayoutMk cId="886151034" sldId="2147483716"/>
          </pc:sldLayoutMkLst>
        </pc:sldLayoutChg>
        <pc:sldLayoutChg chg="add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690561510" sldId="2147483721"/>
            <pc:sldLayoutMk cId="2835998020" sldId="2147483717"/>
          </pc:sldLayoutMkLst>
        </pc:sldLayoutChg>
        <pc:sldLayoutChg chg="add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690561510" sldId="2147483721"/>
            <pc:sldLayoutMk cId="3386369909" sldId="2147483718"/>
          </pc:sldLayoutMkLst>
        </pc:sldLayoutChg>
        <pc:sldLayoutChg chg="add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690561510" sldId="2147483721"/>
            <pc:sldLayoutMk cId="3733023483" sldId="2147483719"/>
          </pc:sldLayoutMkLst>
        </pc:sldLayoutChg>
        <pc:sldLayoutChg chg="add">
          <pc:chgData name="Cristian Daniele Blajut" userId="S::cristiandaniele.blajut@iiseue.edu.it::d416e712-1c20-49cc-8b2d-43bbee367cd4" providerId="AD" clId="Web-{DD4D0D49-844F-E97B-6623-A801AD256F1A}" dt="2024-12-16T04:05:50.170" v="16"/>
          <pc:sldLayoutMkLst>
            <pc:docMk/>
            <pc:sldMasterMk cId="690561510" sldId="2147483721"/>
            <pc:sldLayoutMk cId="1824705229" sldId="214748372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5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6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9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6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2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0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9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5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7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5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Giarabub" TargetMode="External"/><Relationship Id="rId7" Type="http://schemas.openxmlformats.org/officeDocument/2006/relationships/hyperlink" Target="https://it.wikipedia.org/wiki/194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.wikipedia.org/wiki/Egitto" TargetMode="External"/><Relationship Id="rId5" Type="http://schemas.openxmlformats.org/officeDocument/2006/relationships/hyperlink" Target="https://it.wikipedia.org/wiki/Libia" TargetMode="External"/><Relationship Id="rId4" Type="http://schemas.openxmlformats.org/officeDocument/2006/relationships/hyperlink" Target="https://it.wikipedia.org/wiki/Cirenai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vestiti, uomo, illuminazione, interno&#10;&#10;Descrizione generata automaticamente">
            <a:extLst>
              <a:ext uri="{FF2B5EF4-FFF2-40B4-BE49-F238E27FC236}">
                <a16:creationId xmlns:a16="http://schemas.microsoft.com/office/drawing/2014/main" id="{C9514F29-59BE-1401-B54D-620DF07B09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00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09750" y="573741"/>
            <a:ext cx="8572500" cy="1733178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CONSUMISMO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85657" y="2314129"/>
            <a:ext cx="10020685" cy="33794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IL NARRATORE è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un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uomo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che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soffre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di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un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malessere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esistenziale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profondo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de-DE" sz="13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Gode, </a:t>
            </a:r>
            <a:r>
              <a:rPr lang="de-DE" sz="1300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masochisticamente</a:t>
            </a:r>
            <a:r>
              <a:rPr lang="de-DE" sz="13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de-DE" sz="1300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nell’ascoltare</a:t>
            </a:r>
            <a:r>
              <a:rPr lang="de-DE" sz="13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le </a:t>
            </a:r>
            <a:r>
              <a:rPr lang="de-DE" sz="1300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sofferenze</a:t>
            </a:r>
            <a:r>
              <a:rPr lang="de-DE" sz="13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delle </a:t>
            </a:r>
            <a:r>
              <a:rPr lang="de-DE" sz="1300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altrui</a:t>
            </a:r>
            <a:r>
              <a:rPr lang="de-DE" sz="13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vite </a:t>
            </a:r>
            <a:r>
              <a:rPr lang="de-DE" sz="1300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degradate</a:t>
            </a:r>
            <a:r>
              <a:rPr lang="de-DE" sz="13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da </a:t>
            </a:r>
            <a:r>
              <a:rPr lang="de-DE" sz="1300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malattie</a:t>
            </a:r>
            <a:r>
              <a:rPr lang="de-DE" sz="13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sz="1300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terminali</a:t>
            </a:r>
            <a:r>
              <a:rPr lang="de-DE" sz="13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un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certo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punto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della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narrazione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emerge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seppur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sottilmente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l’impianto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sociopsicologico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di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cui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è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colorata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la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trama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; il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narratore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conosce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Tyler,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un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uomo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che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è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contro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ogni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schema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sociale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e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insieme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a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lui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dà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vita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al Fight Club,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un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club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per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persone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che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sono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disposte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a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combattere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a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mani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nude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tra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loro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pur di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provare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qualcosa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sulla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propria pelle.</a:t>
            </a:r>
            <a:endParaRPr lang="de-DE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vestiti, uomo, illuminazione, interno&#10;&#10;Descrizione generata automaticamente">
            <a:extLst>
              <a:ext uri="{FF2B5EF4-FFF2-40B4-BE49-F238E27FC236}">
                <a16:creationId xmlns:a16="http://schemas.microsoft.com/office/drawing/2014/main" id="{C9514F29-59BE-1401-B54D-620DF07B09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00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09750" y="573741"/>
            <a:ext cx="8572500" cy="1733178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CONSUMISMO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85657" y="2314129"/>
            <a:ext cx="10020685" cy="3379437"/>
          </a:xfrm>
        </p:spPr>
        <p:txBody>
          <a:bodyPr anchor="t">
            <a:normAutofit/>
          </a:bodyPr>
          <a:lstStyle/>
          <a:p>
            <a:r>
              <a:rPr lang="de-DE" b="1" dirty="0">
                <a:solidFill>
                  <a:srgbClr val="FFFFFF"/>
                </a:solidFill>
              </a:rPr>
              <a:t>LO SCOPO DI TYLER?</a:t>
            </a:r>
          </a:p>
          <a:p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combattere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un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sistema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sociale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costruito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sulla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corsa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al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consumismo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generalizzato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 Dal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contributo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di Tyler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nasce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allora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il “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Progetto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Mayhem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”: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abbattere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la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società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per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come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si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conosce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e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costruirne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un’altra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 Ma, a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dire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il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vero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spettatore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perde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il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senso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del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limite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tra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l’obiettivo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sovversivo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e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reazionario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del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progetto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e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l’indottrinamento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da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setta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che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il Fight Club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esercita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sui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suoi</a:t>
            </a:r>
            <a:r>
              <a:rPr lang="de-DE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de-DE" b="1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membri</a:t>
            </a:r>
            <a:r>
              <a:rPr lang="de-DE" b="1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.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29760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port, boxe, persona, Sport di contatto&#10;&#10;Descrizione generata automaticamente">
            <a:extLst>
              <a:ext uri="{FF2B5EF4-FFF2-40B4-BE49-F238E27FC236}">
                <a16:creationId xmlns:a16="http://schemas.microsoft.com/office/drawing/2014/main" id="{FD6D572E-503B-1015-FCA3-117822FE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7" y="-7005"/>
            <a:ext cx="12048226" cy="6862424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85657" y="2314129"/>
            <a:ext cx="10020685" cy="3379437"/>
          </a:xfrm>
        </p:spPr>
        <p:txBody>
          <a:bodyPr anchor="t">
            <a:norm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Il film è </a:t>
            </a:r>
            <a:r>
              <a:rPr lang="de-DE" b="1" dirty="0" err="1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stato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girato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quando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 le </a:t>
            </a:r>
            <a:r>
              <a:rPr lang="de-DE" b="1" dirty="0" err="1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tensioni</a:t>
            </a:r>
            <a:r>
              <a:rPr lang="de-DE" b="1" dirty="0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tra</a:t>
            </a:r>
            <a:r>
              <a:rPr lang="de-DE" b="1" dirty="0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Usa</a:t>
            </a:r>
            <a:r>
              <a:rPr lang="de-DE" b="1" dirty="0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 e </a:t>
            </a:r>
            <a:r>
              <a:rPr lang="de-DE" b="1" dirty="0" err="1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Unione</a:t>
            </a:r>
            <a:r>
              <a:rPr lang="de-DE" b="1" dirty="0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Sovietica</a:t>
            </a:r>
            <a:r>
              <a:rPr lang="de-DE" b="1" dirty="0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 </a:t>
            </a:r>
            <a:r>
              <a:rPr lang="de-DE" b="1" dirty="0" err="1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erano</a:t>
            </a:r>
            <a:r>
              <a:rPr lang="de-DE" b="1" dirty="0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 ai </a:t>
            </a:r>
            <a:r>
              <a:rPr lang="de-DE" b="1" dirty="0" err="1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massimi</a:t>
            </a:r>
            <a:r>
              <a:rPr lang="de-DE" b="1" dirty="0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storici</a:t>
            </a:r>
            <a:r>
              <a:rPr lang="de-DE" b="1" dirty="0">
                <a:solidFill>
                  <a:schemeClr val="bg1"/>
                </a:solidFill>
                <a:latin typeface="Open Sans"/>
                <a:ea typeface="Roboto"/>
                <a:cs typeface="Roboto"/>
              </a:rPr>
              <a:t>.</a:t>
            </a:r>
          </a:p>
          <a:p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l’Urss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non ha niente di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meglio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da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fare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che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lanciare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una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sfida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ad Apollo Creed,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simbolo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dello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“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Zio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Sam”,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attraverso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il proprio “super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atleta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” Ivan Drago. </a:t>
            </a:r>
            <a:br>
              <a:rPr lang="de-DE" b="1" dirty="0">
                <a:latin typeface="Roboto"/>
                <a:ea typeface="Roboto"/>
                <a:cs typeface="Roboto"/>
              </a:rPr>
            </a:b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Creed,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che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aveva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appeso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i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guantoni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al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chiodo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,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torna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a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combattere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per via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dell’importanza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“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politica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” del match</a:t>
            </a:r>
            <a:endParaRPr lang="de-DE" b="1">
              <a:solidFill>
                <a:schemeClr val="bg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09750" y="-461429"/>
            <a:ext cx="8572500" cy="1733178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COMUNISMO</a:t>
            </a:r>
          </a:p>
        </p:txBody>
      </p:sp>
    </p:spTree>
    <p:extLst>
      <p:ext uri="{BB962C8B-B14F-4D97-AF65-F5344CB8AC3E}">
        <p14:creationId xmlns:p14="http://schemas.microsoft.com/office/powerpoint/2010/main" val="243424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port, boxe, persona, Sport di contatto&#10;&#10;Descrizione generata automaticamente">
            <a:extLst>
              <a:ext uri="{FF2B5EF4-FFF2-40B4-BE49-F238E27FC236}">
                <a16:creationId xmlns:a16="http://schemas.microsoft.com/office/drawing/2014/main" id="{FD6D572E-503B-1015-FCA3-117822FE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7" y="-7005"/>
            <a:ext cx="12048226" cy="6862424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85657" y="2314129"/>
            <a:ext cx="10020685" cy="3379437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L’incontro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si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trasforma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in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tragedia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: il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pugile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afroamericano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addirittura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perde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la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vita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,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tra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le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braccia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dell’amico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, per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essersi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rifiutato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di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gettare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la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spugna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sotto i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colpi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del </a:t>
            </a:r>
            <a:r>
              <a:rPr lang="de-DE" b="1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glaciale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Drago.</a:t>
            </a:r>
          </a:p>
          <a:p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Il 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combattimento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è 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una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storia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infinita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: i due 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pugili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si 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maciullano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a 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vicenda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ma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Rocky, 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lo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“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svantaggiato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” 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dal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grande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cuore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, 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viene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addirittura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preso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così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in 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simpatica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dal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pubblico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di Mosca 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che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iniziano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ad 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invocarne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il </a:t>
            </a:r>
            <a:r>
              <a:rPr lang="de-DE" b="1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nome</a:t>
            </a:r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.</a:t>
            </a:r>
            <a:endParaRPr lang="de-DE" dirty="0">
              <a:solidFill>
                <a:schemeClr val="bg1"/>
              </a:solidFill>
              <a:latin typeface="Avenir Next LT Pro"/>
              <a:ea typeface="Roboto"/>
              <a:cs typeface="Roboto"/>
            </a:endParaRPr>
          </a:p>
          <a:p>
            <a:r>
              <a:rPr lang="de-DE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CHISSA' CHI VINCERA'.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09750" y="-461429"/>
            <a:ext cx="8572500" cy="1733178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COMUNISMO</a:t>
            </a:r>
          </a:p>
        </p:txBody>
      </p:sp>
    </p:spTree>
    <p:extLst>
      <p:ext uri="{BB962C8B-B14F-4D97-AF65-F5344CB8AC3E}">
        <p14:creationId xmlns:p14="http://schemas.microsoft.com/office/powerpoint/2010/main" val="327353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vestiti, Viso umano, persona, uomo&#10;&#10;Descrizione generata automaticamente">
            <a:extLst>
              <a:ext uri="{FF2B5EF4-FFF2-40B4-BE49-F238E27FC236}">
                <a16:creationId xmlns:a16="http://schemas.microsoft.com/office/drawing/2014/main" id="{6A4B109C-51D9-9D4D-4B9D-4A5D4C19A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" y="8007"/>
            <a:ext cx="12191998" cy="6870743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85657" y="2314129"/>
            <a:ext cx="10020685" cy="3379437"/>
          </a:xfrm>
        </p:spPr>
        <p:txBody>
          <a:bodyPr anchor="t">
            <a:normAutofit/>
          </a:bodyPr>
          <a:lstStyle/>
          <a:p>
            <a:r>
              <a:rPr lang="de-DE" b="1" dirty="0">
                <a:solidFill>
                  <a:srgbClr val="FFFFFF"/>
                </a:solidFill>
              </a:rPr>
              <a:t>VOGLIAMO VIVERE, DI JOSEPH LUBITSCHZ</a:t>
            </a:r>
            <a:endParaRPr lang="it-IT" dirty="0"/>
          </a:p>
          <a:p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niente è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come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appare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in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superficie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Dietro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un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sorriso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, o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un'espressione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comica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, si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nascondono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le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ombre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di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un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male di vivere o di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un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terrore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atavico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r>
              <a:rPr lang="de-DE" b="1">
                <a:solidFill>
                  <a:schemeClr val="bg1"/>
                </a:solidFill>
                <a:ea typeface="+mn-lt"/>
                <a:cs typeface="+mn-lt"/>
              </a:rPr>
              <a:t>La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bellezza</a:t>
            </a:r>
            <a:r>
              <a:rPr lang="de-DE" b="1">
                <a:solidFill>
                  <a:schemeClr val="bg1"/>
                </a:solidFill>
                <a:ea typeface="+mn-lt"/>
                <a:cs typeface="+mn-lt"/>
              </a:rPr>
              <a:t> della comicità sta nella sua capacità di scardinare le regole e ribaltare l'ordine delle cose, arrivando perfino a prendersi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gioco</a:t>
            </a:r>
            <a:r>
              <a:rPr lang="de-DE" b="1">
                <a:solidFill>
                  <a:schemeClr val="bg1"/>
                </a:solidFill>
                <a:ea typeface="+mn-lt"/>
                <a:cs typeface="+mn-lt"/>
              </a:rPr>
              <a:t> delle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istituzioni</a:t>
            </a:r>
            <a:r>
              <a:rPr lang="de-DE" b="1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09750" y="-317655"/>
            <a:ext cx="8572500" cy="1733178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NAZISMO</a:t>
            </a:r>
          </a:p>
        </p:txBody>
      </p:sp>
    </p:spTree>
    <p:extLst>
      <p:ext uri="{BB962C8B-B14F-4D97-AF65-F5344CB8AC3E}">
        <p14:creationId xmlns:p14="http://schemas.microsoft.com/office/powerpoint/2010/main" val="323444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vestiti, Viso umano, persona, uomo&#10;&#10;Descrizione generata automaticamente">
            <a:extLst>
              <a:ext uri="{FF2B5EF4-FFF2-40B4-BE49-F238E27FC236}">
                <a16:creationId xmlns:a16="http://schemas.microsoft.com/office/drawing/2014/main" id="{6A4B109C-51D9-9D4D-4B9D-4A5D4C19A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" y="-6370"/>
            <a:ext cx="12191998" cy="6870743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85657" y="2314129"/>
            <a:ext cx="10020685" cy="3379437"/>
          </a:xfrm>
        </p:spPr>
        <p:txBody>
          <a:bodyPr anchor="t">
            <a:normAutofit/>
          </a:bodyPr>
          <a:lstStyle/>
          <a:p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Lubitsch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lo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sapeva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, e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grazie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al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potere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della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risata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il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regista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condanna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la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violenza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denudando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la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follia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del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nazismo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quando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la sua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sconfitta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era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lontana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ancora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tre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anni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. Il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monologo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di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Amleto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si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fa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così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messaggio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in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codice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per la Resistenza,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mentre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l'intera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performance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teatrale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va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rappresentare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- in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un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gioco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meta-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cinematografico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- la più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grande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illusione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di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una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compagnia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allo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sbando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l'apparato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nazista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)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che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in ultimo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sogna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il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trionfo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in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guerra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, prima di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affrontare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la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terribile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realtà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nel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ea typeface="+mn-lt"/>
                <a:cs typeface="+mn-lt"/>
              </a:rPr>
              <a:t>mondo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reale.</a:t>
            </a:r>
            <a:endParaRPr lang="it-IT" b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09750" y="-317655"/>
            <a:ext cx="8572500" cy="1733178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NAZISMO</a:t>
            </a:r>
          </a:p>
        </p:txBody>
      </p:sp>
    </p:spTree>
    <p:extLst>
      <p:ext uri="{BB962C8B-B14F-4D97-AF65-F5344CB8AC3E}">
        <p14:creationId xmlns:p14="http://schemas.microsoft.com/office/powerpoint/2010/main" val="276039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Viso umano, persona, vestiti, uomo&#10;&#10;Descrizione generata automaticamente">
            <a:extLst>
              <a:ext uri="{FF2B5EF4-FFF2-40B4-BE49-F238E27FC236}">
                <a16:creationId xmlns:a16="http://schemas.microsoft.com/office/drawing/2014/main" id="{34B2B9F9-0C27-F7DB-5B00-37975B20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2" y="-6572"/>
            <a:ext cx="12191494" cy="6860873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09750" y="-317655"/>
            <a:ext cx="8572500" cy="1733178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FASCISMO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85657" y="2314129"/>
            <a:ext cx="10020685" cy="3379437"/>
          </a:xfrm>
        </p:spPr>
        <p:txBody>
          <a:bodyPr anchor="t">
            <a:normAutofit/>
          </a:bodyPr>
          <a:lstStyle/>
          <a:p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Di genere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epico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, il film è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imperniato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sulla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eroica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resistenza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delle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truppe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italiane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del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fortino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di 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Giarabub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, in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un'oasi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della 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Cirenaica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 (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Libia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) al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confine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con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l'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Egitto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che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fu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conquistato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dalle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truppe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britanniche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nel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1941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Rimasti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senza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rifornimenti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non si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arresero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continuando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combattere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fino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all'ultimo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uomo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. Il film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racconta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sia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le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battaglie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con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una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visione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quasi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documentaristica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sia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la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storia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personale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dei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soldati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italiani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provenienti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varie</a:t>
            </a:r>
            <a:r>
              <a:rPr lang="de-DE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ea typeface="+mn-lt"/>
                <a:cs typeface="+mn-lt"/>
              </a:rPr>
              <a:t>region</a:t>
            </a:r>
            <a:r>
              <a:rPr lang="de-DE" sz="1200" dirty="0" err="1">
                <a:solidFill>
                  <a:srgbClr val="202122"/>
                </a:solidFill>
                <a:ea typeface="+mn-lt"/>
                <a:cs typeface="+mn-lt"/>
              </a:rPr>
              <a:t>i</a:t>
            </a:r>
            <a:r>
              <a:rPr lang="de-DE" sz="1200" dirty="0">
                <a:solidFill>
                  <a:srgbClr val="202122"/>
                </a:solidFill>
                <a:ea typeface="+mn-lt"/>
                <a:cs typeface="+mn-lt"/>
              </a:rPr>
              <a:t>.</a:t>
            </a:r>
            <a:endParaRPr lang="it-IT" sz="1200" dirty="0">
              <a:solidFill>
                <a:srgbClr val="20212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7830989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BohemianVTI</vt:lpstr>
      <vt:lpstr>CONSUMISMO</vt:lpstr>
      <vt:lpstr>CONSUMISMO</vt:lpstr>
      <vt:lpstr>COMUNISMO</vt:lpstr>
      <vt:lpstr>COMUNISMO</vt:lpstr>
      <vt:lpstr>NAZISMO</vt:lpstr>
      <vt:lpstr>NAZISMO</vt:lpstr>
      <vt:lpstr>FASCISMO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130</cp:revision>
  <dcterms:created xsi:type="dcterms:W3CDTF">2024-12-16T04:03:46Z</dcterms:created>
  <dcterms:modified xsi:type="dcterms:W3CDTF">2024-12-16T04:52:40Z</dcterms:modified>
</cp:coreProperties>
</file>