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Nixie One" panose="020B0604020202020204" charset="0"/>
      <p:regular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Varela Round" panose="020B0604020202020204" charset="-79"/>
      <p:regular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2572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545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5a3c970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5a3c9709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845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749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5a3c9709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5a3c9709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612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5a3c9709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5a3c9709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30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5a3c9709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5a3c9709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094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5a3c970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5a3c9709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192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5a3c9709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5a3c9709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091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5a3c9709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5a3c9709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515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5a3c9709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5a3c9709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238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86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c5cf338a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c5cf338a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79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2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5a3c9709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5a3c9709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91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5a3c97099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5a3c97099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76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70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5a3c97099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5a3c97099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7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5a3c97099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5a3c97099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39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5a3c97099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5a3c97099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39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1233900" y="2359975"/>
            <a:ext cx="6676200" cy="10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Fire - Fighter Drone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6" name="Google Shape;1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327" y="429625"/>
            <a:ext cx="2323350" cy="23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1131925" y="2431600"/>
            <a:ext cx="681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Montserrat"/>
                <a:ea typeface="Montserrat"/>
                <a:cs typeface="Montserrat"/>
                <a:sym typeface="Montserrat"/>
              </a:rPr>
              <a:t>Implementation of the Idea</a:t>
            </a:r>
            <a:endParaRPr sz="3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1773750" y="3489829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to work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1" name="Google Shape;261;p2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12" y="475775"/>
            <a:ext cx="6469576" cy="41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100" y="391075"/>
            <a:ext cx="6457801" cy="43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ctrTitle"/>
          </p:nvPr>
        </p:nvSpPr>
        <p:spPr>
          <a:xfrm>
            <a:off x="1405350" y="2431600"/>
            <a:ext cx="6333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The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the Implemented Work</a:t>
            </a:r>
            <a:endParaRPr/>
          </a:p>
        </p:txBody>
      </p:sp>
      <p:sp>
        <p:nvSpPr>
          <p:cNvPr id="278" name="Google Shape;278;p25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525" y="1188375"/>
            <a:ext cx="3423950" cy="27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225" y="263350"/>
            <a:ext cx="3564575" cy="46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75" y="551175"/>
            <a:ext cx="3886050" cy="38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050" y="476736"/>
            <a:ext cx="3886050" cy="4034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925" y="572887"/>
            <a:ext cx="5664150" cy="39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>
            <a:spLocks noGrp="1"/>
          </p:cNvSpPr>
          <p:nvPr>
            <p:ph type="ctrTitle"/>
          </p:nvPr>
        </p:nvSpPr>
        <p:spPr>
          <a:xfrm>
            <a:off x="785275" y="2672700"/>
            <a:ext cx="7505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Future Scope and Improvements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9"/>
          <p:cNvSpPr txBox="1">
            <a:spLocks noGrp="1"/>
          </p:cNvSpPr>
          <p:nvPr>
            <p:ph type="subTitle" idx="1"/>
          </p:nvPr>
        </p:nvSpPr>
        <p:spPr>
          <a:xfrm>
            <a:off x="1739725" y="37119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better future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1898650" y="1617450"/>
            <a:ext cx="5434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This Drone is a prototype model that can be improved a lot in the future.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It can be modified and fitted with different components according to the situation’s need.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Not only for helping people in need but can also be programmed to assist people in their daily tasks.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498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8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/>
        </p:nvSpPr>
        <p:spPr>
          <a:xfrm>
            <a:off x="784762" y="2500700"/>
            <a:ext cx="20700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Tarun Sanjeev S</a:t>
            </a: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 sz="21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5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CB.EN.U4AIE19064</a:t>
            </a:r>
            <a:endParaRPr sz="15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3419125" y="2500700"/>
            <a:ext cx="24639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Dharshan Kumar K S</a:t>
            </a: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 sz="21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5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CB.EN.U4AIE19024</a:t>
            </a:r>
            <a:endParaRPr sz="15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6289243" y="2500700"/>
            <a:ext cx="20700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Arun Prakash J</a:t>
            </a: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 sz="21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5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CB.EN.U4AIE19014</a:t>
            </a:r>
            <a:endParaRPr sz="15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4294967295"/>
          </p:nvPr>
        </p:nvSpPr>
        <p:spPr>
          <a:xfrm>
            <a:off x="2854800" y="644150"/>
            <a:ext cx="34344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>
                <a:latin typeface="Trebuchet MS"/>
                <a:ea typeface="Trebuchet MS"/>
                <a:cs typeface="Trebuchet MS"/>
                <a:sym typeface="Trebuchet MS"/>
              </a:rPr>
              <a:t>Team Members</a:t>
            </a:r>
            <a:endParaRPr sz="2600" b="1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3596155" y="1456400"/>
            <a:ext cx="210984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 dirty="0">
                <a:latin typeface="Varela Round"/>
                <a:ea typeface="Varela Round"/>
                <a:cs typeface="Varela Round"/>
                <a:sym typeface="Varela Round"/>
              </a:rPr>
              <a:t>Alpha-Titans</a:t>
            </a:r>
            <a:endParaRPr sz="2200" u="sng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The Inspiration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subTitle" idx="1"/>
          </p:nvPr>
        </p:nvSpPr>
        <p:spPr>
          <a:xfrm>
            <a:off x="1621350" y="3449650"/>
            <a:ext cx="590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inspired us to work on this project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/>
        </p:nvSpPr>
        <p:spPr>
          <a:xfrm>
            <a:off x="1174800" y="863250"/>
            <a:ext cx="6794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There has been a rise in the amount of environmental crisis that occur every year.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Over the past few years, fire accidents has become a very common threat, increasing the number of burn injuries and death tolls.  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The fire department has done a great job in keeping the trend static and decreasing it. However, a few more additions can be made to make their job easier.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Fire accidents happen in a matter of seconds. Each second is important to save life caught in a fire accident. Our main aim is to make their work more efficient using drones. 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ctrTitle"/>
          </p:nvPr>
        </p:nvSpPr>
        <p:spPr>
          <a:xfrm>
            <a:off x="1739725" y="2776450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The Design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17"/>
          <p:cNvSpPr txBox="1">
            <a:spLocks noGrp="1"/>
          </p:cNvSpPr>
          <p:nvPr>
            <p:ph type="subTitle" idx="1"/>
          </p:nvPr>
        </p:nvSpPr>
        <p:spPr>
          <a:xfrm>
            <a:off x="1317775" y="3469725"/>
            <a:ext cx="6440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helps combine AI with Fire Fighting</a:t>
            </a: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/>
        </p:nvSpPr>
        <p:spPr>
          <a:xfrm>
            <a:off x="1636825" y="2601925"/>
            <a:ext cx="5977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Drones when equipped with object detection algorithm in addition to thermal cameras and temperature sensors will save a huge deal of time.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The camera detects the number of people trapped in a particular location, detects the temperature and sends the info directly to the fire dept.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  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30" name="Google Shape;2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875" y="666750"/>
            <a:ext cx="3436999" cy="17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075" y="231575"/>
            <a:ext cx="2536700" cy="450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85050" y="-624700"/>
            <a:ext cx="11969002" cy="591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777" y="350796"/>
            <a:ext cx="3083766" cy="163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29456" y="-995156"/>
            <a:ext cx="7714899" cy="405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7693" y="2799557"/>
            <a:ext cx="2963933" cy="209007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0"/>
          <p:cNvSpPr txBox="1"/>
          <p:nvPr/>
        </p:nvSpPr>
        <p:spPr>
          <a:xfrm>
            <a:off x="2649362" y="2082838"/>
            <a:ext cx="387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 Connect Mobile with Drone controller for </a:t>
            </a:r>
            <a:r>
              <a:rPr lang="en" b="1">
                <a:latin typeface="Varela Round"/>
                <a:ea typeface="Varela Round"/>
                <a:cs typeface="Varela Round"/>
                <a:sym typeface="Varela Round"/>
              </a:rPr>
              <a:t>Manual Control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body" idx="1"/>
          </p:nvPr>
        </p:nvSpPr>
        <p:spPr>
          <a:xfrm>
            <a:off x="1053350" y="1915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/>
              <a:t>Object Detection</a:t>
            </a:r>
            <a:endParaRPr b="1"/>
          </a:p>
        </p:txBody>
      </p:sp>
      <p:sp>
        <p:nvSpPr>
          <p:cNvPr id="250" name="Google Shape;250;p2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51" name="Google Shape;2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25" y="831350"/>
            <a:ext cx="33909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749" y="2928138"/>
            <a:ext cx="3390900" cy="177458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 txBox="1"/>
          <p:nvPr/>
        </p:nvSpPr>
        <p:spPr>
          <a:xfrm>
            <a:off x="5422125" y="19407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Varela Round"/>
                <a:ea typeface="Varela Round"/>
                <a:cs typeface="Varela Round"/>
                <a:sym typeface="Varela Round"/>
              </a:rPr>
              <a:t>Algorithms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YOLO-v4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RCNN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Seg-Net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U-Net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On-screen Show (16:9)</PresentationFormat>
  <Paragraphs>47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Nixie One</vt:lpstr>
      <vt:lpstr>Arial</vt:lpstr>
      <vt:lpstr>Trebuchet MS</vt:lpstr>
      <vt:lpstr>Varela Round</vt:lpstr>
      <vt:lpstr>Montserrat</vt:lpstr>
      <vt:lpstr>Puck template</vt:lpstr>
      <vt:lpstr>Fire - Fighter Drone</vt:lpstr>
      <vt:lpstr>Team Members</vt:lpstr>
      <vt:lpstr>The Inspiration</vt:lpstr>
      <vt:lpstr>PowerPoint Presentation</vt:lpstr>
      <vt:lpstr>The Design</vt:lpstr>
      <vt:lpstr>PowerPoint Presentation</vt:lpstr>
      <vt:lpstr>PowerPoint Presentation</vt:lpstr>
      <vt:lpstr>PowerPoint Presentation</vt:lpstr>
      <vt:lpstr>PowerPoint Presentation</vt:lpstr>
      <vt:lpstr>Implementation of the Idea</vt:lpstr>
      <vt:lpstr>PowerPoint Presentation</vt:lpstr>
      <vt:lpstr>PowerPoint Presentation</vt:lpstr>
      <vt:lpstr>The Code</vt:lpstr>
      <vt:lpstr>PowerPoint Presentation</vt:lpstr>
      <vt:lpstr>PowerPoint Presentation</vt:lpstr>
      <vt:lpstr>PowerPoint Presentation</vt:lpstr>
      <vt:lpstr>Future Scope and Improvements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- Fighter Drone</dc:title>
  <cp:lastModifiedBy>Tarun Sanjeev</cp:lastModifiedBy>
  <cp:revision>1</cp:revision>
  <dcterms:modified xsi:type="dcterms:W3CDTF">2021-07-18T10:22:45Z</dcterms:modified>
</cp:coreProperties>
</file>