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61" r:id="rId2"/>
    <p:sldId id="262" r:id="rId3"/>
    <p:sldId id="264" r:id="rId4"/>
    <p:sldId id="265" r:id="rId5"/>
    <p:sldId id="263" r:id="rId6"/>
    <p:sldId id="266" r:id="rId7"/>
    <p:sldId id="267" r:id="rId8"/>
    <p:sldId id="268" r:id="rId9"/>
    <p:sldId id="270" r:id="rId10"/>
    <p:sldId id="271" r:id="rId11"/>
    <p:sldId id="272" r:id="rId12"/>
    <p:sldId id="277" r:id="rId13"/>
    <p:sldId id="279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5" autoAdjust="0"/>
    <p:restoredTop sz="93891" autoAdjust="0"/>
  </p:normalViewPr>
  <p:slideViewPr>
    <p:cSldViewPr snapToGrid="0">
      <p:cViewPr varScale="1">
        <p:scale>
          <a:sx n="86" d="100"/>
          <a:sy n="86" d="100"/>
        </p:scale>
        <p:origin x="14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          汤志彪 王力帆 张啸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16B61E-45FF-4F5B-8AE4-BE7D71D633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在默认的情况下，当</a:t>
            </a:r>
            <a:r>
              <a:rPr lang="en-US" altLang="zh-CN" dirty="0"/>
              <a:t>Eureka</a:t>
            </a:r>
            <a:r>
              <a:rPr lang="zh-CN" altLang="en-US" dirty="0"/>
              <a:t>客户端连续</a:t>
            </a:r>
            <a:r>
              <a:rPr lang="en-US" altLang="zh-CN" dirty="0"/>
              <a:t>90</a:t>
            </a:r>
            <a:r>
              <a:rPr lang="zh-CN" altLang="en-US" dirty="0"/>
              <a:t>秒没有向</a:t>
            </a:r>
            <a:r>
              <a:rPr lang="en-US" altLang="zh-CN" dirty="0"/>
              <a:t>Eureka</a:t>
            </a:r>
            <a:r>
              <a:rPr lang="zh-CN" altLang="en-US" dirty="0"/>
              <a:t>服务器发送服务续约，即心跳，</a:t>
            </a:r>
            <a:r>
              <a:rPr lang="en-US" altLang="zh-CN" dirty="0"/>
              <a:t>Eureka</a:t>
            </a:r>
            <a:r>
              <a:rPr lang="zh-CN" altLang="en-US" dirty="0"/>
              <a:t>服务器会将该服务实例从服务注册列表删除，即服务剔除。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A786CE-AF4C-4E74-98BF-165035EC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Eviction </a:t>
            </a:r>
            <a:r>
              <a:rPr lang="zh-CN" altLang="en-US" b="0" dirty="0"/>
              <a:t>服务剔除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271B44-94C1-4770-AA08-B04C20560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9309"/>
            <a:ext cx="9144000" cy="20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2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578A3A-0B3E-4E78-8ACB-6B2ACE09B6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atinLnBrk="1"/>
            <a:r>
              <a:rPr lang="zh-CN" altLang="en-US" dirty="0"/>
              <a:t>        由于我们把一个复杂高耦合的单体系统拆分成了多个小型服务，所以部署应用的数量在不断增长，造成维护复杂度大大提升。所以我们需要一套自动化的监控运维机制，这套运维机制可以不间断的获取每个服务应用的各种指标，并根据这些指标信息来制定监控预警规则。</a:t>
            </a:r>
          </a:p>
          <a:p>
            <a:pPr marL="0" indent="0" latinLnBrk="1">
              <a:buNone/>
            </a:pPr>
            <a:r>
              <a:rPr lang="zh-CN" altLang="en-US" dirty="0"/>
              <a:t>       </a:t>
            </a:r>
            <a:endParaRPr lang="en-US" altLang="zh-CN" dirty="0"/>
          </a:p>
          <a:p>
            <a:pPr latinLnBrk="1"/>
            <a:r>
              <a:rPr lang="en-US" altLang="zh-CN" dirty="0"/>
              <a:t>        Spring Boot</a:t>
            </a:r>
            <a:r>
              <a:rPr lang="zh-CN" altLang="en-US" dirty="0"/>
              <a:t>提供了一个依赖模块：</a:t>
            </a:r>
            <a:r>
              <a:rPr lang="en-US" altLang="zh-CN" dirty="0"/>
              <a:t>spring-boot-starter-actuator</a:t>
            </a:r>
            <a:r>
              <a:rPr lang="zh-CN" altLang="en-US" dirty="0"/>
              <a:t>，这个模块可以自动为</a:t>
            </a:r>
            <a:r>
              <a:rPr lang="en-US" altLang="zh-CN" dirty="0"/>
              <a:t>Spring Boot</a:t>
            </a:r>
            <a:r>
              <a:rPr lang="zh-CN" altLang="en-US" dirty="0"/>
              <a:t>创建的应用构建一系列的用于监控的端点，而且</a:t>
            </a:r>
            <a:r>
              <a:rPr lang="en-US" altLang="zh-CN" dirty="0"/>
              <a:t>Spring Cloud</a:t>
            </a:r>
            <a:r>
              <a:rPr lang="zh-CN" altLang="en-US" dirty="0"/>
              <a:t>还在这个基础上进行了扩展。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6C4B96-69B6-4F9C-886D-6C3960F4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应用监控与管理 </a:t>
            </a:r>
            <a:r>
              <a:rPr lang="en-US" altLang="zh-CN" dirty="0"/>
              <a:t>Actuator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04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46D1A5-EC88-4CFF-BDB7-7BC4902539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显示应用健康信息。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1673235-C619-4566-AE6C-87550F9B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health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4F9A3-056B-4F26-AEC1-C208B1844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2" y="2517143"/>
            <a:ext cx="5791200" cy="136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0B7D92-497C-47EB-866A-6408F8E6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2" y="3879218"/>
            <a:ext cx="10360241" cy="12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DAF8D4-0F67-43A6-A9E4-9096B7F893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显示应用的自定义信息，默认是空。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2A1C0B-303A-4744-89AC-3DBC2344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6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Thanks</a:t>
            </a:r>
            <a:r>
              <a:rPr lang="zh-CN" altLang="en-US" sz="5400" b="1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C89BFD-C494-4AA7-A84B-5F9DCF3C70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微服务架构集大成者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云计算最佳业务实践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spring cloud </a:t>
            </a:r>
            <a:r>
              <a:rPr lang="zh-CN" altLang="en-US" dirty="0"/>
              <a:t>为开发人员提供了快速构建分布式系统的一些工具，包括配置管理、服务发现、断路器、路由、微代理、事件总线、全局锁、决策竞选、分布式会话等等。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DD3410-2FE4-47E4-9732-604292DF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24850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893C11-EC90-49E0-B5B9-E8320A426B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830"/>
            <a:ext cx="9144000" cy="5841346"/>
          </a:xfrm>
        </p:spPr>
      </p:pic>
    </p:spTree>
    <p:extLst>
      <p:ext uri="{BB962C8B-B14F-4D97-AF65-F5344CB8AC3E}">
        <p14:creationId xmlns:p14="http://schemas.microsoft.com/office/powerpoint/2010/main" val="26667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BF5EC4-D388-45E5-A154-9F5EFE320C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/>
            <a:r>
              <a:rPr lang="en-US" altLang="zh-CN" dirty="0"/>
              <a:t>1</a:t>
            </a:r>
            <a:r>
              <a:rPr lang="zh-CN" altLang="en-US" dirty="0"/>
              <a:t>、外部或者内部的非</a:t>
            </a:r>
            <a:r>
              <a:rPr lang="en-US" altLang="zh-CN" dirty="0"/>
              <a:t>Spring Cloud</a:t>
            </a:r>
            <a:r>
              <a:rPr lang="zh-CN" altLang="en-US" dirty="0"/>
              <a:t>项目都统一通过</a:t>
            </a:r>
            <a:r>
              <a:rPr lang="en-US" altLang="zh-CN" dirty="0"/>
              <a:t>API</a:t>
            </a:r>
            <a:r>
              <a:rPr lang="zh-CN" altLang="en-US" dirty="0"/>
              <a:t>网关（</a:t>
            </a:r>
            <a:r>
              <a:rPr lang="en-US" altLang="zh-CN" dirty="0" err="1"/>
              <a:t>Zuul</a:t>
            </a:r>
            <a:r>
              <a:rPr lang="zh-CN" altLang="en-US" dirty="0"/>
              <a:t>）来访问内部服务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pPr fontAlgn="base"/>
            <a:r>
              <a:rPr lang="en-US" altLang="zh-CN" dirty="0"/>
              <a:t>2</a:t>
            </a:r>
            <a:r>
              <a:rPr lang="zh-CN" altLang="en-US" dirty="0"/>
              <a:t>、网关接收到请求后，从注册中心（</a:t>
            </a:r>
            <a:r>
              <a:rPr lang="en-US" altLang="zh-CN" dirty="0"/>
              <a:t>Eureka</a:t>
            </a:r>
            <a:r>
              <a:rPr lang="zh-CN" altLang="en-US" dirty="0"/>
              <a:t>）获取可用服务</a:t>
            </a:r>
            <a:br>
              <a:rPr lang="zh-CN" altLang="en-US" dirty="0"/>
            </a:br>
            <a:endParaRPr lang="zh-CN" altLang="en-US" dirty="0"/>
          </a:p>
          <a:p>
            <a:pPr fontAlgn="base"/>
            <a:r>
              <a:rPr lang="en-US" altLang="zh-CN" dirty="0"/>
              <a:t>3</a:t>
            </a:r>
            <a:r>
              <a:rPr lang="zh-CN" altLang="en-US" dirty="0"/>
              <a:t>、由</a:t>
            </a:r>
            <a:r>
              <a:rPr lang="en-US" altLang="zh-CN" dirty="0"/>
              <a:t>Ribbon</a:t>
            </a:r>
            <a:r>
              <a:rPr lang="zh-CN" altLang="en-US" dirty="0"/>
              <a:t>进行均衡负载后，分发到后端的具体实例</a:t>
            </a:r>
            <a:br>
              <a:rPr lang="zh-CN" altLang="en-US" dirty="0"/>
            </a:br>
            <a:endParaRPr lang="zh-CN" altLang="en-US" dirty="0"/>
          </a:p>
          <a:p>
            <a:pPr fontAlgn="base"/>
            <a:r>
              <a:rPr lang="en-US" altLang="zh-CN" dirty="0"/>
              <a:t>4</a:t>
            </a:r>
            <a:r>
              <a:rPr lang="zh-CN" altLang="en-US" dirty="0"/>
              <a:t>、微服务之间通过</a:t>
            </a:r>
            <a:r>
              <a:rPr lang="en-US" altLang="zh-CN" dirty="0"/>
              <a:t>Feign</a:t>
            </a:r>
            <a:r>
              <a:rPr lang="zh-CN" altLang="en-US" dirty="0"/>
              <a:t>进行通信处理业务</a:t>
            </a:r>
          </a:p>
          <a:p>
            <a:pPr fontAlgn="base"/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Hystrix</a:t>
            </a:r>
            <a:r>
              <a:rPr lang="zh-CN" altLang="en-US" dirty="0"/>
              <a:t>负责处理服务超时熔断</a:t>
            </a:r>
          </a:p>
          <a:p>
            <a:pPr fontAlgn="base"/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Turbine</a:t>
            </a:r>
            <a:r>
              <a:rPr lang="zh-CN" altLang="en-US" dirty="0"/>
              <a:t>监控服务间的调用和熔断相关指标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91F47C-D517-4283-878B-D3E5CCE1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访问流程</a:t>
            </a:r>
          </a:p>
        </p:txBody>
      </p:sp>
    </p:spTree>
    <p:extLst>
      <p:ext uri="{BB962C8B-B14F-4D97-AF65-F5344CB8AC3E}">
        <p14:creationId xmlns:p14="http://schemas.microsoft.com/office/powerpoint/2010/main" val="287006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AF6A62-F9A7-4D6F-9A66-D3758D75B9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Spring cloud</a:t>
            </a:r>
            <a:r>
              <a:rPr lang="zh-CN" altLang="en-US" dirty="0"/>
              <a:t>实现服务注册及发现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云端服务发现，一个基于 </a:t>
            </a:r>
            <a:r>
              <a:rPr lang="en-US" altLang="zh-CN" dirty="0"/>
              <a:t>REST </a:t>
            </a:r>
            <a:r>
              <a:rPr lang="zh-CN" altLang="en-US" dirty="0"/>
              <a:t>的服务，用于定位服务，以实现云端中间层服务发现和故障转移。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91DEA2-8862-4323-8699-1C382FF8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9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654577-B1CF-441A-A2D2-07E3AFD99BC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9" y="1685925"/>
            <a:ext cx="8559538" cy="492125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EBADB51-452B-4E60-A36C-BC1CE8DB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69401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A3AE2A-CFED-4028-969D-69F260CA7E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Eureka</a:t>
            </a:r>
            <a:r>
              <a:rPr lang="zh-CN" altLang="en-US" dirty="0"/>
              <a:t>客户端向</a:t>
            </a:r>
            <a:r>
              <a:rPr lang="en-US" altLang="zh-CN" dirty="0"/>
              <a:t>Eureka Server</a:t>
            </a:r>
            <a:r>
              <a:rPr lang="zh-CN" altLang="en-US" dirty="0"/>
              <a:t>注册时，它提供自身的元数据，比如</a:t>
            </a:r>
            <a:r>
              <a:rPr lang="en-US" altLang="zh-CN" dirty="0"/>
              <a:t>IP</a:t>
            </a:r>
            <a:r>
              <a:rPr lang="zh-CN" altLang="en-US" dirty="0"/>
              <a:t>地址、端口，运行状况指示符</a:t>
            </a:r>
            <a:r>
              <a:rPr lang="en-US" altLang="zh-CN" dirty="0"/>
              <a:t>URL</a:t>
            </a:r>
            <a:r>
              <a:rPr lang="zh-CN" altLang="en-US" dirty="0"/>
              <a:t>，主页等。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C9CAAA-CB7D-4046-8267-C169EBD3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Register</a:t>
            </a:r>
            <a:r>
              <a:rPr lang="zh-CN" altLang="en-US" b="0" dirty="0"/>
              <a:t>：服务注册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C703E6-3238-4664-9294-3E735141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9309"/>
            <a:ext cx="9144000" cy="20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086119-CD73-44C0-AC46-A628E8018C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Eureka</a:t>
            </a:r>
            <a:r>
              <a:rPr lang="zh-CN" altLang="en-US" dirty="0"/>
              <a:t>客户会每隔</a:t>
            </a:r>
            <a:r>
              <a:rPr lang="en-US" altLang="zh-CN" dirty="0"/>
              <a:t>30</a:t>
            </a:r>
            <a:r>
              <a:rPr lang="zh-CN" altLang="en-US" dirty="0"/>
              <a:t>秒发送一次心跳来续约。 通过续约来告知</a:t>
            </a:r>
            <a:r>
              <a:rPr lang="en-US" altLang="zh-CN" dirty="0"/>
              <a:t>Eureka Server</a:t>
            </a:r>
            <a:r>
              <a:rPr lang="zh-CN" altLang="en-US" dirty="0"/>
              <a:t>该</a:t>
            </a:r>
            <a:r>
              <a:rPr lang="en-US" altLang="zh-CN" dirty="0"/>
              <a:t>Eureka</a:t>
            </a:r>
            <a:r>
              <a:rPr lang="zh-CN" altLang="en-US" dirty="0"/>
              <a:t>客户仍然存在，没有出现问题。 正常情况下，如果</a:t>
            </a:r>
            <a:r>
              <a:rPr lang="en-US" altLang="zh-CN" dirty="0"/>
              <a:t>Eureka Server</a:t>
            </a:r>
            <a:r>
              <a:rPr lang="zh-CN" altLang="en-US" dirty="0"/>
              <a:t>在</a:t>
            </a:r>
            <a:r>
              <a:rPr lang="en-US" altLang="zh-CN" dirty="0"/>
              <a:t>90</a:t>
            </a:r>
            <a:r>
              <a:rPr lang="zh-CN" altLang="en-US" dirty="0"/>
              <a:t>秒没有收到</a:t>
            </a:r>
            <a:r>
              <a:rPr lang="en-US" altLang="zh-CN" dirty="0"/>
              <a:t>Eureka</a:t>
            </a:r>
            <a:r>
              <a:rPr lang="zh-CN" altLang="en-US" dirty="0"/>
              <a:t>客户的续约，它会将实例从其注册表中删除。 建议不要更改续约间隔。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15A29F-31A0-495F-8703-159C7BF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Renew</a:t>
            </a:r>
            <a:r>
              <a:rPr lang="zh-CN" altLang="en-US" b="0" dirty="0"/>
              <a:t>：服务续约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75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FBBDF4-4181-451D-9A00-319DA2A09E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Eureka</a:t>
            </a:r>
            <a:r>
              <a:rPr lang="zh-CN" altLang="en-US" dirty="0"/>
              <a:t>客户端在程序关闭时向</a:t>
            </a:r>
            <a:r>
              <a:rPr lang="en-US" altLang="zh-CN" dirty="0"/>
              <a:t>Eureka</a:t>
            </a:r>
            <a:r>
              <a:rPr lang="zh-CN" altLang="en-US" dirty="0"/>
              <a:t>服务器发送取消请求。 发送请求后，该客户端实例信息将从服务器的实例注册表中删除。该下线请求不会自动完成，它需要调用以下内容： </a:t>
            </a:r>
            <a:br>
              <a:rPr lang="zh-CN" altLang="en-US" dirty="0"/>
            </a:br>
            <a:r>
              <a:rPr lang="en-US" altLang="zh-CN" dirty="0" err="1"/>
              <a:t>DiscoveryManager.getInstance</a:t>
            </a:r>
            <a:r>
              <a:rPr lang="en-US" altLang="zh-CN" dirty="0"/>
              <a:t>().</a:t>
            </a:r>
            <a:r>
              <a:rPr lang="en-US" altLang="zh-CN" dirty="0" err="1"/>
              <a:t>shutdownComponent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DBF08D-10A3-41AB-8E68-FB871E4A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Cancel</a:t>
            </a:r>
            <a:r>
              <a:rPr lang="zh-CN" altLang="en-US" b="0" dirty="0"/>
              <a:t>：服务下线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A09FC-C4C3-46E0-9490-42B744F39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3687"/>
            <a:ext cx="9144000" cy="11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2883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2260</TotalTime>
  <Words>426</Words>
  <Application>Microsoft Office PowerPoint</Application>
  <PresentationFormat>全屏显示(4:3)</PresentationFormat>
  <Paragraphs>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2016-VI主题</vt:lpstr>
      <vt:lpstr>Spring cloud</vt:lpstr>
      <vt:lpstr>简介</vt:lpstr>
      <vt:lpstr>PowerPoint 演示文稿</vt:lpstr>
      <vt:lpstr>访问流程</vt:lpstr>
      <vt:lpstr>Eureka</vt:lpstr>
      <vt:lpstr>架构</vt:lpstr>
      <vt:lpstr>Register：服务注册</vt:lpstr>
      <vt:lpstr>Renew：服务续约 </vt:lpstr>
      <vt:lpstr>Cancel：服务下线 </vt:lpstr>
      <vt:lpstr>Eviction 服务剔除</vt:lpstr>
      <vt:lpstr>应用监控与管理 Actuator</vt:lpstr>
      <vt:lpstr>health</vt:lpstr>
      <vt:lpstr>info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Windows 用户</cp:lastModifiedBy>
  <cp:revision>101</cp:revision>
  <dcterms:created xsi:type="dcterms:W3CDTF">2016-01-21T16:32:22Z</dcterms:created>
  <dcterms:modified xsi:type="dcterms:W3CDTF">2018-07-03T13:12:47Z</dcterms:modified>
</cp:coreProperties>
</file>