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258" r:id="rId3"/>
    <p:sldId id="280" r:id="rId4"/>
    <p:sldId id="282" r:id="rId5"/>
    <p:sldId id="281" r:id="rId6"/>
    <p:sldId id="270" r:id="rId7"/>
    <p:sldId id="259" r:id="rId8"/>
    <p:sldId id="260" r:id="rId9"/>
    <p:sldId id="272" r:id="rId10"/>
    <p:sldId id="261" r:id="rId11"/>
    <p:sldId id="262" r:id="rId12"/>
    <p:sldId id="263" r:id="rId13"/>
    <p:sldId id="265" r:id="rId14"/>
    <p:sldId id="285" r:id="rId15"/>
    <p:sldId id="266" r:id="rId16"/>
    <p:sldId id="276" r:id="rId17"/>
    <p:sldId id="284" r:id="rId18"/>
    <p:sldId id="267" r:id="rId19"/>
    <p:sldId id="273" r:id="rId20"/>
    <p:sldId id="275" r:id="rId21"/>
    <p:sldId id="277" r:id="rId22"/>
    <p:sldId id="283" r:id="rId23"/>
    <p:sldId id="286" r:id="rId24"/>
    <p:sldId id="268" r:id="rId25"/>
    <p:sldId id="269" r:id="rId26"/>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0404"/>
    <a:srgbClr val="C70000"/>
    <a:srgbClr val="58BA34"/>
    <a:srgbClr val="2560C4"/>
    <a:srgbClr val="D60000"/>
    <a:srgbClr val="2952C2"/>
    <a:srgbClr val="E8D94D"/>
    <a:srgbClr val="CE9178"/>
    <a:srgbClr val="3636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77DAAD-3CD6-4642-8BBE-5042D7D8987D}" v="1688" dt="2024-06-18T09:06:01.484"/>
    <p1510:client id="{3B191E14-3C28-174F-9B3A-E85B68A72FAB}" v="24" dt="2024-06-18T08:45:48.222"/>
    <p1510:client id="{4598FF0E-1CB5-4E31-94C5-EBAA28AA0A45}" v="664" dt="2024-06-17T21:33:11.329"/>
    <p1510:client id="{50AE58F2-6AF4-8069-C081-C56003887D46}" v="3717" dt="2024-06-17T19:21:05.819"/>
    <p1510:client id="{A42DB786-BC57-0129-EF39-B632ACA57E0D}" v="3038" dt="2024-06-17T20:54:18.2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24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uri Langhendries" userId="S::youri.langhendries@vub.be::5db68fb3-0595-4c8b-a368-66e4db03fbbf" providerId="AD" clId="Web-{A42DB786-BC57-0129-EF39-B632ACA57E0D}"/>
    <pc:docChg chg="addSld delSld modSld sldOrd">
      <pc:chgData name="Youri Langhendries" userId="S::youri.langhendries@vub.be::5db68fb3-0595-4c8b-a368-66e4db03fbbf" providerId="AD" clId="Web-{A42DB786-BC57-0129-EF39-B632ACA57E0D}" dt="2024-06-17T20:54:18.292" v="1663" actId="14100"/>
      <pc:docMkLst>
        <pc:docMk/>
      </pc:docMkLst>
      <pc:sldChg chg="modSp">
        <pc:chgData name="Youri Langhendries" userId="S::youri.langhendries@vub.be::5db68fb3-0595-4c8b-a368-66e4db03fbbf" providerId="AD" clId="Web-{A42DB786-BC57-0129-EF39-B632ACA57E0D}" dt="2024-06-17T20:40:36.218" v="1662" actId="20577"/>
        <pc:sldMkLst>
          <pc:docMk/>
          <pc:sldMk cId="3341526747" sldId="261"/>
        </pc:sldMkLst>
        <pc:spChg chg="mod">
          <ac:chgData name="Youri Langhendries" userId="S::youri.langhendries@vub.be::5db68fb3-0595-4c8b-a368-66e4db03fbbf" providerId="AD" clId="Web-{A42DB786-BC57-0129-EF39-B632ACA57E0D}" dt="2024-06-17T20:40:36.218" v="1662" actId="20577"/>
          <ac:spMkLst>
            <pc:docMk/>
            <pc:sldMk cId="3341526747" sldId="261"/>
            <ac:spMk id="3" creationId="{ADF384EF-2B14-34E8-DC34-25AE08105056}"/>
          </ac:spMkLst>
        </pc:spChg>
      </pc:sldChg>
      <pc:sldChg chg="addSp modSp">
        <pc:chgData name="Youri Langhendries" userId="S::youri.langhendries@vub.be::5db68fb3-0595-4c8b-a368-66e4db03fbbf" providerId="AD" clId="Web-{A42DB786-BC57-0129-EF39-B632ACA57E0D}" dt="2024-06-17T20:16:44.214" v="1547" actId="1076"/>
        <pc:sldMkLst>
          <pc:docMk/>
          <pc:sldMk cId="4230785280" sldId="265"/>
        </pc:sldMkLst>
        <pc:spChg chg="add mod">
          <ac:chgData name="Youri Langhendries" userId="S::youri.langhendries@vub.be::5db68fb3-0595-4c8b-a368-66e4db03fbbf" providerId="AD" clId="Web-{A42DB786-BC57-0129-EF39-B632ACA57E0D}" dt="2024-06-17T20:16:44.214" v="1547" actId="1076"/>
          <ac:spMkLst>
            <pc:docMk/>
            <pc:sldMk cId="4230785280" sldId="265"/>
            <ac:spMk id="3" creationId="{3122FEE9-F685-C3CE-AFC0-E65C97386901}"/>
          </ac:spMkLst>
        </pc:spChg>
        <pc:picChg chg="mod">
          <ac:chgData name="Youri Langhendries" userId="S::youri.langhendries@vub.be::5db68fb3-0595-4c8b-a368-66e4db03fbbf" providerId="AD" clId="Web-{A42DB786-BC57-0129-EF39-B632ACA57E0D}" dt="2024-06-17T20:15:29.852" v="1524" actId="1076"/>
          <ac:picMkLst>
            <pc:docMk/>
            <pc:sldMk cId="4230785280" sldId="265"/>
            <ac:picMk id="15" creationId="{7B741001-A0E2-A221-8021-0DDBA6BBE2C1}"/>
          </ac:picMkLst>
        </pc:picChg>
      </pc:sldChg>
      <pc:sldChg chg="addSp delSp modSp">
        <pc:chgData name="Youri Langhendries" userId="S::youri.langhendries@vub.be::5db68fb3-0595-4c8b-a368-66e4db03fbbf" providerId="AD" clId="Web-{A42DB786-BC57-0129-EF39-B632ACA57E0D}" dt="2024-06-17T20:24:27.213" v="1583" actId="1076"/>
        <pc:sldMkLst>
          <pc:docMk/>
          <pc:sldMk cId="330552823" sldId="266"/>
        </pc:sldMkLst>
        <pc:spChg chg="add mod">
          <ac:chgData name="Youri Langhendries" userId="S::youri.langhendries@vub.be::5db68fb3-0595-4c8b-a368-66e4db03fbbf" providerId="AD" clId="Web-{A42DB786-BC57-0129-EF39-B632ACA57E0D}" dt="2024-06-17T20:24:27.213" v="1583" actId="1076"/>
          <ac:spMkLst>
            <pc:docMk/>
            <pc:sldMk cId="330552823" sldId="266"/>
            <ac:spMk id="3" creationId="{6DFFC231-B819-0F22-EFCD-084FB47C4351}"/>
          </ac:spMkLst>
        </pc:spChg>
        <pc:spChg chg="add mod">
          <ac:chgData name="Youri Langhendries" userId="S::youri.langhendries@vub.be::5db68fb3-0595-4c8b-a368-66e4db03fbbf" providerId="AD" clId="Web-{A42DB786-BC57-0129-EF39-B632ACA57E0D}" dt="2024-06-17T19:58:54.413" v="1039" actId="1076"/>
          <ac:spMkLst>
            <pc:docMk/>
            <pc:sldMk cId="330552823" sldId="266"/>
            <ac:spMk id="4" creationId="{4E7B0CEA-5616-DC93-B0D8-6A78EB27E94C}"/>
          </ac:spMkLst>
        </pc:spChg>
        <pc:spChg chg="mod">
          <ac:chgData name="Youri Langhendries" userId="S::youri.langhendries@vub.be::5db68fb3-0595-4c8b-a368-66e4db03fbbf" providerId="AD" clId="Web-{A42DB786-BC57-0129-EF39-B632ACA57E0D}" dt="2024-06-17T20:24:25.572" v="1582" actId="1076"/>
          <ac:spMkLst>
            <pc:docMk/>
            <pc:sldMk cId="330552823" sldId="266"/>
            <ac:spMk id="5" creationId="{F0880E97-5E85-70DD-BBC5-5318C9FC53CE}"/>
          </ac:spMkLst>
        </pc:spChg>
        <pc:spChg chg="add mod">
          <ac:chgData name="Youri Langhendries" userId="S::youri.langhendries@vub.be::5db68fb3-0595-4c8b-a368-66e4db03fbbf" providerId="AD" clId="Web-{A42DB786-BC57-0129-EF39-B632ACA57E0D}" dt="2024-06-17T20:01:12.652" v="1161" actId="1076"/>
          <ac:spMkLst>
            <pc:docMk/>
            <pc:sldMk cId="330552823" sldId="266"/>
            <ac:spMk id="6" creationId="{3CCF76C9-043E-5753-F0C8-931370081803}"/>
          </ac:spMkLst>
        </pc:spChg>
        <pc:picChg chg="del">
          <ac:chgData name="Youri Langhendries" userId="S::youri.langhendries@vub.be::5db68fb3-0595-4c8b-a368-66e4db03fbbf" providerId="AD" clId="Web-{A42DB786-BC57-0129-EF39-B632ACA57E0D}" dt="2024-06-17T19:58:17.021" v="1016"/>
          <ac:picMkLst>
            <pc:docMk/>
            <pc:sldMk cId="330552823" sldId="266"/>
            <ac:picMk id="9" creationId="{E85A8DD5-A953-C6CB-9B2A-BE46E5AF5F5E}"/>
          </ac:picMkLst>
        </pc:picChg>
        <pc:picChg chg="del">
          <ac:chgData name="Youri Langhendries" userId="S::youri.langhendries@vub.be::5db68fb3-0595-4c8b-a368-66e4db03fbbf" providerId="AD" clId="Web-{A42DB786-BC57-0129-EF39-B632ACA57E0D}" dt="2024-06-17T19:58:16.709" v="1015"/>
          <ac:picMkLst>
            <pc:docMk/>
            <pc:sldMk cId="330552823" sldId="266"/>
            <ac:picMk id="11" creationId="{89EF9306-85C9-043B-00C7-7A427B4F6C99}"/>
          </ac:picMkLst>
        </pc:picChg>
      </pc:sldChg>
      <pc:sldChg chg="modSp">
        <pc:chgData name="Youri Langhendries" userId="S::youri.langhendries@vub.be::5db68fb3-0595-4c8b-a368-66e4db03fbbf" providerId="AD" clId="Web-{A42DB786-BC57-0129-EF39-B632ACA57E0D}" dt="2024-06-17T20:29:35.333" v="1650" actId="1076"/>
        <pc:sldMkLst>
          <pc:docMk/>
          <pc:sldMk cId="922242235" sldId="269"/>
        </pc:sldMkLst>
        <pc:spChg chg="mod">
          <ac:chgData name="Youri Langhendries" userId="S::youri.langhendries@vub.be::5db68fb3-0595-4c8b-a368-66e4db03fbbf" providerId="AD" clId="Web-{A42DB786-BC57-0129-EF39-B632ACA57E0D}" dt="2024-06-17T20:29:35.333" v="1650" actId="1076"/>
          <ac:spMkLst>
            <pc:docMk/>
            <pc:sldMk cId="922242235" sldId="269"/>
            <ac:spMk id="3" creationId="{19457437-B874-9475-6453-85A36C380692}"/>
          </ac:spMkLst>
        </pc:spChg>
      </pc:sldChg>
      <pc:sldChg chg="modSp">
        <pc:chgData name="Youri Langhendries" userId="S::youri.langhendries@vub.be::5db68fb3-0595-4c8b-a368-66e4db03fbbf" providerId="AD" clId="Web-{A42DB786-BC57-0129-EF39-B632ACA57E0D}" dt="2024-06-17T20:54:18.292" v="1663" actId="14100"/>
        <pc:sldMkLst>
          <pc:docMk/>
          <pc:sldMk cId="1791576647" sldId="272"/>
        </pc:sldMkLst>
        <pc:spChg chg="mod">
          <ac:chgData name="Youri Langhendries" userId="S::youri.langhendries@vub.be::5db68fb3-0595-4c8b-a368-66e4db03fbbf" providerId="AD" clId="Web-{A42DB786-BC57-0129-EF39-B632ACA57E0D}" dt="2024-06-17T20:54:18.292" v="1663" actId="14100"/>
          <ac:spMkLst>
            <pc:docMk/>
            <pc:sldMk cId="1791576647" sldId="272"/>
            <ac:spMk id="11" creationId="{908C9461-4406-BDE8-7A97-38AB0AE11EAC}"/>
          </ac:spMkLst>
        </pc:spChg>
      </pc:sldChg>
      <pc:sldChg chg="modSp addAnim">
        <pc:chgData name="Youri Langhendries" userId="S::youri.langhendries@vub.be::5db68fb3-0595-4c8b-a368-66e4db03fbbf" providerId="AD" clId="Web-{A42DB786-BC57-0129-EF39-B632ACA57E0D}" dt="2024-06-17T20:23:25.133" v="1580" actId="1076"/>
        <pc:sldMkLst>
          <pc:docMk/>
          <pc:sldMk cId="1252837410" sldId="276"/>
        </pc:sldMkLst>
        <pc:spChg chg="mod">
          <ac:chgData name="Youri Langhendries" userId="S::youri.langhendries@vub.be::5db68fb3-0595-4c8b-a368-66e4db03fbbf" providerId="AD" clId="Web-{A42DB786-BC57-0129-EF39-B632ACA57E0D}" dt="2024-06-17T20:04:31.065" v="1182" actId="20577"/>
          <ac:spMkLst>
            <pc:docMk/>
            <pc:sldMk cId="1252837410" sldId="276"/>
            <ac:spMk id="3" creationId="{CD2C6F05-DF01-38E7-8CCD-68689244E798}"/>
          </ac:spMkLst>
        </pc:spChg>
        <pc:picChg chg="mod">
          <ac:chgData name="Youri Langhendries" userId="S::youri.langhendries@vub.be::5db68fb3-0595-4c8b-a368-66e4db03fbbf" providerId="AD" clId="Web-{A42DB786-BC57-0129-EF39-B632ACA57E0D}" dt="2024-06-17T20:04:41.831" v="1184" actId="1076"/>
          <ac:picMkLst>
            <pc:docMk/>
            <pc:sldMk cId="1252837410" sldId="276"/>
            <ac:picMk id="4" creationId="{46495AD6-BC4E-6ED5-73A6-880A64B9FAC9}"/>
          </ac:picMkLst>
        </pc:picChg>
        <pc:picChg chg="mod">
          <ac:chgData name="Youri Langhendries" userId="S::youri.langhendries@vub.be::5db68fb3-0595-4c8b-a368-66e4db03fbbf" providerId="AD" clId="Web-{A42DB786-BC57-0129-EF39-B632ACA57E0D}" dt="2024-06-17T20:23:25.133" v="1580" actId="1076"/>
          <ac:picMkLst>
            <pc:docMk/>
            <pc:sldMk cId="1252837410" sldId="276"/>
            <ac:picMk id="7" creationId="{4C04868E-DF42-FDA9-9BA7-471146327C73}"/>
          </ac:picMkLst>
        </pc:picChg>
      </pc:sldChg>
      <pc:sldChg chg="del">
        <pc:chgData name="Youri Langhendries" userId="S::youri.langhendries@vub.be::5db68fb3-0595-4c8b-a368-66e4db03fbbf" providerId="AD" clId="Web-{A42DB786-BC57-0129-EF39-B632ACA57E0D}" dt="2024-06-17T19:24:51.329" v="13"/>
        <pc:sldMkLst>
          <pc:docMk/>
          <pc:sldMk cId="1756188894" sldId="279"/>
        </pc:sldMkLst>
      </pc:sldChg>
      <pc:sldChg chg="modSp addAnim">
        <pc:chgData name="Youri Langhendries" userId="S::youri.langhendries@vub.be::5db68fb3-0595-4c8b-a368-66e4db03fbbf" providerId="AD" clId="Web-{A42DB786-BC57-0129-EF39-B632ACA57E0D}" dt="2024-06-17T20:23:39.743" v="1581" actId="14100"/>
        <pc:sldMkLst>
          <pc:docMk/>
          <pc:sldMk cId="338853511" sldId="284"/>
        </pc:sldMkLst>
        <pc:spChg chg="mod">
          <ac:chgData name="Youri Langhendries" userId="S::youri.langhendries@vub.be::5db68fb3-0595-4c8b-a368-66e4db03fbbf" providerId="AD" clId="Web-{A42DB786-BC57-0129-EF39-B632ACA57E0D}" dt="2024-06-17T20:07:25.508" v="1312" actId="1076"/>
          <ac:spMkLst>
            <pc:docMk/>
            <pc:sldMk cId="338853511" sldId="284"/>
            <ac:spMk id="5" creationId="{31CD353C-20AA-E81E-B913-98E991380C84}"/>
          </ac:spMkLst>
        </pc:spChg>
        <pc:picChg chg="mod">
          <ac:chgData name="Youri Langhendries" userId="S::youri.langhendries@vub.be::5db68fb3-0595-4c8b-a368-66e4db03fbbf" providerId="AD" clId="Web-{A42DB786-BC57-0129-EF39-B632ACA57E0D}" dt="2024-06-17T20:07:28.883" v="1314" actId="1076"/>
          <ac:picMkLst>
            <pc:docMk/>
            <pc:sldMk cId="338853511" sldId="284"/>
            <ac:picMk id="4" creationId="{713168D9-42EB-84A6-92B5-E4FBB4BD77DF}"/>
          </ac:picMkLst>
        </pc:picChg>
        <pc:picChg chg="mod">
          <ac:chgData name="Youri Langhendries" userId="S::youri.langhendries@vub.be::5db68fb3-0595-4c8b-a368-66e4db03fbbf" providerId="AD" clId="Web-{A42DB786-BC57-0129-EF39-B632ACA57E0D}" dt="2024-06-17T20:23:39.743" v="1581" actId="14100"/>
          <ac:picMkLst>
            <pc:docMk/>
            <pc:sldMk cId="338853511" sldId="284"/>
            <ac:picMk id="6" creationId="{59E5EC65-A09A-6E16-37BF-583E9435DA41}"/>
          </ac:picMkLst>
        </pc:picChg>
      </pc:sldChg>
      <pc:sldChg chg="addSp delSp modSp add ord replId">
        <pc:chgData name="Youri Langhendries" userId="S::youri.langhendries@vub.be::5db68fb3-0595-4c8b-a368-66e4db03fbbf" providerId="AD" clId="Web-{A42DB786-BC57-0129-EF39-B632ACA57E0D}" dt="2024-06-17T19:54:53.093" v="869" actId="20577"/>
        <pc:sldMkLst>
          <pc:docMk/>
          <pc:sldMk cId="2188467971" sldId="285"/>
        </pc:sldMkLst>
        <pc:spChg chg="mod">
          <ac:chgData name="Youri Langhendries" userId="S::youri.langhendries@vub.be::5db68fb3-0595-4c8b-a368-66e4db03fbbf" providerId="AD" clId="Web-{A42DB786-BC57-0129-EF39-B632ACA57E0D}" dt="2024-06-17T19:27:17.881" v="30" actId="20577"/>
          <ac:spMkLst>
            <pc:docMk/>
            <pc:sldMk cId="2188467971" sldId="285"/>
            <ac:spMk id="2" creationId="{B52EF481-AD54-4E2C-15B3-F6B953970894}"/>
          </ac:spMkLst>
        </pc:spChg>
        <pc:spChg chg="add mod">
          <ac:chgData name="Youri Langhendries" userId="S::youri.langhendries@vub.be::5db68fb3-0595-4c8b-a368-66e4db03fbbf" providerId="AD" clId="Web-{A42DB786-BC57-0129-EF39-B632ACA57E0D}" dt="2024-06-17T19:54:53.093" v="869" actId="20577"/>
          <ac:spMkLst>
            <pc:docMk/>
            <pc:sldMk cId="2188467971" sldId="285"/>
            <ac:spMk id="3" creationId="{84A107AF-8A4F-5654-9C20-5A0FB9E40CD7}"/>
          </ac:spMkLst>
        </pc:spChg>
        <pc:spChg chg="del mod">
          <ac:chgData name="Youri Langhendries" userId="S::youri.langhendries@vub.be::5db68fb3-0595-4c8b-a368-66e4db03fbbf" providerId="AD" clId="Web-{A42DB786-BC57-0129-EF39-B632ACA57E0D}" dt="2024-06-17T19:40:19.314" v="689"/>
          <ac:spMkLst>
            <pc:docMk/>
            <pc:sldMk cId="2188467971" sldId="285"/>
            <ac:spMk id="5" creationId="{F0880E97-5E85-70DD-BBC5-5318C9FC53CE}"/>
          </ac:spMkLst>
        </pc:spChg>
        <pc:picChg chg="del">
          <ac:chgData name="Youri Langhendries" userId="S::youri.langhendries@vub.be::5db68fb3-0595-4c8b-a368-66e4db03fbbf" providerId="AD" clId="Web-{A42DB786-BC57-0129-EF39-B632ACA57E0D}" dt="2024-06-17T19:32:37.361" v="196"/>
          <ac:picMkLst>
            <pc:docMk/>
            <pc:sldMk cId="2188467971" sldId="285"/>
            <ac:picMk id="9" creationId="{E85A8DD5-A953-C6CB-9B2A-BE46E5AF5F5E}"/>
          </ac:picMkLst>
        </pc:picChg>
        <pc:picChg chg="del mod">
          <ac:chgData name="Youri Langhendries" userId="S::youri.langhendries@vub.be::5db68fb3-0595-4c8b-a368-66e4db03fbbf" providerId="AD" clId="Web-{A42DB786-BC57-0129-EF39-B632ACA57E0D}" dt="2024-06-17T19:32:37.143" v="195"/>
          <ac:picMkLst>
            <pc:docMk/>
            <pc:sldMk cId="2188467971" sldId="285"/>
            <ac:picMk id="11" creationId="{89EF9306-85C9-043B-00C7-7A427B4F6C99}"/>
          </ac:picMkLst>
        </pc:picChg>
      </pc:sldChg>
      <pc:sldChg chg="add del replId">
        <pc:chgData name="Youri Langhendries" userId="S::youri.langhendries@vub.be::5db68fb3-0595-4c8b-a368-66e4db03fbbf" providerId="AD" clId="Web-{A42DB786-BC57-0129-EF39-B632ACA57E0D}" dt="2024-06-17T19:55:21.906" v="871"/>
        <pc:sldMkLst>
          <pc:docMk/>
          <pc:sldMk cId="2953896368" sldId="286"/>
        </pc:sldMkLst>
      </pc:sldChg>
      <pc:sldChg chg="addSp modSp add del replId">
        <pc:chgData name="Youri Langhendries" userId="S::youri.langhendries@vub.be::5db68fb3-0595-4c8b-a368-66e4db03fbbf" providerId="AD" clId="Web-{A42DB786-BC57-0129-EF39-B632ACA57E0D}" dt="2024-06-17T19:37:05.808" v="420"/>
        <pc:sldMkLst>
          <pc:docMk/>
          <pc:sldMk cId="4102607835" sldId="286"/>
        </pc:sldMkLst>
        <pc:spChg chg="add mod">
          <ac:chgData name="Youri Langhendries" userId="S::youri.langhendries@vub.be::5db68fb3-0595-4c8b-a368-66e4db03fbbf" providerId="AD" clId="Web-{A42DB786-BC57-0129-EF39-B632ACA57E0D}" dt="2024-06-17T19:37:03.480" v="419" actId="1076"/>
          <ac:spMkLst>
            <pc:docMk/>
            <pc:sldMk cId="4102607835" sldId="286"/>
            <ac:spMk id="3" creationId="{CCD9A4F7-4151-754B-A1A2-5B5B0CB60AC0}"/>
          </ac:spMkLst>
        </pc:spChg>
      </pc:sldChg>
    </pc:docChg>
  </pc:docChgLst>
  <pc:docChgLst>
    <pc:chgData name="Youri Langhendries" userId="5db68fb3-0595-4c8b-a368-66e4db03fbbf" providerId="ADAL" clId="{3B191E14-3C28-174F-9B3A-E85B68A72FAB}"/>
    <pc:docChg chg="modSld">
      <pc:chgData name="Youri Langhendries" userId="5db68fb3-0595-4c8b-a368-66e4db03fbbf" providerId="ADAL" clId="{3B191E14-3C28-174F-9B3A-E85B68A72FAB}" dt="2024-06-18T08:45:48.223" v="23" actId="1076"/>
      <pc:docMkLst>
        <pc:docMk/>
      </pc:docMkLst>
      <pc:sldChg chg="modSp">
        <pc:chgData name="Youri Langhendries" userId="5db68fb3-0595-4c8b-a368-66e4db03fbbf" providerId="ADAL" clId="{3B191E14-3C28-174F-9B3A-E85B68A72FAB}" dt="2024-06-18T08:04:50.423" v="22" actId="20577"/>
        <pc:sldMkLst>
          <pc:docMk/>
          <pc:sldMk cId="3341526747" sldId="261"/>
        </pc:sldMkLst>
        <pc:spChg chg="mod">
          <ac:chgData name="Youri Langhendries" userId="5db68fb3-0595-4c8b-a368-66e4db03fbbf" providerId="ADAL" clId="{3B191E14-3C28-174F-9B3A-E85B68A72FAB}" dt="2024-06-18T08:04:50.423" v="22" actId="20577"/>
          <ac:spMkLst>
            <pc:docMk/>
            <pc:sldMk cId="3341526747" sldId="261"/>
            <ac:spMk id="3" creationId="{ADF384EF-2B14-34E8-DC34-25AE08105056}"/>
          </ac:spMkLst>
        </pc:spChg>
      </pc:sldChg>
      <pc:sldChg chg="modSp">
        <pc:chgData name="Youri Langhendries" userId="5db68fb3-0595-4c8b-a368-66e4db03fbbf" providerId="ADAL" clId="{3B191E14-3C28-174F-9B3A-E85B68A72FAB}" dt="2024-06-18T08:45:48.223" v="23" actId="1076"/>
        <pc:sldMkLst>
          <pc:docMk/>
          <pc:sldMk cId="4230785280" sldId="265"/>
        </pc:sldMkLst>
        <pc:spChg chg="mod">
          <ac:chgData name="Youri Langhendries" userId="5db68fb3-0595-4c8b-a368-66e4db03fbbf" providerId="ADAL" clId="{3B191E14-3C28-174F-9B3A-E85B68A72FAB}" dt="2024-06-18T08:45:48.223" v="23" actId="1076"/>
          <ac:spMkLst>
            <pc:docMk/>
            <pc:sldMk cId="4230785280" sldId="265"/>
            <ac:spMk id="9" creationId="{676629FB-11B7-5D9B-0981-3DE8AEC07747}"/>
          </ac:spMkLst>
        </pc:spChg>
      </pc:sldChg>
    </pc:docChg>
  </pc:docChgLst>
  <pc:docChgLst>
    <pc:chgData name="Dana Tabatabaie Irani" userId="d0ed049f-aa4b-4e7c-bf2a-9d98f885548d" providerId="ADAL" clId="{16D5C694-3CF8-4ADF-86C5-1FFE4EE782B5}"/>
    <pc:docChg chg="undo custSel addSld modSld">
      <pc:chgData name="Dana Tabatabaie Irani" userId="d0ed049f-aa4b-4e7c-bf2a-9d98f885548d" providerId="ADAL" clId="{16D5C694-3CF8-4ADF-86C5-1FFE4EE782B5}" dt="2024-04-24T11:04:51.967" v="109" actId="27614"/>
      <pc:docMkLst>
        <pc:docMk/>
      </pc:docMkLst>
      <pc:sldChg chg="addSp delSp modSp mod setBg">
        <pc:chgData name="Dana Tabatabaie Irani" userId="d0ed049f-aa4b-4e7c-bf2a-9d98f885548d" providerId="ADAL" clId="{16D5C694-3CF8-4ADF-86C5-1FFE4EE782B5}" dt="2024-04-24T11:04:51.967" v="109" actId="27614"/>
        <pc:sldMkLst>
          <pc:docMk/>
          <pc:sldMk cId="4133766154" sldId="256"/>
        </pc:sldMkLst>
        <pc:spChg chg="mod">
          <ac:chgData name="Dana Tabatabaie Irani" userId="d0ed049f-aa4b-4e7c-bf2a-9d98f885548d" providerId="ADAL" clId="{16D5C694-3CF8-4ADF-86C5-1FFE4EE782B5}" dt="2024-04-24T11:04:48.603" v="108" actId="26606"/>
          <ac:spMkLst>
            <pc:docMk/>
            <pc:sldMk cId="4133766154" sldId="256"/>
            <ac:spMk id="2" creationId="{40776743-D9E8-BD5F-DDC6-F4F65D9B9597}"/>
          </ac:spMkLst>
        </pc:spChg>
        <pc:spChg chg="mod">
          <ac:chgData name="Dana Tabatabaie Irani" userId="d0ed049f-aa4b-4e7c-bf2a-9d98f885548d" providerId="ADAL" clId="{16D5C694-3CF8-4ADF-86C5-1FFE4EE782B5}" dt="2024-04-24T11:04:48.603" v="108" actId="26606"/>
          <ac:spMkLst>
            <pc:docMk/>
            <pc:sldMk cId="4133766154" sldId="256"/>
            <ac:spMk id="4" creationId="{95CBD4F1-B5B4-F555-B511-E05C425E6B3D}"/>
          </ac:spMkLst>
        </pc:spChg>
        <pc:spChg chg="add del">
          <ac:chgData name="Dana Tabatabaie Irani" userId="d0ed049f-aa4b-4e7c-bf2a-9d98f885548d" providerId="ADAL" clId="{16D5C694-3CF8-4ADF-86C5-1FFE4EE782B5}" dt="2024-04-24T11:04:46.350" v="105" actId="26606"/>
          <ac:spMkLst>
            <pc:docMk/>
            <pc:sldMk cId="4133766154" sldId="256"/>
            <ac:spMk id="10" creationId="{C0763A76-9F1C-4FC5-82B7-DD475DA461B2}"/>
          </ac:spMkLst>
        </pc:spChg>
        <pc:spChg chg="add del">
          <ac:chgData name="Dana Tabatabaie Irani" userId="d0ed049f-aa4b-4e7c-bf2a-9d98f885548d" providerId="ADAL" clId="{16D5C694-3CF8-4ADF-86C5-1FFE4EE782B5}" dt="2024-04-24T11:04:46.350" v="105" actId="26606"/>
          <ac:spMkLst>
            <pc:docMk/>
            <pc:sldMk cId="4133766154" sldId="256"/>
            <ac:spMk id="12" creationId="{E81BF4F6-F2CF-4984-9D14-D6966D92F99F}"/>
          </ac:spMkLst>
        </pc:spChg>
        <pc:spChg chg="add del">
          <ac:chgData name="Dana Tabatabaie Irani" userId="d0ed049f-aa4b-4e7c-bf2a-9d98f885548d" providerId="ADAL" clId="{16D5C694-3CF8-4ADF-86C5-1FFE4EE782B5}" dt="2024-04-24T11:04:48.590" v="107" actId="26606"/>
          <ac:spMkLst>
            <pc:docMk/>
            <pc:sldMk cId="4133766154" sldId="256"/>
            <ac:spMk id="14" creationId="{9F7D5CDA-D291-4307-BF55-1381FED29634}"/>
          </ac:spMkLst>
        </pc:spChg>
        <pc:spChg chg="add">
          <ac:chgData name="Dana Tabatabaie Irani" userId="d0ed049f-aa4b-4e7c-bf2a-9d98f885548d" providerId="ADAL" clId="{16D5C694-3CF8-4ADF-86C5-1FFE4EE782B5}" dt="2024-04-24T11:04:48.603" v="108" actId="26606"/>
          <ac:spMkLst>
            <pc:docMk/>
            <pc:sldMk cId="4133766154" sldId="256"/>
            <ac:spMk id="17" creationId="{F13C74B1-5B17-4795-BED0-7140497B445A}"/>
          </ac:spMkLst>
        </pc:spChg>
        <pc:spChg chg="add">
          <ac:chgData name="Dana Tabatabaie Irani" userId="d0ed049f-aa4b-4e7c-bf2a-9d98f885548d" providerId="ADAL" clId="{16D5C694-3CF8-4ADF-86C5-1FFE4EE782B5}" dt="2024-04-24T11:04:48.603" v="108" actId="26606"/>
          <ac:spMkLst>
            <pc:docMk/>
            <pc:sldMk cId="4133766154" sldId="256"/>
            <ac:spMk id="18" creationId="{D4974D33-8DC5-464E-8C6D-BE58F0669C17}"/>
          </ac:spMkLst>
        </pc:spChg>
        <pc:picChg chg="add del">
          <ac:chgData name="Dana Tabatabaie Irani" userId="d0ed049f-aa4b-4e7c-bf2a-9d98f885548d" providerId="ADAL" clId="{16D5C694-3CF8-4ADF-86C5-1FFE4EE782B5}" dt="2024-04-24T11:04:46.350" v="105" actId="26606"/>
          <ac:picMkLst>
            <pc:docMk/>
            <pc:sldMk cId="4133766154" sldId="256"/>
            <ac:picMk id="6" creationId="{FA329CD7-4E6D-47C6-1646-9BF0C90A9519}"/>
          </ac:picMkLst>
        </pc:picChg>
        <pc:picChg chg="add del">
          <ac:chgData name="Dana Tabatabaie Irani" userId="d0ed049f-aa4b-4e7c-bf2a-9d98f885548d" providerId="ADAL" clId="{16D5C694-3CF8-4ADF-86C5-1FFE4EE782B5}" dt="2024-04-24T11:04:48.590" v="107" actId="26606"/>
          <ac:picMkLst>
            <pc:docMk/>
            <pc:sldMk cId="4133766154" sldId="256"/>
            <ac:picMk id="15" creationId="{DC55A94B-A49C-58DE-0645-E969AA8EC6D9}"/>
          </ac:picMkLst>
        </pc:picChg>
        <pc:picChg chg="add mod">
          <ac:chgData name="Dana Tabatabaie Irani" userId="d0ed049f-aa4b-4e7c-bf2a-9d98f885548d" providerId="ADAL" clId="{16D5C694-3CF8-4ADF-86C5-1FFE4EE782B5}" dt="2024-04-24T11:04:51.967" v="109" actId="27614"/>
          <ac:picMkLst>
            <pc:docMk/>
            <pc:sldMk cId="4133766154" sldId="256"/>
            <ac:picMk id="19" creationId="{9FA9BF44-4D38-72BB-7572-984F9EDB9A69}"/>
          </ac:picMkLst>
        </pc:picChg>
      </pc:sldChg>
      <pc:sldChg chg="modSp mod">
        <pc:chgData name="Dana Tabatabaie Irani" userId="d0ed049f-aa4b-4e7c-bf2a-9d98f885548d" providerId="ADAL" clId="{16D5C694-3CF8-4ADF-86C5-1FFE4EE782B5}" dt="2024-04-24T10:54:15.074" v="49" actId="115"/>
        <pc:sldMkLst>
          <pc:docMk/>
          <pc:sldMk cId="99762809" sldId="259"/>
        </pc:sldMkLst>
        <pc:spChg chg="mod">
          <ac:chgData name="Dana Tabatabaie Irani" userId="d0ed049f-aa4b-4e7c-bf2a-9d98f885548d" providerId="ADAL" clId="{16D5C694-3CF8-4ADF-86C5-1FFE4EE782B5}" dt="2024-04-24T10:54:15.074" v="49" actId="115"/>
          <ac:spMkLst>
            <pc:docMk/>
            <pc:sldMk cId="99762809" sldId="259"/>
            <ac:spMk id="3" creationId="{61027EBB-92B1-0153-8E85-B2970DC347D8}"/>
          </ac:spMkLst>
        </pc:spChg>
      </pc:sldChg>
      <pc:sldChg chg="modSp add mod">
        <pc:chgData name="Dana Tabatabaie Irani" userId="d0ed049f-aa4b-4e7c-bf2a-9d98f885548d" providerId="ADAL" clId="{16D5C694-3CF8-4ADF-86C5-1FFE4EE782B5}" dt="2024-04-24T10:55:34.348" v="103" actId="20577"/>
        <pc:sldMkLst>
          <pc:docMk/>
          <pc:sldMk cId="2927225759" sldId="264"/>
        </pc:sldMkLst>
        <pc:spChg chg="mod">
          <ac:chgData name="Dana Tabatabaie Irani" userId="d0ed049f-aa4b-4e7c-bf2a-9d98f885548d" providerId="ADAL" clId="{16D5C694-3CF8-4ADF-86C5-1FFE4EE782B5}" dt="2024-04-24T10:55:34.348" v="103" actId="20577"/>
          <ac:spMkLst>
            <pc:docMk/>
            <pc:sldMk cId="2927225759" sldId="264"/>
            <ac:spMk id="3" creationId="{61027EBB-92B1-0153-8E85-B2970DC347D8}"/>
          </ac:spMkLst>
        </pc:spChg>
      </pc:sldChg>
    </pc:docChg>
  </pc:docChgLst>
  <pc:docChgLst>
    <pc:chgData name="Dana Tabatabaie Irani" userId="d0ed049f-aa4b-4e7c-bf2a-9d98f885548d" providerId="ADAL" clId="{0B77DAAD-3CD6-4642-8BBE-5042D7D8987D}"/>
    <pc:docChg chg="undo custSel addSld delSld modSld addMainMaster delMainMaster">
      <pc:chgData name="Dana Tabatabaie Irani" userId="d0ed049f-aa4b-4e7c-bf2a-9d98f885548d" providerId="ADAL" clId="{0B77DAAD-3CD6-4642-8BBE-5042D7D8987D}" dt="2024-06-18T09:48:52.944" v="1760" actId="207"/>
      <pc:docMkLst>
        <pc:docMk/>
      </pc:docMkLst>
      <pc:sldChg chg="addSp delSp modSp del mod setBg modClrScheme setClrOvrMap chgLayout">
        <pc:chgData name="Dana Tabatabaie Irani" userId="d0ed049f-aa4b-4e7c-bf2a-9d98f885548d" providerId="ADAL" clId="{0B77DAAD-3CD6-4642-8BBE-5042D7D8987D}" dt="2024-06-17T17:11:35.654" v="913" actId="47"/>
        <pc:sldMkLst>
          <pc:docMk/>
          <pc:sldMk cId="4133766154" sldId="256"/>
        </pc:sldMkLst>
        <pc:spChg chg="mod">
          <ac:chgData name="Dana Tabatabaie Irani" userId="d0ed049f-aa4b-4e7c-bf2a-9d98f885548d" providerId="ADAL" clId="{0B77DAAD-3CD6-4642-8BBE-5042D7D8987D}" dt="2024-06-17T16:20:39.106" v="59" actId="26606"/>
          <ac:spMkLst>
            <pc:docMk/>
            <pc:sldMk cId="4133766154" sldId="256"/>
            <ac:spMk id="2" creationId="{40776743-D9E8-BD5F-DDC6-F4F65D9B9597}"/>
          </ac:spMkLst>
        </pc:spChg>
        <pc:spChg chg="mod">
          <ac:chgData name="Dana Tabatabaie Irani" userId="d0ed049f-aa4b-4e7c-bf2a-9d98f885548d" providerId="ADAL" clId="{0B77DAAD-3CD6-4642-8BBE-5042D7D8987D}" dt="2024-06-17T16:20:39.106" v="59" actId="26606"/>
          <ac:spMkLst>
            <pc:docMk/>
            <pc:sldMk cId="4133766154" sldId="256"/>
            <ac:spMk id="4" creationId="{95CBD4F1-B5B4-F555-B511-E05C425E6B3D}"/>
          </ac:spMkLst>
        </pc:spChg>
        <pc:spChg chg="add del">
          <ac:chgData name="Dana Tabatabaie Irani" userId="d0ed049f-aa4b-4e7c-bf2a-9d98f885548d" providerId="ADAL" clId="{0B77DAAD-3CD6-4642-8BBE-5042D7D8987D}" dt="2024-06-17T16:19:37.559" v="34" actId="26606"/>
          <ac:spMkLst>
            <pc:docMk/>
            <pc:sldMk cId="4133766154" sldId="256"/>
            <ac:spMk id="17" creationId="{F13C74B1-5B17-4795-BED0-7140497B445A}"/>
          </ac:spMkLst>
        </pc:spChg>
        <pc:spChg chg="add del">
          <ac:chgData name="Dana Tabatabaie Irani" userId="d0ed049f-aa4b-4e7c-bf2a-9d98f885548d" providerId="ADAL" clId="{0B77DAAD-3CD6-4642-8BBE-5042D7D8987D}" dt="2024-06-17T16:19:37.559" v="34" actId="26606"/>
          <ac:spMkLst>
            <pc:docMk/>
            <pc:sldMk cId="4133766154" sldId="256"/>
            <ac:spMk id="18" creationId="{D4974D33-8DC5-464E-8C6D-BE58F0669C17}"/>
          </ac:spMkLst>
        </pc:spChg>
        <pc:spChg chg="add del">
          <ac:chgData name="Dana Tabatabaie Irani" userId="d0ed049f-aa4b-4e7c-bf2a-9d98f885548d" providerId="ADAL" clId="{0B77DAAD-3CD6-4642-8BBE-5042D7D8987D}" dt="2024-06-17T16:19:27.006" v="31" actId="26606"/>
          <ac:spMkLst>
            <pc:docMk/>
            <pc:sldMk cId="4133766154" sldId="256"/>
            <ac:spMk id="20" creationId="{F194AEDE-F25F-43E6-A2C4-7FFF41074990}"/>
          </ac:spMkLst>
        </pc:spChg>
        <pc:spChg chg="add del">
          <ac:chgData name="Dana Tabatabaie Irani" userId="d0ed049f-aa4b-4e7c-bf2a-9d98f885548d" providerId="ADAL" clId="{0B77DAAD-3CD6-4642-8BBE-5042D7D8987D}" dt="2024-06-17T16:19:20.157" v="29" actId="26606"/>
          <ac:spMkLst>
            <pc:docMk/>
            <pc:sldMk cId="4133766154" sldId="256"/>
            <ac:spMk id="23" creationId="{E6C8E6EB-4C59-429B-97E4-72A058CFC4FB}"/>
          </ac:spMkLst>
        </pc:spChg>
        <pc:spChg chg="add del">
          <ac:chgData name="Dana Tabatabaie Irani" userId="d0ed049f-aa4b-4e7c-bf2a-9d98f885548d" providerId="ADAL" clId="{0B77DAAD-3CD6-4642-8BBE-5042D7D8987D}" dt="2024-06-17T16:19:27.006" v="31" actId="26606"/>
          <ac:spMkLst>
            <pc:docMk/>
            <pc:sldMk cId="4133766154" sldId="256"/>
            <ac:spMk id="24" creationId="{B937640E-EF7A-4A6C-A950-D12B7D5C923E}"/>
          </ac:spMkLst>
        </pc:spChg>
        <pc:spChg chg="add del">
          <ac:chgData name="Dana Tabatabaie Irani" userId="d0ed049f-aa4b-4e7c-bf2a-9d98f885548d" providerId="ADAL" clId="{0B77DAAD-3CD6-4642-8BBE-5042D7D8987D}" dt="2024-06-17T16:19:20.157" v="29" actId="26606"/>
          <ac:spMkLst>
            <pc:docMk/>
            <pc:sldMk cId="4133766154" sldId="256"/>
            <ac:spMk id="25" creationId="{B5B90362-AFCC-46A9-B41C-A257A8C5B314}"/>
          </ac:spMkLst>
        </pc:spChg>
        <pc:spChg chg="add del">
          <ac:chgData name="Dana Tabatabaie Irani" userId="d0ed049f-aa4b-4e7c-bf2a-9d98f885548d" providerId="ADAL" clId="{0B77DAAD-3CD6-4642-8BBE-5042D7D8987D}" dt="2024-06-17T16:19:27.006" v="31" actId="26606"/>
          <ac:spMkLst>
            <pc:docMk/>
            <pc:sldMk cId="4133766154" sldId="256"/>
            <ac:spMk id="26" creationId="{06F5F482-D021-433B-851C-B07B40E9B78E}"/>
          </ac:spMkLst>
        </pc:spChg>
        <pc:spChg chg="add del">
          <ac:chgData name="Dana Tabatabaie Irani" userId="d0ed049f-aa4b-4e7c-bf2a-9d98f885548d" providerId="ADAL" clId="{0B77DAAD-3CD6-4642-8BBE-5042D7D8987D}" dt="2024-06-17T16:19:20.157" v="29" actId="26606"/>
          <ac:spMkLst>
            <pc:docMk/>
            <pc:sldMk cId="4133766154" sldId="256"/>
            <ac:spMk id="27" creationId="{F71EF7F1-38BA-471D-8CD4-2A9AE8E35527}"/>
          </ac:spMkLst>
        </pc:spChg>
        <pc:spChg chg="add del">
          <ac:chgData name="Dana Tabatabaie Irani" userId="d0ed049f-aa4b-4e7c-bf2a-9d98f885548d" providerId="ADAL" clId="{0B77DAAD-3CD6-4642-8BBE-5042D7D8987D}" dt="2024-06-17T16:19:20.157" v="29" actId="26606"/>
          <ac:spMkLst>
            <pc:docMk/>
            <pc:sldMk cId="4133766154" sldId="256"/>
            <ac:spMk id="29" creationId="{504BED40-EAF7-4E55-AFF7-2CD840EBD3AA}"/>
          </ac:spMkLst>
        </pc:spChg>
        <pc:spChg chg="add del">
          <ac:chgData name="Dana Tabatabaie Irani" userId="d0ed049f-aa4b-4e7c-bf2a-9d98f885548d" providerId="ADAL" clId="{0B77DAAD-3CD6-4642-8BBE-5042D7D8987D}" dt="2024-06-17T16:19:20.157" v="29" actId="26606"/>
          <ac:spMkLst>
            <pc:docMk/>
            <pc:sldMk cId="4133766154" sldId="256"/>
            <ac:spMk id="31" creationId="{F367CCF1-BB1E-41CF-8499-94A870C33EFA}"/>
          </ac:spMkLst>
        </pc:spChg>
        <pc:spChg chg="add del">
          <ac:chgData name="Dana Tabatabaie Irani" userId="d0ed049f-aa4b-4e7c-bf2a-9d98f885548d" providerId="ADAL" clId="{0B77DAAD-3CD6-4642-8BBE-5042D7D8987D}" dt="2024-06-17T16:19:31.347" v="33" actId="26606"/>
          <ac:spMkLst>
            <pc:docMk/>
            <pc:sldMk cId="4133766154" sldId="256"/>
            <ac:spMk id="32" creationId="{EACE703B-177A-4A03-827E-692635A353CF}"/>
          </ac:spMkLst>
        </pc:spChg>
        <pc:spChg chg="add del">
          <ac:chgData name="Dana Tabatabaie Irani" userId="d0ed049f-aa4b-4e7c-bf2a-9d98f885548d" providerId="ADAL" clId="{0B77DAAD-3CD6-4642-8BBE-5042D7D8987D}" dt="2024-06-17T16:19:27.006" v="31" actId="26606"/>
          <ac:spMkLst>
            <pc:docMk/>
            <pc:sldMk cId="4133766154" sldId="256"/>
            <ac:spMk id="33" creationId="{8B3D301E-EEB6-4474-BFB1-FCD7A1F30371}"/>
          </ac:spMkLst>
        </pc:spChg>
        <pc:spChg chg="add del">
          <ac:chgData name="Dana Tabatabaie Irani" userId="d0ed049f-aa4b-4e7c-bf2a-9d98f885548d" providerId="ADAL" clId="{0B77DAAD-3CD6-4642-8BBE-5042D7D8987D}" dt="2024-06-17T16:20:39.106" v="59" actId="26606"/>
          <ac:spMkLst>
            <pc:docMk/>
            <pc:sldMk cId="4133766154" sldId="256"/>
            <ac:spMk id="38" creationId="{042E603F-28B7-4831-BF23-65FBAB13D5FB}"/>
          </ac:spMkLst>
        </pc:spChg>
        <pc:spChg chg="add del">
          <ac:chgData name="Dana Tabatabaie Irani" userId="d0ed049f-aa4b-4e7c-bf2a-9d98f885548d" providerId="ADAL" clId="{0B77DAAD-3CD6-4642-8BBE-5042D7D8987D}" dt="2024-06-17T16:20:39.106" v="59" actId="26606"/>
          <ac:spMkLst>
            <pc:docMk/>
            <pc:sldMk cId="4133766154" sldId="256"/>
            <ac:spMk id="40" creationId="{4D39700F-2B10-4402-A7DD-06EE2245880D}"/>
          </ac:spMkLst>
        </pc:spChg>
        <pc:spChg chg="add del">
          <ac:chgData name="Dana Tabatabaie Irani" userId="d0ed049f-aa4b-4e7c-bf2a-9d98f885548d" providerId="ADAL" clId="{0B77DAAD-3CD6-4642-8BBE-5042D7D8987D}" dt="2024-06-17T16:20:39.106" v="59" actId="26606"/>
          <ac:spMkLst>
            <pc:docMk/>
            <pc:sldMk cId="4133766154" sldId="256"/>
            <ac:spMk id="41" creationId="{B937640E-EF7A-4A6C-A950-D12B7D5C923E}"/>
          </ac:spMkLst>
        </pc:spChg>
        <pc:spChg chg="add del">
          <ac:chgData name="Dana Tabatabaie Irani" userId="d0ed049f-aa4b-4e7c-bf2a-9d98f885548d" providerId="ADAL" clId="{0B77DAAD-3CD6-4642-8BBE-5042D7D8987D}" dt="2024-06-17T16:20:39.106" v="59" actId="26606"/>
          <ac:spMkLst>
            <pc:docMk/>
            <pc:sldMk cId="4133766154" sldId="256"/>
            <ac:spMk id="42" creationId="{76ADA084-C86B-4F3C-8077-6A8999CC4632}"/>
          </ac:spMkLst>
        </pc:spChg>
        <pc:spChg chg="add del">
          <ac:chgData name="Dana Tabatabaie Irani" userId="d0ed049f-aa4b-4e7c-bf2a-9d98f885548d" providerId="ADAL" clId="{0B77DAAD-3CD6-4642-8BBE-5042D7D8987D}" dt="2024-06-17T16:20:28.485" v="55" actId="26606"/>
          <ac:spMkLst>
            <pc:docMk/>
            <pc:sldMk cId="4133766154" sldId="256"/>
            <ac:spMk id="48" creationId="{042E603F-28B7-4831-BF23-65FBAB13D5FB}"/>
          </ac:spMkLst>
        </pc:spChg>
        <pc:spChg chg="add del">
          <ac:chgData name="Dana Tabatabaie Irani" userId="d0ed049f-aa4b-4e7c-bf2a-9d98f885548d" providerId="ADAL" clId="{0B77DAAD-3CD6-4642-8BBE-5042D7D8987D}" dt="2024-06-17T16:20:28.485" v="55" actId="26606"/>
          <ac:spMkLst>
            <pc:docMk/>
            <pc:sldMk cId="4133766154" sldId="256"/>
            <ac:spMk id="50" creationId="{4D39700F-2B10-4402-A7DD-06EE2245880D}"/>
          </ac:spMkLst>
        </pc:spChg>
        <pc:spChg chg="add del">
          <ac:chgData name="Dana Tabatabaie Irani" userId="d0ed049f-aa4b-4e7c-bf2a-9d98f885548d" providerId="ADAL" clId="{0B77DAAD-3CD6-4642-8BBE-5042D7D8987D}" dt="2024-06-17T16:20:28.485" v="55" actId="26606"/>
          <ac:spMkLst>
            <pc:docMk/>
            <pc:sldMk cId="4133766154" sldId="256"/>
            <ac:spMk id="52" creationId="{B937640E-EF7A-4A6C-A950-D12B7D5C923E}"/>
          </ac:spMkLst>
        </pc:spChg>
        <pc:spChg chg="add del">
          <ac:chgData name="Dana Tabatabaie Irani" userId="d0ed049f-aa4b-4e7c-bf2a-9d98f885548d" providerId="ADAL" clId="{0B77DAAD-3CD6-4642-8BBE-5042D7D8987D}" dt="2024-06-17T16:20:28.485" v="55" actId="26606"/>
          <ac:spMkLst>
            <pc:docMk/>
            <pc:sldMk cId="4133766154" sldId="256"/>
            <ac:spMk id="54" creationId="{76ADA084-C86B-4F3C-8077-6A8999CC4632}"/>
          </ac:spMkLst>
        </pc:spChg>
        <pc:spChg chg="add del">
          <ac:chgData name="Dana Tabatabaie Irani" userId="d0ed049f-aa4b-4e7c-bf2a-9d98f885548d" providerId="ADAL" clId="{0B77DAAD-3CD6-4642-8BBE-5042D7D8987D}" dt="2024-06-17T16:20:34.882" v="57" actId="26606"/>
          <ac:spMkLst>
            <pc:docMk/>
            <pc:sldMk cId="4133766154" sldId="256"/>
            <ac:spMk id="56" creationId="{042E603F-28B7-4831-BF23-65FBAB13D5FB}"/>
          </ac:spMkLst>
        </pc:spChg>
        <pc:spChg chg="add del">
          <ac:chgData name="Dana Tabatabaie Irani" userId="d0ed049f-aa4b-4e7c-bf2a-9d98f885548d" providerId="ADAL" clId="{0B77DAAD-3CD6-4642-8BBE-5042D7D8987D}" dt="2024-06-17T16:20:34.882" v="57" actId="26606"/>
          <ac:spMkLst>
            <pc:docMk/>
            <pc:sldMk cId="4133766154" sldId="256"/>
            <ac:spMk id="57" creationId="{4D39700F-2B10-4402-A7DD-06EE2245880D}"/>
          </ac:spMkLst>
        </pc:spChg>
        <pc:spChg chg="add del">
          <ac:chgData name="Dana Tabatabaie Irani" userId="d0ed049f-aa4b-4e7c-bf2a-9d98f885548d" providerId="ADAL" clId="{0B77DAAD-3CD6-4642-8BBE-5042D7D8987D}" dt="2024-06-17T16:20:34.882" v="57" actId="26606"/>
          <ac:spMkLst>
            <pc:docMk/>
            <pc:sldMk cId="4133766154" sldId="256"/>
            <ac:spMk id="58" creationId="{B937640E-EF7A-4A6C-A950-D12B7D5C923E}"/>
          </ac:spMkLst>
        </pc:spChg>
        <pc:spChg chg="add del">
          <ac:chgData name="Dana Tabatabaie Irani" userId="d0ed049f-aa4b-4e7c-bf2a-9d98f885548d" providerId="ADAL" clId="{0B77DAAD-3CD6-4642-8BBE-5042D7D8987D}" dt="2024-06-17T16:20:34.882" v="57" actId="26606"/>
          <ac:spMkLst>
            <pc:docMk/>
            <pc:sldMk cId="4133766154" sldId="256"/>
            <ac:spMk id="59" creationId="{76ADA084-C86B-4F3C-8077-6A8999CC4632}"/>
          </ac:spMkLst>
        </pc:spChg>
        <pc:spChg chg="add del">
          <ac:chgData name="Dana Tabatabaie Irani" userId="d0ed049f-aa4b-4e7c-bf2a-9d98f885548d" providerId="ADAL" clId="{0B77DAAD-3CD6-4642-8BBE-5042D7D8987D}" dt="2024-06-17T16:20:39.106" v="59" actId="26606"/>
          <ac:spMkLst>
            <pc:docMk/>
            <pc:sldMk cId="4133766154" sldId="256"/>
            <ac:spMk id="62" creationId="{042E603F-28B7-4831-BF23-65FBAB13D5FB}"/>
          </ac:spMkLst>
        </pc:spChg>
        <pc:spChg chg="add del">
          <ac:chgData name="Dana Tabatabaie Irani" userId="d0ed049f-aa4b-4e7c-bf2a-9d98f885548d" providerId="ADAL" clId="{0B77DAAD-3CD6-4642-8BBE-5042D7D8987D}" dt="2024-06-17T16:20:39.106" v="59" actId="26606"/>
          <ac:spMkLst>
            <pc:docMk/>
            <pc:sldMk cId="4133766154" sldId="256"/>
            <ac:spMk id="63" creationId="{4D39700F-2B10-4402-A7DD-06EE2245880D}"/>
          </ac:spMkLst>
        </pc:spChg>
        <pc:spChg chg="add del">
          <ac:chgData name="Dana Tabatabaie Irani" userId="d0ed049f-aa4b-4e7c-bf2a-9d98f885548d" providerId="ADAL" clId="{0B77DAAD-3CD6-4642-8BBE-5042D7D8987D}" dt="2024-06-17T16:20:39.106" v="59" actId="26606"/>
          <ac:spMkLst>
            <pc:docMk/>
            <pc:sldMk cId="4133766154" sldId="256"/>
            <ac:spMk id="64" creationId="{B937640E-EF7A-4A6C-A950-D12B7D5C923E}"/>
          </ac:spMkLst>
        </pc:spChg>
        <pc:spChg chg="add del">
          <ac:chgData name="Dana Tabatabaie Irani" userId="d0ed049f-aa4b-4e7c-bf2a-9d98f885548d" providerId="ADAL" clId="{0B77DAAD-3CD6-4642-8BBE-5042D7D8987D}" dt="2024-06-17T16:20:39.106" v="59" actId="26606"/>
          <ac:spMkLst>
            <pc:docMk/>
            <pc:sldMk cId="4133766154" sldId="256"/>
            <ac:spMk id="65" creationId="{76ADA084-C86B-4F3C-8077-6A8999CC4632}"/>
          </ac:spMkLst>
        </pc:spChg>
        <pc:picChg chg="add del">
          <ac:chgData name="Dana Tabatabaie Irani" userId="d0ed049f-aa4b-4e7c-bf2a-9d98f885548d" providerId="ADAL" clId="{0B77DAAD-3CD6-4642-8BBE-5042D7D8987D}" dt="2024-06-17T16:19:20.157" v="29" actId="26606"/>
          <ac:picMkLst>
            <pc:docMk/>
            <pc:sldMk cId="4133766154" sldId="256"/>
            <ac:picMk id="3" creationId="{DA98F39B-FCB5-88F9-C772-69BFCB83BD09}"/>
          </ac:picMkLst>
        </pc:picChg>
        <pc:picChg chg="del">
          <ac:chgData name="Dana Tabatabaie Irani" userId="d0ed049f-aa4b-4e7c-bf2a-9d98f885548d" providerId="ADAL" clId="{0B77DAAD-3CD6-4642-8BBE-5042D7D8987D}" dt="2024-06-17T16:18:35.055" v="27" actId="478"/>
          <ac:picMkLst>
            <pc:docMk/>
            <pc:sldMk cId="4133766154" sldId="256"/>
            <ac:picMk id="19" creationId="{9FA9BF44-4D38-72BB-7572-984F9EDB9A69}"/>
          </ac:picMkLst>
        </pc:picChg>
        <pc:picChg chg="add del">
          <ac:chgData name="Dana Tabatabaie Irani" userId="d0ed049f-aa4b-4e7c-bf2a-9d98f885548d" providerId="ADAL" clId="{0B77DAAD-3CD6-4642-8BBE-5042D7D8987D}" dt="2024-06-17T16:19:27.006" v="31" actId="26606"/>
          <ac:picMkLst>
            <pc:docMk/>
            <pc:sldMk cId="4133766154" sldId="256"/>
            <ac:picMk id="28" creationId="{0A7BDBCD-5E1C-AB62-6DEF-93E4629AA9F4}"/>
          </ac:picMkLst>
        </pc:picChg>
        <pc:picChg chg="add del">
          <ac:chgData name="Dana Tabatabaie Irani" userId="d0ed049f-aa4b-4e7c-bf2a-9d98f885548d" providerId="ADAL" clId="{0B77DAAD-3CD6-4642-8BBE-5042D7D8987D}" dt="2024-06-17T16:19:31.347" v="33" actId="26606"/>
          <ac:picMkLst>
            <pc:docMk/>
            <pc:sldMk cId="4133766154" sldId="256"/>
            <ac:picMk id="34" creationId="{D99FB500-9A36-32A7-5E8B-D9BF3874D7A5}"/>
          </ac:picMkLst>
        </pc:picChg>
        <pc:picChg chg="add del">
          <ac:chgData name="Dana Tabatabaie Irani" userId="d0ed049f-aa4b-4e7c-bf2a-9d98f885548d" providerId="ADAL" clId="{0B77DAAD-3CD6-4642-8BBE-5042D7D8987D}" dt="2024-06-17T16:20:43.140" v="60" actId="478"/>
          <ac:picMkLst>
            <pc:docMk/>
            <pc:sldMk cId="4133766154" sldId="256"/>
            <ac:picMk id="43" creationId="{B7FA46EB-F64E-83BC-0466-8C39E8412643}"/>
          </ac:picMkLst>
        </pc:picChg>
        <pc:picChg chg="add del">
          <ac:chgData name="Dana Tabatabaie Irani" userId="d0ed049f-aa4b-4e7c-bf2a-9d98f885548d" providerId="ADAL" clId="{0B77DAAD-3CD6-4642-8BBE-5042D7D8987D}" dt="2024-06-17T16:20:28.485" v="55" actId="26606"/>
          <ac:picMkLst>
            <pc:docMk/>
            <pc:sldMk cId="4133766154" sldId="256"/>
            <ac:picMk id="44" creationId="{4496A36A-43F6-7A17-D1D2-306BB814CD28}"/>
          </ac:picMkLst>
        </pc:picChg>
        <pc:picChg chg="add del">
          <ac:chgData name="Dana Tabatabaie Irani" userId="d0ed049f-aa4b-4e7c-bf2a-9d98f885548d" providerId="ADAL" clId="{0B77DAAD-3CD6-4642-8BBE-5042D7D8987D}" dt="2024-06-17T16:20:34.882" v="57" actId="26606"/>
          <ac:picMkLst>
            <pc:docMk/>
            <pc:sldMk cId="4133766154" sldId="256"/>
            <ac:picMk id="60" creationId="{E71A6E36-D2FD-EC71-69B4-E323CDA6FE37}"/>
          </ac:picMkLst>
        </pc:picChg>
        <pc:picChg chg="add del">
          <ac:chgData name="Dana Tabatabaie Irani" userId="d0ed049f-aa4b-4e7c-bf2a-9d98f885548d" providerId="ADAL" clId="{0B77DAAD-3CD6-4642-8BBE-5042D7D8987D}" dt="2024-06-17T16:20:39.106" v="59" actId="26606"/>
          <ac:picMkLst>
            <pc:docMk/>
            <pc:sldMk cId="4133766154" sldId="256"/>
            <ac:picMk id="66" creationId="{E9B3FCCA-8969-0468-85BF-0616E496AC1C}"/>
          </ac:picMkLst>
        </pc:picChg>
        <pc:cxnChg chg="add del">
          <ac:chgData name="Dana Tabatabaie Irani" userId="d0ed049f-aa4b-4e7c-bf2a-9d98f885548d" providerId="ADAL" clId="{0B77DAAD-3CD6-4642-8BBE-5042D7D8987D}" dt="2024-06-17T16:19:27.006" v="31" actId="26606"/>
          <ac:cxnSpMkLst>
            <pc:docMk/>
            <pc:sldMk cId="4133766154" sldId="256"/>
            <ac:cxnSpMk id="21" creationId="{4C793C08-EF4C-422B-A728-6C717C47DF6F}"/>
          </ac:cxnSpMkLst>
        </pc:cxnChg>
        <pc:cxnChg chg="add del">
          <ac:chgData name="Dana Tabatabaie Irani" userId="d0ed049f-aa4b-4e7c-bf2a-9d98f885548d" providerId="ADAL" clId="{0B77DAAD-3CD6-4642-8BBE-5042D7D8987D}" dt="2024-06-17T16:19:27.006" v="31" actId="26606"/>
          <ac:cxnSpMkLst>
            <pc:docMk/>
            <pc:sldMk cId="4133766154" sldId="256"/>
            <ac:cxnSpMk id="22" creationId="{FE825BC6-56A8-46DE-8037-A9A577624B0D}"/>
          </ac:cxnSpMkLst>
        </pc:cxnChg>
        <pc:cxnChg chg="add del">
          <ac:chgData name="Dana Tabatabaie Irani" userId="d0ed049f-aa4b-4e7c-bf2a-9d98f885548d" providerId="ADAL" clId="{0B77DAAD-3CD6-4642-8BBE-5042D7D8987D}" dt="2024-06-17T16:19:31.347" v="33" actId="26606"/>
          <ac:cxnSpMkLst>
            <pc:docMk/>
            <pc:sldMk cId="4133766154" sldId="256"/>
            <ac:cxnSpMk id="30" creationId="{EAD4CCDA-06BF-4D2A-B44F-195AEC0B5B22}"/>
          </ac:cxnSpMkLst>
        </pc:cxnChg>
        <pc:cxnChg chg="add del">
          <ac:chgData name="Dana Tabatabaie Irani" userId="d0ed049f-aa4b-4e7c-bf2a-9d98f885548d" providerId="ADAL" clId="{0B77DAAD-3CD6-4642-8BBE-5042D7D8987D}" dt="2024-06-17T16:19:27.006" v="31" actId="26606"/>
          <ac:cxnSpMkLst>
            <pc:docMk/>
            <pc:sldMk cId="4133766154" sldId="256"/>
            <ac:cxnSpMk id="35" creationId="{6456490F-35AF-4D43-B301-FBCB19F2B31A}"/>
          </ac:cxnSpMkLst>
        </pc:cxnChg>
        <pc:cxnChg chg="add del">
          <ac:chgData name="Dana Tabatabaie Irani" userId="d0ed049f-aa4b-4e7c-bf2a-9d98f885548d" providerId="ADAL" clId="{0B77DAAD-3CD6-4642-8BBE-5042D7D8987D}" dt="2024-06-17T16:19:31.347" v="33" actId="26606"/>
          <ac:cxnSpMkLst>
            <pc:docMk/>
            <pc:sldMk cId="4133766154" sldId="256"/>
            <ac:cxnSpMk id="36" creationId="{D8C0D56F-4A65-48B9-843D-F9D262C354FF}"/>
          </ac:cxnSpMkLst>
        </pc:cxnChg>
        <pc:cxnChg chg="add del">
          <ac:chgData name="Dana Tabatabaie Irani" userId="d0ed049f-aa4b-4e7c-bf2a-9d98f885548d" providerId="ADAL" clId="{0B77DAAD-3CD6-4642-8BBE-5042D7D8987D}" dt="2024-06-17T16:19:27.006" v="31" actId="26606"/>
          <ac:cxnSpMkLst>
            <pc:docMk/>
            <pc:sldMk cId="4133766154" sldId="256"/>
            <ac:cxnSpMk id="37" creationId="{85F2753B-199B-4FF0-838F-41E8D058E953}"/>
          </ac:cxnSpMkLst>
        </pc:cxnChg>
        <pc:cxnChg chg="add del">
          <ac:chgData name="Dana Tabatabaie Irani" userId="d0ed049f-aa4b-4e7c-bf2a-9d98f885548d" providerId="ADAL" clId="{0B77DAAD-3CD6-4642-8BBE-5042D7D8987D}" dt="2024-06-17T16:19:27.006" v="31" actId="26606"/>
          <ac:cxnSpMkLst>
            <pc:docMk/>
            <pc:sldMk cId="4133766154" sldId="256"/>
            <ac:cxnSpMk id="39" creationId="{B0BDEAB7-0E83-4F55-90F4-098569F5A573}"/>
          </ac:cxnSpMkLst>
        </pc:cxnChg>
      </pc:sldChg>
      <pc:sldChg chg="modSp mod">
        <pc:chgData name="Dana Tabatabaie Irani" userId="d0ed049f-aa4b-4e7c-bf2a-9d98f885548d" providerId="ADAL" clId="{0B77DAAD-3CD6-4642-8BBE-5042D7D8987D}" dt="2024-06-17T17:11:56.398" v="933" actId="20577"/>
        <pc:sldMkLst>
          <pc:docMk/>
          <pc:sldMk cId="3196226660" sldId="257"/>
        </pc:sldMkLst>
        <pc:spChg chg="mod">
          <ac:chgData name="Dana Tabatabaie Irani" userId="d0ed049f-aa4b-4e7c-bf2a-9d98f885548d" providerId="ADAL" clId="{0B77DAAD-3CD6-4642-8BBE-5042D7D8987D}" dt="2024-06-17T16:20:12.476" v="52" actId="20577"/>
          <ac:spMkLst>
            <pc:docMk/>
            <pc:sldMk cId="3196226660" sldId="257"/>
            <ac:spMk id="2" creationId="{FA1728A5-87DD-DCE0-81AB-965FBD867D3D}"/>
          </ac:spMkLst>
        </pc:spChg>
        <pc:spChg chg="mod">
          <ac:chgData name="Dana Tabatabaie Irani" userId="d0ed049f-aa4b-4e7c-bf2a-9d98f885548d" providerId="ADAL" clId="{0B77DAAD-3CD6-4642-8BBE-5042D7D8987D}" dt="2024-06-17T16:30:55.110" v="136" actId="20577"/>
          <ac:spMkLst>
            <pc:docMk/>
            <pc:sldMk cId="3196226660" sldId="257"/>
            <ac:spMk id="3" creationId="{967A44BC-9665-36F2-DEBB-8344C6030926}"/>
          </ac:spMkLst>
        </pc:spChg>
        <pc:spChg chg="mod">
          <ac:chgData name="Dana Tabatabaie Irani" userId="d0ed049f-aa4b-4e7c-bf2a-9d98f885548d" providerId="ADAL" clId="{0B77DAAD-3CD6-4642-8BBE-5042D7D8987D}" dt="2024-06-17T17:11:56.398" v="933" actId="20577"/>
          <ac:spMkLst>
            <pc:docMk/>
            <pc:sldMk cId="3196226660" sldId="257"/>
            <ac:spMk id="4" creationId="{6378F382-57F6-2961-70F7-84F00A840085}"/>
          </ac:spMkLst>
        </pc:spChg>
      </pc:sldChg>
      <pc:sldChg chg="modSp mod">
        <pc:chgData name="Dana Tabatabaie Irani" userId="d0ed049f-aa4b-4e7c-bf2a-9d98f885548d" providerId="ADAL" clId="{0B77DAAD-3CD6-4642-8BBE-5042D7D8987D}" dt="2024-06-17T16:34:00.478" v="144" actId="20577"/>
        <pc:sldMkLst>
          <pc:docMk/>
          <pc:sldMk cId="779085524" sldId="258"/>
        </pc:sldMkLst>
        <pc:spChg chg="mod">
          <ac:chgData name="Dana Tabatabaie Irani" userId="d0ed049f-aa4b-4e7c-bf2a-9d98f885548d" providerId="ADAL" clId="{0B77DAAD-3CD6-4642-8BBE-5042D7D8987D}" dt="2024-06-17T16:22:56.178" v="91" actId="207"/>
          <ac:spMkLst>
            <pc:docMk/>
            <pc:sldMk cId="779085524" sldId="258"/>
            <ac:spMk id="2" creationId="{F3414672-91C5-95B1-D35D-B16B9217BF64}"/>
          </ac:spMkLst>
        </pc:spChg>
        <pc:spChg chg="mod">
          <ac:chgData name="Dana Tabatabaie Irani" userId="d0ed049f-aa4b-4e7c-bf2a-9d98f885548d" providerId="ADAL" clId="{0B77DAAD-3CD6-4642-8BBE-5042D7D8987D}" dt="2024-06-17T16:34:00.478" v="144" actId="20577"/>
          <ac:spMkLst>
            <pc:docMk/>
            <pc:sldMk cId="779085524" sldId="258"/>
            <ac:spMk id="3" creationId="{B760A7C2-6F2E-0E83-53E1-E70FFBB72C1C}"/>
          </ac:spMkLst>
        </pc:spChg>
      </pc:sldChg>
      <pc:sldChg chg="del">
        <pc:chgData name="Dana Tabatabaie Irani" userId="d0ed049f-aa4b-4e7c-bf2a-9d98f885548d" providerId="ADAL" clId="{0B77DAAD-3CD6-4642-8BBE-5042D7D8987D}" dt="2024-06-17T16:17:28.348" v="21" actId="47"/>
        <pc:sldMkLst>
          <pc:docMk/>
          <pc:sldMk cId="3624247353" sldId="258"/>
        </pc:sldMkLst>
      </pc:sldChg>
      <pc:sldChg chg="del">
        <pc:chgData name="Dana Tabatabaie Irani" userId="d0ed049f-aa4b-4e7c-bf2a-9d98f885548d" providerId="ADAL" clId="{0B77DAAD-3CD6-4642-8BBE-5042D7D8987D}" dt="2024-06-17T16:17:35.112" v="24" actId="47"/>
        <pc:sldMkLst>
          <pc:docMk/>
          <pc:sldMk cId="99762809" sldId="259"/>
        </pc:sldMkLst>
      </pc:sldChg>
      <pc:sldChg chg="modSp mod modAnim">
        <pc:chgData name="Dana Tabatabaie Irani" userId="d0ed049f-aa4b-4e7c-bf2a-9d98f885548d" providerId="ADAL" clId="{0B77DAAD-3CD6-4642-8BBE-5042D7D8987D}" dt="2024-06-18T07:14:18.269" v="1683"/>
        <pc:sldMkLst>
          <pc:docMk/>
          <pc:sldMk cId="3381749061" sldId="259"/>
        </pc:sldMkLst>
        <pc:spChg chg="mod">
          <ac:chgData name="Dana Tabatabaie Irani" userId="d0ed049f-aa4b-4e7c-bf2a-9d98f885548d" providerId="ADAL" clId="{0B77DAAD-3CD6-4642-8BBE-5042D7D8987D}" dt="2024-06-17T16:33:57.140" v="143" actId="20577"/>
          <ac:spMkLst>
            <pc:docMk/>
            <pc:sldMk cId="3381749061" sldId="259"/>
            <ac:spMk id="2" creationId="{5F15CC16-8748-5CC7-59A6-0515F4E00E62}"/>
          </ac:spMkLst>
        </pc:spChg>
        <pc:spChg chg="mod">
          <ac:chgData name="Dana Tabatabaie Irani" userId="d0ed049f-aa4b-4e7c-bf2a-9d98f885548d" providerId="ADAL" clId="{0B77DAAD-3CD6-4642-8BBE-5042D7D8987D}" dt="2024-06-17T17:13:42.423" v="957" actId="207"/>
          <ac:spMkLst>
            <pc:docMk/>
            <pc:sldMk cId="3381749061" sldId="259"/>
            <ac:spMk id="3" creationId="{00B2E3BD-B75A-EB28-A527-37163B5DB362}"/>
          </ac:spMkLst>
        </pc:spChg>
      </pc:sldChg>
      <pc:sldChg chg="addSp delSp modSp mod modShow">
        <pc:chgData name="Dana Tabatabaie Irani" userId="d0ed049f-aa4b-4e7c-bf2a-9d98f885548d" providerId="ADAL" clId="{0B77DAAD-3CD6-4642-8BBE-5042D7D8987D}" dt="2024-06-18T09:06:01.484" v="1753" actId="729"/>
        <pc:sldMkLst>
          <pc:docMk/>
          <pc:sldMk cId="1582878039" sldId="260"/>
        </pc:sldMkLst>
        <pc:spChg chg="mod">
          <ac:chgData name="Dana Tabatabaie Irani" userId="d0ed049f-aa4b-4e7c-bf2a-9d98f885548d" providerId="ADAL" clId="{0B77DAAD-3CD6-4642-8BBE-5042D7D8987D}" dt="2024-06-17T16:43:40.189" v="521" actId="20577"/>
          <ac:spMkLst>
            <pc:docMk/>
            <pc:sldMk cId="1582878039" sldId="260"/>
            <ac:spMk id="2" creationId="{71B14B7F-149C-D930-7A3C-D5AC022B14F8}"/>
          </ac:spMkLst>
        </pc:spChg>
        <pc:spChg chg="add del mod">
          <ac:chgData name="Dana Tabatabaie Irani" userId="d0ed049f-aa4b-4e7c-bf2a-9d98f885548d" providerId="ADAL" clId="{0B77DAAD-3CD6-4642-8BBE-5042D7D8987D}" dt="2024-06-17T17:27:32.993" v="1106" actId="207"/>
          <ac:spMkLst>
            <pc:docMk/>
            <pc:sldMk cId="1582878039" sldId="260"/>
            <ac:spMk id="3" creationId="{C260425F-360C-6E49-03A0-FE03FD9A76CF}"/>
          </ac:spMkLst>
        </pc:spChg>
        <pc:picChg chg="add mod">
          <ac:chgData name="Dana Tabatabaie Irani" userId="d0ed049f-aa4b-4e7c-bf2a-9d98f885548d" providerId="ADAL" clId="{0B77DAAD-3CD6-4642-8BBE-5042D7D8987D}" dt="2024-06-17T16:43:51.342" v="528"/>
          <ac:picMkLst>
            <pc:docMk/>
            <pc:sldMk cId="1582878039" sldId="260"/>
            <ac:picMk id="5" creationId="{585E1E3B-7936-928F-3E73-BD2D4B4AE9C8}"/>
          </ac:picMkLst>
        </pc:picChg>
        <pc:picChg chg="add mod">
          <ac:chgData name="Dana Tabatabaie Irani" userId="d0ed049f-aa4b-4e7c-bf2a-9d98f885548d" providerId="ADAL" clId="{0B77DAAD-3CD6-4642-8BBE-5042D7D8987D}" dt="2024-06-17T16:43:55.624" v="534"/>
          <ac:picMkLst>
            <pc:docMk/>
            <pc:sldMk cId="1582878039" sldId="260"/>
            <ac:picMk id="7" creationId="{8409AB05-2202-181C-A5B2-47403C67E89F}"/>
          </ac:picMkLst>
        </pc:picChg>
        <pc:picChg chg="add mod">
          <ac:chgData name="Dana Tabatabaie Irani" userId="d0ed049f-aa4b-4e7c-bf2a-9d98f885548d" providerId="ADAL" clId="{0B77DAAD-3CD6-4642-8BBE-5042D7D8987D}" dt="2024-06-17T16:43:58.316" v="539"/>
          <ac:picMkLst>
            <pc:docMk/>
            <pc:sldMk cId="1582878039" sldId="260"/>
            <ac:picMk id="9" creationId="{CC3555EA-0AF4-D0AF-384C-54381BFCCA90}"/>
          </ac:picMkLst>
        </pc:picChg>
        <pc:picChg chg="add mod">
          <ac:chgData name="Dana Tabatabaie Irani" userId="d0ed049f-aa4b-4e7c-bf2a-9d98f885548d" providerId="ADAL" clId="{0B77DAAD-3CD6-4642-8BBE-5042D7D8987D}" dt="2024-06-17T20:08:55.352" v="1503" actId="1076"/>
          <ac:picMkLst>
            <pc:docMk/>
            <pc:sldMk cId="1582878039" sldId="260"/>
            <ac:picMk id="11" creationId="{D579F3BD-CC5F-ECE2-5CD2-E83C5BA72952}"/>
          </ac:picMkLst>
        </pc:picChg>
      </pc:sldChg>
      <pc:sldChg chg="modSp mod">
        <pc:chgData name="Dana Tabatabaie Irani" userId="d0ed049f-aa4b-4e7c-bf2a-9d98f885548d" providerId="ADAL" clId="{0B77DAAD-3CD6-4642-8BBE-5042D7D8987D}" dt="2024-06-17T20:29:22.130" v="1579" actId="13822"/>
        <pc:sldMkLst>
          <pc:docMk/>
          <pc:sldMk cId="3341526747" sldId="261"/>
        </pc:sldMkLst>
        <pc:spChg chg="mod">
          <ac:chgData name="Dana Tabatabaie Irani" userId="d0ed049f-aa4b-4e7c-bf2a-9d98f885548d" providerId="ADAL" clId="{0B77DAAD-3CD6-4642-8BBE-5042D7D8987D}" dt="2024-06-17T20:29:00.279" v="1577" actId="5793"/>
          <ac:spMkLst>
            <pc:docMk/>
            <pc:sldMk cId="3341526747" sldId="261"/>
            <ac:spMk id="3" creationId="{ADF384EF-2B14-34E8-DC34-25AE08105056}"/>
          </ac:spMkLst>
        </pc:spChg>
        <pc:spChg chg="mod">
          <ac:chgData name="Dana Tabatabaie Irani" userId="d0ed049f-aa4b-4e7c-bf2a-9d98f885548d" providerId="ADAL" clId="{0B77DAAD-3CD6-4642-8BBE-5042D7D8987D}" dt="2024-06-17T20:29:22.130" v="1579" actId="13822"/>
          <ac:spMkLst>
            <pc:docMk/>
            <pc:sldMk cId="3341526747" sldId="261"/>
            <ac:spMk id="5" creationId="{C2758FF7-51CA-B610-B0C8-87CC0EAD6ADE}"/>
          </ac:spMkLst>
        </pc:spChg>
      </pc:sldChg>
      <pc:sldChg chg="del">
        <pc:chgData name="Dana Tabatabaie Irani" userId="d0ed049f-aa4b-4e7c-bf2a-9d98f885548d" providerId="ADAL" clId="{0B77DAAD-3CD6-4642-8BBE-5042D7D8987D}" dt="2024-06-17T16:17:34.242" v="23" actId="47"/>
        <pc:sldMkLst>
          <pc:docMk/>
          <pc:sldMk cId="3345129663" sldId="261"/>
        </pc:sldMkLst>
      </pc:sldChg>
      <pc:sldChg chg="modSp mod">
        <pc:chgData name="Dana Tabatabaie Irani" userId="d0ed049f-aa4b-4e7c-bf2a-9d98f885548d" providerId="ADAL" clId="{0B77DAAD-3CD6-4642-8BBE-5042D7D8987D}" dt="2024-06-18T07:31:36.568" v="1714" actId="207"/>
        <pc:sldMkLst>
          <pc:docMk/>
          <pc:sldMk cId="1850695868" sldId="262"/>
        </pc:sldMkLst>
        <pc:spChg chg="mod">
          <ac:chgData name="Dana Tabatabaie Irani" userId="d0ed049f-aa4b-4e7c-bf2a-9d98f885548d" providerId="ADAL" clId="{0B77DAAD-3CD6-4642-8BBE-5042D7D8987D}" dt="2024-06-18T07:31:36.568" v="1714" actId="207"/>
          <ac:spMkLst>
            <pc:docMk/>
            <pc:sldMk cId="1850695868" sldId="262"/>
            <ac:spMk id="2" creationId="{BD909786-80AD-1BAC-8DD2-4F688BD31C60}"/>
          </ac:spMkLst>
        </pc:spChg>
      </pc:sldChg>
      <pc:sldChg chg="del">
        <pc:chgData name="Dana Tabatabaie Irani" userId="d0ed049f-aa4b-4e7c-bf2a-9d98f885548d" providerId="ADAL" clId="{0B77DAAD-3CD6-4642-8BBE-5042D7D8987D}" dt="2024-06-17T16:17:33.416" v="22" actId="47"/>
        <pc:sldMkLst>
          <pc:docMk/>
          <pc:sldMk cId="4006964784" sldId="262"/>
        </pc:sldMkLst>
      </pc:sldChg>
      <pc:sldChg chg="del">
        <pc:chgData name="Dana Tabatabaie Irani" userId="d0ed049f-aa4b-4e7c-bf2a-9d98f885548d" providerId="ADAL" clId="{0B77DAAD-3CD6-4642-8BBE-5042D7D8987D}" dt="2024-06-17T16:17:36.711" v="26" actId="47"/>
        <pc:sldMkLst>
          <pc:docMk/>
          <pc:sldMk cId="61555220" sldId="263"/>
        </pc:sldMkLst>
      </pc:sldChg>
      <pc:sldChg chg="modSp mod">
        <pc:chgData name="Dana Tabatabaie Irani" userId="d0ed049f-aa4b-4e7c-bf2a-9d98f885548d" providerId="ADAL" clId="{0B77DAAD-3CD6-4642-8BBE-5042D7D8987D}" dt="2024-06-18T07:31:39.210" v="1715" actId="207"/>
        <pc:sldMkLst>
          <pc:docMk/>
          <pc:sldMk cId="273408214" sldId="263"/>
        </pc:sldMkLst>
        <pc:spChg chg="mod">
          <ac:chgData name="Dana Tabatabaie Irani" userId="d0ed049f-aa4b-4e7c-bf2a-9d98f885548d" providerId="ADAL" clId="{0B77DAAD-3CD6-4642-8BBE-5042D7D8987D}" dt="2024-06-18T07:31:39.210" v="1715" actId="207"/>
          <ac:spMkLst>
            <pc:docMk/>
            <pc:sldMk cId="273408214" sldId="263"/>
            <ac:spMk id="2" creationId="{25DB87C1-E3FB-C262-74A3-DE652A0E79D7}"/>
          </ac:spMkLst>
        </pc:spChg>
        <pc:spChg chg="mod">
          <ac:chgData name="Dana Tabatabaie Irani" userId="d0ed049f-aa4b-4e7c-bf2a-9d98f885548d" providerId="ADAL" clId="{0B77DAAD-3CD6-4642-8BBE-5042D7D8987D}" dt="2024-06-17T20:30:45.136" v="1597" actId="13822"/>
          <ac:spMkLst>
            <pc:docMk/>
            <pc:sldMk cId="273408214" sldId="263"/>
            <ac:spMk id="4" creationId="{6D505346-5901-7A4B-6640-C879891393E8}"/>
          </ac:spMkLst>
        </pc:spChg>
      </pc:sldChg>
      <pc:sldChg chg="del">
        <pc:chgData name="Dana Tabatabaie Irani" userId="d0ed049f-aa4b-4e7c-bf2a-9d98f885548d" providerId="ADAL" clId="{0B77DAAD-3CD6-4642-8BBE-5042D7D8987D}" dt="2024-06-17T16:17:35.950" v="25" actId="47"/>
        <pc:sldMkLst>
          <pc:docMk/>
          <pc:sldMk cId="2927225759" sldId="264"/>
        </pc:sldMkLst>
      </pc:sldChg>
      <pc:sldChg chg="modSp mod">
        <pc:chgData name="Dana Tabatabaie Irani" userId="d0ed049f-aa4b-4e7c-bf2a-9d98f885548d" providerId="ADAL" clId="{0B77DAAD-3CD6-4642-8BBE-5042D7D8987D}" dt="2024-06-18T07:31:41.263" v="1716" actId="207"/>
        <pc:sldMkLst>
          <pc:docMk/>
          <pc:sldMk cId="4230785280" sldId="265"/>
        </pc:sldMkLst>
        <pc:spChg chg="mod">
          <ac:chgData name="Dana Tabatabaie Irani" userId="d0ed049f-aa4b-4e7c-bf2a-9d98f885548d" providerId="ADAL" clId="{0B77DAAD-3CD6-4642-8BBE-5042D7D8987D}" dt="2024-06-18T07:31:41.263" v="1716" actId="207"/>
          <ac:spMkLst>
            <pc:docMk/>
            <pc:sldMk cId="4230785280" sldId="265"/>
            <ac:spMk id="2" creationId="{3D41D026-2CB2-6C52-775B-1A154F0E7D88}"/>
          </ac:spMkLst>
        </pc:spChg>
        <pc:spChg chg="mod">
          <ac:chgData name="Dana Tabatabaie Irani" userId="d0ed049f-aa4b-4e7c-bf2a-9d98f885548d" providerId="ADAL" clId="{0B77DAAD-3CD6-4642-8BBE-5042D7D8987D}" dt="2024-06-17T20:16:28.009" v="1564" actId="20577"/>
          <ac:spMkLst>
            <pc:docMk/>
            <pc:sldMk cId="4230785280" sldId="265"/>
            <ac:spMk id="3" creationId="{3122FEE9-F685-C3CE-AFC0-E65C97386901}"/>
          </ac:spMkLst>
        </pc:spChg>
        <pc:spChg chg="mod">
          <ac:chgData name="Dana Tabatabaie Irani" userId="d0ed049f-aa4b-4e7c-bf2a-9d98f885548d" providerId="ADAL" clId="{0B77DAAD-3CD6-4642-8BBE-5042D7D8987D}" dt="2024-06-17T20:09:08.900" v="1504"/>
          <ac:spMkLst>
            <pc:docMk/>
            <pc:sldMk cId="4230785280" sldId="265"/>
            <ac:spMk id="9" creationId="{676629FB-11B7-5D9B-0981-3DE8AEC07747}"/>
          </ac:spMkLst>
        </pc:spChg>
      </pc:sldChg>
      <pc:sldChg chg="addSp modSp mod">
        <pc:chgData name="Dana Tabatabaie Irani" userId="d0ed049f-aa4b-4e7c-bf2a-9d98f885548d" providerId="ADAL" clId="{0B77DAAD-3CD6-4642-8BBE-5042D7D8987D}" dt="2024-06-18T08:06:31.994" v="1752" actId="20577"/>
        <pc:sldMkLst>
          <pc:docMk/>
          <pc:sldMk cId="330552823" sldId="266"/>
        </pc:sldMkLst>
        <pc:spChg chg="mod">
          <ac:chgData name="Dana Tabatabaie Irani" userId="d0ed049f-aa4b-4e7c-bf2a-9d98f885548d" providerId="ADAL" clId="{0B77DAAD-3CD6-4642-8BBE-5042D7D8987D}" dt="2024-06-17T20:49:05.338" v="1622" actId="207"/>
          <ac:spMkLst>
            <pc:docMk/>
            <pc:sldMk cId="330552823" sldId="266"/>
            <ac:spMk id="2" creationId="{B52EF481-AD54-4E2C-15B3-F6B953970894}"/>
          </ac:spMkLst>
        </pc:spChg>
        <pc:spChg chg="add mod">
          <ac:chgData name="Dana Tabatabaie Irani" userId="d0ed049f-aa4b-4e7c-bf2a-9d98f885548d" providerId="ADAL" clId="{0B77DAAD-3CD6-4642-8BBE-5042D7D8987D}" dt="2024-06-18T08:06:31.994" v="1752" actId="20577"/>
          <ac:spMkLst>
            <pc:docMk/>
            <pc:sldMk cId="330552823" sldId="266"/>
            <ac:spMk id="7" creationId="{5BB02112-EF87-CAA4-9CAA-92E636FF6ECE}"/>
          </ac:spMkLst>
        </pc:spChg>
      </pc:sldChg>
      <pc:sldChg chg="modSp mod">
        <pc:chgData name="Dana Tabatabaie Irani" userId="d0ed049f-aa4b-4e7c-bf2a-9d98f885548d" providerId="ADAL" clId="{0B77DAAD-3CD6-4642-8BBE-5042D7D8987D}" dt="2024-06-18T09:48:33.852" v="1754" actId="114"/>
        <pc:sldMkLst>
          <pc:docMk/>
          <pc:sldMk cId="735074698" sldId="267"/>
        </pc:sldMkLst>
        <pc:spChg chg="mod">
          <ac:chgData name="Dana Tabatabaie Irani" userId="d0ed049f-aa4b-4e7c-bf2a-9d98f885548d" providerId="ADAL" clId="{0B77DAAD-3CD6-4642-8BBE-5042D7D8987D}" dt="2024-06-18T09:48:33.852" v="1754" actId="114"/>
          <ac:spMkLst>
            <pc:docMk/>
            <pc:sldMk cId="735074698" sldId="267"/>
            <ac:spMk id="2" creationId="{61B3CE81-4532-C309-B075-65702112CCB5}"/>
          </ac:spMkLst>
        </pc:spChg>
        <pc:picChg chg="mod">
          <ac:chgData name="Dana Tabatabaie Irani" userId="d0ed049f-aa4b-4e7c-bf2a-9d98f885548d" providerId="ADAL" clId="{0B77DAAD-3CD6-4642-8BBE-5042D7D8987D}" dt="2024-06-17T20:31:05.674" v="1599" actId="1076"/>
          <ac:picMkLst>
            <pc:docMk/>
            <pc:sldMk cId="735074698" sldId="267"/>
            <ac:picMk id="9" creationId="{BE55D13A-C97F-9474-3AC6-FC4675BA5484}"/>
          </ac:picMkLst>
        </pc:picChg>
      </pc:sldChg>
      <pc:sldChg chg="modSp mod">
        <pc:chgData name="Dana Tabatabaie Irani" userId="d0ed049f-aa4b-4e7c-bf2a-9d98f885548d" providerId="ADAL" clId="{0B77DAAD-3CD6-4642-8BBE-5042D7D8987D}" dt="2024-06-18T09:48:52.944" v="1760" actId="207"/>
        <pc:sldMkLst>
          <pc:docMk/>
          <pc:sldMk cId="2366529643" sldId="268"/>
        </pc:sldMkLst>
        <pc:spChg chg="mod">
          <ac:chgData name="Dana Tabatabaie Irani" userId="d0ed049f-aa4b-4e7c-bf2a-9d98f885548d" providerId="ADAL" clId="{0B77DAAD-3CD6-4642-8BBE-5042D7D8987D}" dt="2024-06-18T09:48:52.944" v="1760" actId="207"/>
          <ac:spMkLst>
            <pc:docMk/>
            <pc:sldMk cId="2366529643" sldId="268"/>
            <ac:spMk id="2" creationId="{DB5B4CB0-855F-B6FB-FB6F-8794958C029C}"/>
          </ac:spMkLst>
        </pc:spChg>
      </pc:sldChg>
      <pc:sldChg chg="modSp mod">
        <pc:chgData name="Dana Tabatabaie Irani" userId="d0ed049f-aa4b-4e7c-bf2a-9d98f885548d" providerId="ADAL" clId="{0B77DAAD-3CD6-4642-8BBE-5042D7D8987D}" dt="2024-06-17T20:53:02.489" v="1647" actId="20577"/>
        <pc:sldMkLst>
          <pc:docMk/>
          <pc:sldMk cId="3452462923" sldId="270"/>
        </pc:sldMkLst>
        <pc:spChg chg="mod">
          <ac:chgData name="Dana Tabatabaie Irani" userId="d0ed049f-aa4b-4e7c-bf2a-9d98f885548d" providerId="ADAL" clId="{0B77DAAD-3CD6-4642-8BBE-5042D7D8987D}" dt="2024-06-17T20:53:02.489" v="1647" actId="20577"/>
          <ac:spMkLst>
            <pc:docMk/>
            <pc:sldMk cId="3452462923" sldId="270"/>
            <ac:spMk id="3" creationId="{D9BACB3F-8A82-836A-1E52-F065F4A79EB1}"/>
          </ac:spMkLst>
        </pc:spChg>
      </pc:sldChg>
      <pc:sldChg chg="addSp delSp modSp new mod">
        <pc:chgData name="Dana Tabatabaie Irani" userId="d0ed049f-aa4b-4e7c-bf2a-9d98f885548d" providerId="ADAL" clId="{0B77DAAD-3CD6-4642-8BBE-5042D7D8987D}" dt="2024-06-17T20:53:47.470" v="1682" actId="20577"/>
        <pc:sldMkLst>
          <pc:docMk/>
          <pc:sldMk cId="1791576647" sldId="272"/>
        </pc:sldMkLst>
        <pc:spChg chg="mod">
          <ac:chgData name="Dana Tabatabaie Irani" userId="d0ed049f-aa4b-4e7c-bf2a-9d98f885548d" providerId="ADAL" clId="{0B77DAAD-3CD6-4642-8BBE-5042D7D8987D}" dt="2024-06-17T17:27:57.115" v="1120" actId="20577"/>
          <ac:spMkLst>
            <pc:docMk/>
            <pc:sldMk cId="1791576647" sldId="272"/>
            <ac:spMk id="2" creationId="{92CD5AE1-F314-A3AF-D0D0-D0847C0358F0}"/>
          </ac:spMkLst>
        </pc:spChg>
        <pc:spChg chg="mod">
          <ac:chgData name="Dana Tabatabaie Irani" userId="d0ed049f-aa4b-4e7c-bf2a-9d98f885548d" providerId="ADAL" clId="{0B77DAAD-3CD6-4642-8BBE-5042D7D8987D}" dt="2024-06-17T20:53:47.470" v="1682" actId="20577"/>
          <ac:spMkLst>
            <pc:docMk/>
            <pc:sldMk cId="1791576647" sldId="272"/>
            <ac:spMk id="3" creationId="{31A9F911-7AF0-DA7E-86F0-3EC8B871F4EE}"/>
          </ac:spMkLst>
        </pc:spChg>
        <pc:spChg chg="add mod">
          <ac:chgData name="Dana Tabatabaie Irani" userId="d0ed049f-aa4b-4e7c-bf2a-9d98f885548d" providerId="ADAL" clId="{0B77DAAD-3CD6-4642-8BBE-5042D7D8987D}" dt="2024-06-17T20:30:36.379" v="1596" actId="1076"/>
          <ac:spMkLst>
            <pc:docMk/>
            <pc:sldMk cId="1791576647" sldId="272"/>
            <ac:spMk id="11" creationId="{908C9461-4406-BDE8-7A97-38AB0AE11EAC}"/>
          </ac:spMkLst>
        </pc:spChg>
        <pc:picChg chg="add del mod">
          <ac:chgData name="Dana Tabatabaie Irani" userId="d0ed049f-aa4b-4e7c-bf2a-9d98f885548d" providerId="ADAL" clId="{0B77DAAD-3CD6-4642-8BBE-5042D7D8987D}" dt="2024-06-17T19:56:44.265" v="1134" actId="478"/>
          <ac:picMkLst>
            <pc:docMk/>
            <pc:sldMk cId="1791576647" sldId="272"/>
            <ac:picMk id="5" creationId="{EBB751CC-9BDD-A434-C096-E9600F5892BC}"/>
          </ac:picMkLst>
        </pc:picChg>
        <pc:picChg chg="add del mod">
          <ac:chgData name="Dana Tabatabaie Irani" userId="d0ed049f-aa4b-4e7c-bf2a-9d98f885548d" providerId="ADAL" clId="{0B77DAAD-3CD6-4642-8BBE-5042D7D8987D}" dt="2024-06-17T19:56:48.882" v="1136" actId="478"/>
          <ac:picMkLst>
            <pc:docMk/>
            <pc:sldMk cId="1791576647" sldId="272"/>
            <ac:picMk id="6" creationId="{3804813B-4637-3A88-B8CF-CA084CD241C7}"/>
          </ac:picMkLst>
        </pc:picChg>
        <pc:picChg chg="add del mod">
          <ac:chgData name="Dana Tabatabaie Irani" userId="d0ed049f-aa4b-4e7c-bf2a-9d98f885548d" providerId="ADAL" clId="{0B77DAAD-3CD6-4642-8BBE-5042D7D8987D}" dt="2024-06-17T20:07:07.911" v="1422" actId="478"/>
          <ac:picMkLst>
            <pc:docMk/>
            <pc:sldMk cId="1791576647" sldId="272"/>
            <ac:picMk id="8" creationId="{82573597-0CC3-B8B6-5D06-3983EBEAEA53}"/>
          </ac:picMkLst>
        </pc:picChg>
        <pc:picChg chg="add mod">
          <ac:chgData name="Dana Tabatabaie Irani" userId="d0ed049f-aa4b-4e7c-bf2a-9d98f885548d" providerId="ADAL" clId="{0B77DAAD-3CD6-4642-8BBE-5042D7D8987D}" dt="2024-06-17T20:07:30.956" v="1432" actId="14100"/>
          <ac:picMkLst>
            <pc:docMk/>
            <pc:sldMk cId="1791576647" sldId="272"/>
            <ac:picMk id="10" creationId="{C7E9A185-3607-474C-7041-B7BA78845B82}"/>
          </ac:picMkLst>
        </pc:picChg>
      </pc:sldChg>
      <pc:sldChg chg="modSp mod">
        <pc:chgData name="Dana Tabatabaie Irani" userId="d0ed049f-aa4b-4e7c-bf2a-9d98f885548d" providerId="ADAL" clId="{0B77DAAD-3CD6-4642-8BBE-5042D7D8987D}" dt="2024-06-18T09:48:37.624" v="1755" actId="114"/>
        <pc:sldMkLst>
          <pc:docMk/>
          <pc:sldMk cId="563908080" sldId="273"/>
        </pc:sldMkLst>
        <pc:spChg chg="mod">
          <ac:chgData name="Dana Tabatabaie Irani" userId="d0ed049f-aa4b-4e7c-bf2a-9d98f885548d" providerId="ADAL" clId="{0B77DAAD-3CD6-4642-8BBE-5042D7D8987D}" dt="2024-06-18T09:48:37.624" v="1755" actId="114"/>
          <ac:spMkLst>
            <pc:docMk/>
            <pc:sldMk cId="563908080" sldId="273"/>
            <ac:spMk id="2" creationId="{61B3CE81-4532-C309-B075-65702112CCB5}"/>
          </ac:spMkLst>
        </pc:spChg>
        <pc:picChg chg="mod">
          <ac:chgData name="Dana Tabatabaie Irani" userId="d0ed049f-aa4b-4e7c-bf2a-9d98f885548d" providerId="ADAL" clId="{0B77DAAD-3CD6-4642-8BBE-5042D7D8987D}" dt="2024-06-17T20:32:51.712" v="1613" actId="1076"/>
          <ac:picMkLst>
            <pc:docMk/>
            <pc:sldMk cId="563908080" sldId="273"/>
            <ac:picMk id="4" creationId="{7EAE5924-0FC7-30DC-94B2-72AD25DADAF3}"/>
          </ac:picMkLst>
        </pc:picChg>
      </pc:sldChg>
      <pc:sldChg chg="modSp mod">
        <pc:chgData name="Dana Tabatabaie Irani" userId="d0ed049f-aa4b-4e7c-bf2a-9d98f885548d" providerId="ADAL" clId="{0B77DAAD-3CD6-4642-8BBE-5042D7D8987D}" dt="2024-06-18T09:48:40.069" v="1756" actId="114"/>
        <pc:sldMkLst>
          <pc:docMk/>
          <pc:sldMk cId="1352709236" sldId="275"/>
        </pc:sldMkLst>
        <pc:spChg chg="mod">
          <ac:chgData name="Dana Tabatabaie Irani" userId="d0ed049f-aa4b-4e7c-bf2a-9d98f885548d" providerId="ADAL" clId="{0B77DAAD-3CD6-4642-8BBE-5042D7D8987D}" dt="2024-06-18T09:48:40.069" v="1756" actId="114"/>
          <ac:spMkLst>
            <pc:docMk/>
            <pc:sldMk cId="1352709236" sldId="275"/>
            <ac:spMk id="2" creationId="{61B3CE81-4532-C309-B075-65702112CCB5}"/>
          </ac:spMkLst>
        </pc:spChg>
        <pc:picChg chg="mod">
          <ac:chgData name="Dana Tabatabaie Irani" userId="d0ed049f-aa4b-4e7c-bf2a-9d98f885548d" providerId="ADAL" clId="{0B77DAAD-3CD6-4642-8BBE-5042D7D8987D}" dt="2024-06-17T20:33:00.137" v="1615" actId="1076"/>
          <ac:picMkLst>
            <pc:docMk/>
            <pc:sldMk cId="1352709236" sldId="275"/>
            <ac:picMk id="5" creationId="{8CE2F5D9-E57A-2C2F-5F5A-782C5A2C9C5A}"/>
          </ac:picMkLst>
        </pc:picChg>
      </pc:sldChg>
      <pc:sldChg chg="modSp mod">
        <pc:chgData name="Dana Tabatabaie Irani" userId="d0ed049f-aa4b-4e7c-bf2a-9d98f885548d" providerId="ADAL" clId="{0B77DAAD-3CD6-4642-8BBE-5042D7D8987D}" dt="2024-06-17T20:49:08.163" v="1623" actId="207"/>
        <pc:sldMkLst>
          <pc:docMk/>
          <pc:sldMk cId="1252837410" sldId="276"/>
        </pc:sldMkLst>
        <pc:spChg chg="mod">
          <ac:chgData name="Dana Tabatabaie Irani" userId="d0ed049f-aa4b-4e7c-bf2a-9d98f885548d" providerId="ADAL" clId="{0B77DAAD-3CD6-4642-8BBE-5042D7D8987D}" dt="2024-06-17T20:49:08.163" v="1623" actId="207"/>
          <ac:spMkLst>
            <pc:docMk/>
            <pc:sldMk cId="1252837410" sldId="276"/>
            <ac:spMk id="2" creationId="{50C32E8E-F455-A9AF-A479-1CA9872BAB29}"/>
          </ac:spMkLst>
        </pc:spChg>
      </pc:sldChg>
      <pc:sldChg chg="modSp mod">
        <pc:chgData name="Dana Tabatabaie Irani" userId="d0ed049f-aa4b-4e7c-bf2a-9d98f885548d" providerId="ADAL" clId="{0B77DAAD-3CD6-4642-8BBE-5042D7D8987D}" dt="2024-06-18T09:48:42.034" v="1757" actId="114"/>
        <pc:sldMkLst>
          <pc:docMk/>
          <pc:sldMk cId="3708922363" sldId="277"/>
        </pc:sldMkLst>
        <pc:spChg chg="mod">
          <ac:chgData name="Dana Tabatabaie Irani" userId="d0ed049f-aa4b-4e7c-bf2a-9d98f885548d" providerId="ADAL" clId="{0B77DAAD-3CD6-4642-8BBE-5042D7D8987D}" dt="2024-06-18T09:48:42.034" v="1757" actId="114"/>
          <ac:spMkLst>
            <pc:docMk/>
            <pc:sldMk cId="3708922363" sldId="277"/>
            <ac:spMk id="2" creationId="{61B3CE81-4532-C309-B075-65702112CCB5}"/>
          </ac:spMkLst>
        </pc:spChg>
        <pc:picChg chg="mod">
          <ac:chgData name="Dana Tabatabaie Irani" userId="d0ed049f-aa4b-4e7c-bf2a-9d98f885548d" providerId="ADAL" clId="{0B77DAAD-3CD6-4642-8BBE-5042D7D8987D}" dt="2024-06-17T20:33:08.145" v="1617" actId="1076"/>
          <ac:picMkLst>
            <pc:docMk/>
            <pc:sldMk cId="3708922363" sldId="277"/>
            <ac:picMk id="4" creationId="{5A71EFC9-876B-13A9-D85A-A6DF49F70846}"/>
          </ac:picMkLst>
        </pc:picChg>
      </pc:sldChg>
      <pc:sldChg chg="modSp mod">
        <pc:chgData name="Dana Tabatabaie Irani" userId="d0ed049f-aa4b-4e7c-bf2a-9d98f885548d" providerId="ADAL" clId="{0B77DAAD-3CD6-4642-8BBE-5042D7D8987D}" dt="2024-06-17T20:52:07.450" v="1640" actId="20577"/>
        <pc:sldMkLst>
          <pc:docMk/>
          <pc:sldMk cId="2774585854" sldId="280"/>
        </pc:sldMkLst>
        <pc:spChg chg="mod">
          <ac:chgData name="Dana Tabatabaie Irani" userId="d0ed049f-aa4b-4e7c-bf2a-9d98f885548d" providerId="ADAL" clId="{0B77DAAD-3CD6-4642-8BBE-5042D7D8987D}" dt="2024-06-17T20:52:07.450" v="1640" actId="20577"/>
          <ac:spMkLst>
            <pc:docMk/>
            <pc:sldMk cId="2774585854" sldId="280"/>
            <ac:spMk id="3" creationId="{D9BACB3F-8A82-836A-1E52-F065F4A79EB1}"/>
          </ac:spMkLst>
        </pc:spChg>
      </pc:sldChg>
      <pc:sldChg chg="modSp mod">
        <pc:chgData name="Dana Tabatabaie Irani" userId="d0ed049f-aa4b-4e7c-bf2a-9d98f885548d" providerId="ADAL" clId="{0B77DAAD-3CD6-4642-8BBE-5042D7D8987D}" dt="2024-06-17T20:52:56.832" v="1645" actId="20577"/>
        <pc:sldMkLst>
          <pc:docMk/>
          <pc:sldMk cId="2684903502" sldId="281"/>
        </pc:sldMkLst>
        <pc:spChg chg="mod">
          <ac:chgData name="Dana Tabatabaie Irani" userId="d0ed049f-aa4b-4e7c-bf2a-9d98f885548d" providerId="ADAL" clId="{0B77DAAD-3CD6-4642-8BBE-5042D7D8987D}" dt="2024-06-17T20:52:56.832" v="1645" actId="20577"/>
          <ac:spMkLst>
            <pc:docMk/>
            <pc:sldMk cId="2684903502" sldId="281"/>
            <ac:spMk id="3" creationId="{D9BACB3F-8A82-836A-1E52-F065F4A79EB1}"/>
          </ac:spMkLst>
        </pc:spChg>
      </pc:sldChg>
      <pc:sldChg chg="modSp mod">
        <pc:chgData name="Dana Tabatabaie Irani" userId="d0ed049f-aa4b-4e7c-bf2a-9d98f885548d" providerId="ADAL" clId="{0B77DAAD-3CD6-4642-8BBE-5042D7D8987D}" dt="2024-06-17T20:52:19.253" v="1642" actId="20577"/>
        <pc:sldMkLst>
          <pc:docMk/>
          <pc:sldMk cId="4036196510" sldId="282"/>
        </pc:sldMkLst>
        <pc:spChg chg="mod">
          <ac:chgData name="Dana Tabatabaie Irani" userId="d0ed049f-aa4b-4e7c-bf2a-9d98f885548d" providerId="ADAL" clId="{0B77DAAD-3CD6-4642-8BBE-5042D7D8987D}" dt="2024-06-17T20:52:19.253" v="1642" actId="20577"/>
          <ac:spMkLst>
            <pc:docMk/>
            <pc:sldMk cId="4036196510" sldId="282"/>
            <ac:spMk id="3" creationId="{D9BACB3F-8A82-836A-1E52-F065F4A79EB1}"/>
          </ac:spMkLst>
        </pc:spChg>
      </pc:sldChg>
      <pc:sldChg chg="modSp mod">
        <pc:chgData name="Dana Tabatabaie Irani" userId="d0ed049f-aa4b-4e7c-bf2a-9d98f885548d" providerId="ADAL" clId="{0B77DAAD-3CD6-4642-8BBE-5042D7D8987D}" dt="2024-06-18T09:48:45.852" v="1758" actId="114"/>
        <pc:sldMkLst>
          <pc:docMk/>
          <pc:sldMk cId="844792730" sldId="283"/>
        </pc:sldMkLst>
        <pc:spChg chg="mod">
          <ac:chgData name="Dana Tabatabaie Irani" userId="d0ed049f-aa4b-4e7c-bf2a-9d98f885548d" providerId="ADAL" clId="{0B77DAAD-3CD6-4642-8BBE-5042D7D8987D}" dt="2024-06-18T09:48:45.852" v="1758" actId="114"/>
          <ac:spMkLst>
            <pc:docMk/>
            <pc:sldMk cId="844792730" sldId="283"/>
            <ac:spMk id="2" creationId="{61B3CE81-4532-C309-B075-65702112CCB5}"/>
          </ac:spMkLst>
        </pc:spChg>
        <pc:picChg chg="mod">
          <ac:chgData name="Dana Tabatabaie Irani" userId="d0ed049f-aa4b-4e7c-bf2a-9d98f885548d" providerId="ADAL" clId="{0B77DAAD-3CD6-4642-8BBE-5042D7D8987D}" dt="2024-06-17T20:33:22.522" v="1620" actId="1076"/>
          <ac:picMkLst>
            <pc:docMk/>
            <pc:sldMk cId="844792730" sldId="283"/>
            <ac:picMk id="5" creationId="{9FEB861E-DEB7-2ADD-4BE1-E798D20C33AC}"/>
          </ac:picMkLst>
        </pc:picChg>
      </pc:sldChg>
      <pc:sldChg chg="modSp mod">
        <pc:chgData name="Dana Tabatabaie Irani" userId="d0ed049f-aa4b-4e7c-bf2a-9d98f885548d" providerId="ADAL" clId="{0B77DAAD-3CD6-4642-8BBE-5042D7D8987D}" dt="2024-06-17T20:49:11.303" v="1624" actId="207"/>
        <pc:sldMkLst>
          <pc:docMk/>
          <pc:sldMk cId="338853511" sldId="284"/>
        </pc:sldMkLst>
        <pc:spChg chg="mod">
          <ac:chgData name="Dana Tabatabaie Irani" userId="d0ed049f-aa4b-4e7c-bf2a-9d98f885548d" providerId="ADAL" clId="{0B77DAAD-3CD6-4642-8BBE-5042D7D8987D}" dt="2024-06-17T20:49:11.303" v="1624" actId="207"/>
          <ac:spMkLst>
            <pc:docMk/>
            <pc:sldMk cId="338853511" sldId="284"/>
            <ac:spMk id="2" creationId="{127103A8-DD5B-5DD8-961E-D675D8D91E7D}"/>
          </ac:spMkLst>
        </pc:spChg>
        <pc:spChg chg="mod">
          <ac:chgData name="Dana Tabatabaie Irani" userId="d0ed049f-aa4b-4e7c-bf2a-9d98f885548d" providerId="ADAL" clId="{0B77DAAD-3CD6-4642-8BBE-5042D7D8987D}" dt="2024-06-17T20:24:44.257" v="1574" actId="207"/>
          <ac:spMkLst>
            <pc:docMk/>
            <pc:sldMk cId="338853511" sldId="284"/>
            <ac:spMk id="5" creationId="{31CD353C-20AA-E81E-B913-98E991380C84}"/>
          </ac:spMkLst>
        </pc:spChg>
      </pc:sldChg>
      <pc:sldChg chg="modSp">
        <pc:chgData name="Dana Tabatabaie Irani" userId="d0ed049f-aa4b-4e7c-bf2a-9d98f885548d" providerId="ADAL" clId="{0B77DAAD-3CD6-4642-8BBE-5042D7D8987D}" dt="2024-06-17T19:55:10.231" v="1133"/>
        <pc:sldMkLst>
          <pc:docMk/>
          <pc:sldMk cId="2188467971" sldId="285"/>
        </pc:sldMkLst>
        <pc:spChg chg="mod">
          <ac:chgData name="Dana Tabatabaie Irani" userId="d0ed049f-aa4b-4e7c-bf2a-9d98f885548d" providerId="ADAL" clId="{0B77DAAD-3CD6-4642-8BBE-5042D7D8987D}" dt="2024-06-17T19:55:10.231" v="1133"/>
          <ac:spMkLst>
            <pc:docMk/>
            <pc:sldMk cId="2188467971" sldId="285"/>
            <ac:spMk id="3" creationId="{84A107AF-8A4F-5654-9C20-5A0FB9E40CD7}"/>
          </ac:spMkLst>
        </pc:spChg>
        <pc:spChg chg="mod">
          <ac:chgData name="Dana Tabatabaie Irani" userId="d0ed049f-aa4b-4e7c-bf2a-9d98f885548d" providerId="ADAL" clId="{0B77DAAD-3CD6-4642-8BBE-5042D7D8987D}" dt="2024-06-17T19:36:01.763" v="1132"/>
          <ac:spMkLst>
            <pc:docMk/>
            <pc:sldMk cId="2188467971" sldId="285"/>
            <ac:spMk id="5" creationId="{F0880E97-5E85-70DD-BBC5-5318C9FC53CE}"/>
          </ac:spMkLst>
        </pc:spChg>
      </pc:sldChg>
      <pc:sldChg chg="modSp mod">
        <pc:chgData name="Dana Tabatabaie Irani" userId="d0ed049f-aa4b-4e7c-bf2a-9d98f885548d" providerId="ADAL" clId="{0B77DAAD-3CD6-4642-8BBE-5042D7D8987D}" dt="2024-06-18T09:48:48.581" v="1759" actId="114"/>
        <pc:sldMkLst>
          <pc:docMk/>
          <pc:sldMk cId="2074031451" sldId="286"/>
        </pc:sldMkLst>
        <pc:spChg chg="mod">
          <ac:chgData name="Dana Tabatabaie Irani" userId="d0ed049f-aa4b-4e7c-bf2a-9d98f885548d" providerId="ADAL" clId="{0B77DAAD-3CD6-4642-8BBE-5042D7D8987D}" dt="2024-06-18T09:48:48.581" v="1759" actId="114"/>
          <ac:spMkLst>
            <pc:docMk/>
            <pc:sldMk cId="2074031451" sldId="286"/>
            <ac:spMk id="2" creationId="{61B3CE81-4532-C309-B075-65702112CCB5}"/>
          </ac:spMkLst>
        </pc:spChg>
      </pc:sldChg>
      <pc:sldMasterChg chg="add del addSldLayout delSldLayout">
        <pc:chgData name="Dana Tabatabaie Irani" userId="d0ed049f-aa4b-4e7c-bf2a-9d98f885548d" providerId="ADAL" clId="{0B77DAAD-3CD6-4642-8BBE-5042D7D8987D}" dt="2024-06-17T16:19:37.559" v="34" actId="26606"/>
        <pc:sldMasterMkLst>
          <pc:docMk/>
          <pc:sldMasterMk cId="4211799772" sldId="2147483648"/>
        </pc:sldMasterMkLst>
        <pc:sldLayoutChg chg="add del">
          <pc:chgData name="Dana Tabatabaie Irani" userId="d0ed049f-aa4b-4e7c-bf2a-9d98f885548d" providerId="ADAL" clId="{0B77DAAD-3CD6-4642-8BBE-5042D7D8987D}" dt="2024-06-17T16:19:37.559" v="34" actId="26606"/>
          <pc:sldLayoutMkLst>
            <pc:docMk/>
            <pc:sldMasterMk cId="4211799772" sldId="2147483648"/>
            <pc:sldLayoutMk cId="3446277570" sldId="2147483649"/>
          </pc:sldLayoutMkLst>
        </pc:sldLayoutChg>
        <pc:sldLayoutChg chg="add del">
          <pc:chgData name="Dana Tabatabaie Irani" userId="d0ed049f-aa4b-4e7c-bf2a-9d98f885548d" providerId="ADAL" clId="{0B77DAAD-3CD6-4642-8BBE-5042D7D8987D}" dt="2024-06-17T16:19:37.559" v="34" actId="26606"/>
          <pc:sldLayoutMkLst>
            <pc:docMk/>
            <pc:sldMasterMk cId="4211799772" sldId="2147483648"/>
            <pc:sldLayoutMk cId="3759669151" sldId="2147483650"/>
          </pc:sldLayoutMkLst>
        </pc:sldLayoutChg>
        <pc:sldLayoutChg chg="add del">
          <pc:chgData name="Dana Tabatabaie Irani" userId="d0ed049f-aa4b-4e7c-bf2a-9d98f885548d" providerId="ADAL" clId="{0B77DAAD-3CD6-4642-8BBE-5042D7D8987D}" dt="2024-06-17T16:19:37.559" v="34" actId="26606"/>
          <pc:sldLayoutMkLst>
            <pc:docMk/>
            <pc:sldMasterMk cId="4211799772" sldId="2147483648"/>
            <pc:sldLayoutMk cId="2351259144" sldId="2147483651"/>
          </pc:sldLayoutMkLst>
        </pc:sldLayoutChg>
        <pc:sldLayoutChg chg="add del">
          <pc:chgData name="Dana Tabatabaie Irani" userId="d0ed049f-aa4b-4e7c-bf2a-9d98f885548d" providerId="ADAL" clId="{0B77DAAD-3CD6-4642-8BBE-5042D7D8987D}" dt="2024-06-17T16:19:37.559" v="34" actId="26606"/>
          <pc:sldLayoutMkLst>
            <pc:docMk/>
            <pc:sldMasterMk cId="4211799772" sldId="2147483648"/>
            <pc:sldLayoutMk cId="1442278422" sldId="2147483652"/>
          </pc:sldLayoutMkLst>
        </pc:sldLayoutChg>
        <pc:sldLayoutChg chg="add del">
          <pc:chgData name="Dana Tabatabaie Irani" userId="d0ed049f-aa4b-4e7c-bf2a-9d98f885548d" providerId="ADAL" clId="{0B77DAAD-3CD6-4642-8BBE-5042D7D8987D}" dt="2024-06-17T16:19:37.559" v="34" actId="26606"/>
          <pc:sldLayoutMkLst>
            <pc:docMk/>
            <pc:sldMasterMk cId="4211799772" sldId="2147483648"/>
            <pc:sldLayoutMk cId="2431624614" sldId="2147483653"/>
          </pc:sldLayoutMkLst>
        </pc:sldLayoutChg>
        <pc:sldLayoutChg chg="add del">
          <pc:chgData name="Dana Tabatabaie Irani" userId="d0ed049f-aa4b-4e7c-bf2a-9d98f885548d" providerId="ADAL" clId="{0B77DAAD-3CD6-4642-8BBE-5042D7D8987D}" dt="2024-06-17T16:19:37.559" v="34" actId="26606"/>
          <pc:sldLayoutMkLst>
            <pc:docMk/>
            <pc:sldMasterMk cId="4211799772" sldId="2147483648"/>
            <pc:sldLayoutMk cId="2510035530" sldId="2147483654"/>
          </pc:sldLayoutMkLst>
        </pc:sldLayoutChg>
        <pc:sldLayoutChg chg="add del">
          <pc:chgData name="Dana Tabatabaie Irani" userId="d0ed049f-aa4b-4e7c-bf2a-9d98f885548d" providerId="ADAL" clId="{0B77DAAD-3CD6-4642-8BBE-5042D7D8987D}" dt="2024-06-17T16:19:37.559" v="34" actId="26606"/>
          <pc:sldLayoutMkLst>
            <pc:docMk/>
            <pc:sldMasterMk cId="4211799772" sldId="2147483648"/>
            <pc:sldLayoutMk cId="4260960275" sldId="2147483655"/>
          </pc:sldLayoutMkLst>
        </pc:sldLayoutChg>
        <pc:sldLayoutChg chg="add del">
          <pc:chgData name="Dana Tabatabaie Irani" userId="d0ed049f-aa4b-4e7c-bf2a-9d98f885548d" providerId="ADAL" clId="{0B77DAAD-3CD6-4642-8BBE-5042D7D8987D}" dt="2024-06-17T16:19:37.559" v="34" actId="26606"/>
          <pc:sldLayoutMkLst>
            <pc:docMk/>
            <pc:sldMasterMk cId="4211799772" sldId="2147483648"/>
            <pc:sldLayoutMk cId="996970888" sldId="2147483656"/>
          </pc:sldLayoutMkLst>
        </pc:sldLayoutChg>
        <pc:sldLayoutChg chg="add del">
          <pc:chgData name="Dana Tabatabaie Irani" userId="d0ed049f-aa4b-4e7c-bf2a-9d98f885548d" providerId="ADAL" clId="{0B77DAAD-3CD6-4642-8BBE-5042D7D8987D}" dt="2024-06-17T16:19:37.559" v="34" actId="26606"/>
          <pc:sldLayoutMkLst>
            <pc:docMk/>
            <pc:sldMasterMk cId="4211799772" sldId="2147483648"/>
            <pc:sldLayoutMk cId="4226449949" sldId="2147483657"/>
          </pc:sldLayoutMkLst>
        </pc:sldLayoutChg>
        <pc:sldLayoutChg chg="add del">
          <pc:chgData name="Dana Tabatabaie Irani" userId="d0ed049f-aa4b-4e7c-bf2a-9d98f885548d" providerId="ADAL" clId="{0B77DAAD-3CD6-4642-8BBE-5042D7D8987D}" dt="2024-06-17T16:19:37.559" v="34" actId="26606"/>
          <pc:sldLayoutMkLst>
            <pc:docMk/>
            <pc:sldMasterMk cId="4211799772" sldId="2147483648"/>
            <pc:sldLayoutMk cId="1046297565" sldId="2147483658"/>
          </pc:sldLayoutMkLst>
        </pc:sldLayoutChg>
        <pc:sldLayoutChg chg="add del">
          <pc:chgData name="Dana Tabatabaie Irani" userId="d0ed049f-aa4b-4e7c-bf2a-9d98f885548d" providerId="ADAL" clId="{0B77DAAD-3CD6-4642-8BBE-5042D7D8987D}" dt="2024-06-17T16:19:37.559" v="34" actId="26606"/>
          <pc:sldLayoutMkLst>
            <pc:docMk/>
            <pc:sldMasterMk cId="4211799772" sldId="2147483648"/>
            <pc:sldLayoutMk cId="2420975971" sldId="2147483659"/>
          </pc:sldLayoutMkLst>
        </pc:sldLayoutChg>
      </pc:sldMasterChg>
      <pc:sldMasterChg chg="add del addSldLayout delSldLayout">
        <pc:chgData name="Dana Tabatabaie Irani" userId="d0ed049f-aa4b-4e7c-bf2a-9d98f885548d" providerId="ADAL" clId="{0B77DAAD-3CD6-4642-8BBE-5042D7D8987D}" dt="2024-06-17T16:19:20.157" v="29" actId="26606"/>
        <pc:sldMasterMkLst>
          <pc:docMk/>
          <pc:sldMasterMk cId="1794569155" sldId="2147483673"/>
        </pc:sldMasterMkLst>
        <pc:sldLayoutChg chg="add del">
          <pc:chgData name="Dana Tabatabaie Irani" userId="d0ed049f-aa4b-4e7c-bf2a-9d98f885548d" providerId="ADAL" clId="{0B77DAAD-3CD6-4642-8BBE-5042D7D8987D}" dt="2024-06-17T16:19:20.157" v="29" actId="26606"/>
          <pc:sldLayoutMkLst>
            <pc:docMk/>
            <pc:sldMasterMk cId="1794569155" sldId="2147483673"/>
            <pc:sldLayoutMk cId="1661259851" sldId="2147483662"/>
          </pc:sldLayoutMkLst>
        </pc:sldLayoutChg>
        <pc:sldLayoutChg chg="add del">
          <pc:chgData name="Dana Tabatabaie Irani" userId="d0ed049f-aa4b-4e7c-bf2a-9d98f885548d" providerId="ADAL" clId="{0B77DAAD-3CD6-4642-8BBE-5042D7D8987D}" dt="2024-06-17T16:19:20.157" v="29" actId="26606"/>
          <pc:sldLayoutMkLst>
            <pc:docMk/>
            <pc:sldMasterMk cId="1794569155" sldId="2147483673"/>
            <pc:sldLayoutMk cId="2958822123" sldId="2147483663"/>
          </pc:sldLayoutMkLst>
        </pc:sldLayoutChg>
        <pc:sldLayoutChg chg="add del">
          <pc:chgData name="Dana Tabatabaie Irani" userId="d0ed049f-aa4b-4e7c-bf2a-9d98f885548d" providerId="ADAL" clId="{0B77DAAD-3CD6-4642-8BBE-5042D7D8987D}" dt="2024-06-17T16:19:20.157" v="29" actId="26606"/>
          <pc:sldLayoutMkLst>
            <pc:docMk/>
            <pc:sldMasterMk cId="1794569155" sldId="2147483673"/>
            <pc:sldLayoutMk cId="122369861" sldId="2147483664"/>
          </pc:sldLayoutMkLst>
        </pc:sldLayoutChg>
        <pc:sldLayoutChg chg="add del">
          <pc:chgData name="Dana Tabatabaie Irani" userId="d0ed049f-aa4b-4e7c-bf2a-9d98f885548d" providerId="ADAL" clId="{0B77DAAD-3CD6-4642-8BBE-5042D7D8987D}" dt="2024-06-17T16:19:20.157" v="29" actId="26606"/>
          <pc:sldLayoutMkLst>
            <pc:docMk/>
            <pc:sldMasterMk cId="1794569155" sldId="2147483673"/>
            <pc:sldLayoutMk cId="1123758840" sldId="2147483665"/>
          </pc:sldLayoutMkLst>
        </pc:sldLayoutChg>
        <pc:sldLayoutChg chg="add del">
          <pc:chgData name="Dana Tabatabaie Irani" userId="d0ed049f-aa4b-4e7c-bf2a-9d98f885548d" providerId="ADAL" clId="{0B77DAAD-3CD6-4642-8BBE-5042D7D8987D}" dt="2024-06-17T16:19:20.157" v="29" actId="26606"/>
          <pc:sldLayoutMkLst>
            <pc:docMk/>
            <pc:sldMasterMk cId="1794569155" sldId="2147483673"/>
            <pc:sldLayoutMk cId="1470262198" sldId="2147483666"/>
          </pc:sldLayoutMkLst>
        </pc:sldLayoutChg>
        <pc:sldLayoutChg chg="add del">
          <pc:chgData name="Dana Tabatabaie Irani" userId="d0ed049f-aa4b-4e7c-bf2a-9d98f885548d" providerId="ADAL" clId="{0B77DAAD-3CD6-4642-8BBE-5042D7D8987D}" dt="2024-06-17T16:19:20.157" v="29" actId="26606"/>
          <pc:sldLayoutMkLst>
            <pc:docMk/>
            <pc:sldMasterMk cId="1794569155" sldId="2147483673"/>
            <pc:sldLayoutMk cId="4101239830" sldId="2147483667"/>
          </pc:sldLayoutMkLst>
        </pc:sldLayoutChg>
        <pc:sldLayoutChg chg="add del">
          <pc:chgData name="Dana Tabatabaie Irani" userId="d0ed049f-aa4b-4e7c-bf2a-9d98f885548d" providerId="ADAL" clId="{0B77DAAD-3CD6-4642-8BBE-5042D7D8987D}" dt="2024-06-17T16:19:20.157" v="29" actId="26606"/>
          <pc:sldLayoutMkLst>
            <pc:docMk/>
            <pc:sldMasterMk cId="1794569155" sldId="2147483673"/>
            <pc:sldLayoutMk cId="835499266" sldId="2147483668"/>
          </pc:sldLayoutMkLst>
        </pc:sldLayoutChg>
        <pc:sldLayoutChg chg="add del">
          <pc:chgData name="Dana Tabatabaie Irani" userId="d0ed049f-aa4b-4e7c-bf2a-9d98f885548d" providerId="ADAL" clId="{0B77DAAD-3CD6-4642-8BBE-5042D7D8987D}" dt="2024-06-17T16:19:20.157" v="29" actId="26606"/>
          <pc:sldLayoutMkLst>
            <pc:docMk/>
            <pc:sldMasterMk cId="1794569155" sldId="2147483673"/>
            <pc:sldLayoutMk cId="3294235073" sldId="2147483669"/>
          </pc:sldLayoutMkLst>
        </pc:sldLayoutChg>
        <pc:sldLayoutChg chg="add del">
          <pc:chgData name="Dana Tabatabaie Irani" userId="d0ed049f-aa4b-4e7c-bf2a-9d98f885548d" providerId="ADAL" clId="{0B77DAAD-3CD6-4642-8BBE-5042D7D8987D}" dt="2024-06-17T16:19:20.157" v="29" actId="26606"/>
          <pc:sldLayoutMkLst>
            <pc:docMk/>
            <pc:sldMasterMk cId="1794569155" sldId="2147483673"/>
            <pc:sldLayoutMk cId="3803711186" sldId="2147483670"/>
          </pc:sldLayoutMkLst>
        </pc:sldLayoutChg>
        <pc:sldLayoutChg chg="add del">
          <pc:chgData name="Dana Tabatabaie Irani" userId="d0ed049f-aa4b-4e7c-bf2a-9d98f885548d" providerId="ADAL" clId="{0B77DAAD-3CD6-4642-8BBE-5042D7D8987D}" dt="2024-06-17T16:19:20.157" v="29" actId="26606"/>
          <pc:sldLayoutMkLst>
            <pc:docMk/>
            <pc:sldMasterMk cId="1794569155" sldId="2147483673"/>
            <pc:sldLayoutMk cId="316082521" sldId="2147483671"/>
          </pc:sldLayoutMkLst>
        </pc:sldLayoutChg>
        <pc:sldLayoutChg chg="add del">
          <pc:chgData name="Dana Tabatabaie Irani" userId="d0ed049f-aa4b-4e7c-bf2a-9d98f885548d" providerId="ADAL" clId="{0B77DAAD-3CD6-4642-8BBE-5042D7D8987D}" dt="2024-06-17T16:19:20.157" v="29" actId="26606"/>
          <pc:sldLayoutMkLst>
            <pc:docMk/>
            <pc:sldMasterMk cId="1794569155" sldId="2147483673"/>
            <pc:sldLayoutMk cId="711588936" sldId="2147483672"/>
          </pc:sldLayoutMkLst>
        </pc:sldLayoutChg>
      </pc:sldMasterChg>
      <pc:sldMasterChg chg="add del addSldLayout delSldLayout">
        <pc:chgData name="Dana Tabatabaie Irani" userId="d0ed049f-aa4b-4e7c-bf2a-9d98f885548d" providerId="ADAL" clId="{0B77DAAD-3CD6-4642-8BBE-5042D7D8987D}" dt="2024-06-17T16:19:31.347" v="33" actId="26606"/>
        <pc:sldMasterMkLst>
          <pc:docMk/>
          <pc:sldMasterMk cId="490845357" sldId="2147483686"/>
        </pc:sldMasterMkLst>
        <pc:sldLayoutChg chg="add del">
          <pc:chgData name="Dana Tabatabaie Irani" userId="d0ed049f-aa4b-4e7c-bf2a-9d98f885548d" providerId="ADAL" clId="{0B77DAAD-3CD6-4642-8BBE-5042D7D8987D}" dt="2024-06-17T16:19:31.347" v="33" actId="26606"/>
          <pc:sldLayoutMkLst>
            <pc:docMk/>
            <pc:sldMasterMk cId="490845357" sldId="2147483686"/>
            <pc:sldLayoutMk cId="2218584922" sldId="2147483675"/>
          </pc:sldLayoutMkLst>
        </pc:sldLayoutChg>
        <pc:sldLayoutChg chg="add del">
          <pc:chgData name="Dana Tabatabaie Irani" userId="d0ed049f-aa4b-4e7c-bf2a-9d98f885548d" providerId="ADAL" clId="{0B77DAAD-3CD6-4642-8BBE-5042D7D8987D}" dt="2024-06-17T16:19:31.347" v="33" actId="26606"/>
          <pc:sldLayoutMkLst>
            <pc:docMk/>
            <pc:sldMasterMk cId="490845357" sldId="2147483686"/>
            <pc:sldLayoutMk cId="2749551795" sldId="2147483676"/>
          </pc:sldLayoutMkLst>
        </pc:sldLayoutChg>
        <pc:sldLayoutChg chg="add del">
          <pc:chgData name="Dana Tabatabaie Irani" userId="d0ed049f-aa4b-4e7c-bf2a-9d98f885548d" providerId="ADAL" clId="{0B77DAAD-3CD6-4642-8BBE-5042D7D8987D}" dt="2024-06-17T16:19:31.347" v="33" actId="26606"/>
          <pc:sldLayoutMkLst>
            <pc:docMk/>
            <pc:sldMasterMk cId="490845357" sldId="2147483686"/>
            <pc:sldLayoutMk cId="3172834961" sldId="2147483677"/>
          </pc:sldLayoutMkLst>
        </pc:sldLayoutChg>
        <pc:sldLayoutChg chg="add del">
          <pc:chgData name="Dana Tabatabaie Irani" userId="d0ed049f-aa4b-4e7c-bf2a-9d98f885548d" providerId="ADAL" clId="{0B77DAAD-3CD6-4642-8BBE-5042D7D8987D}" dt="2024-06-17T16:19:31.347" v="33" actId="26606"/>
          <pc:sldLayoutMkLst>
            <pc:docMk/>
            <pc:sldMasterMk cId="490845357" sldId="2147483686"/>
            <pc:sldLayoutMk cId="2815340927" sldId="2147483678"/>
          </pc:sldLayoutMkLst>
        </pc:sldLayoutChg>
        <pc:sldLayoutChg chg="add del">
          <pc:chgData name="Dana Tabatabaie Irani" userId="d0ed049f-aa4b-4e7c-bf2a-9d98f885548d" providerId="ADAL" clId="{0B77DAAD-3CD6-4642-8BBE-5042D7D8987D}" dt="2024-06-17T16:19:31.347" v="33" actId="26606"/>
          <pc:sldLayoutMkLst>
            <pc:docMk/>
            <pc:sldMasterMk cId="490845357" sldId="2147483686"/>
            <pc:sldLayoutMk cId="2025260274" sldId="2147483679"/>
          </pc:sldLayoutMkLst>
        </pc:sldLayoutChg>
        <pc:sldLayoutChg chg="add del">
          <pc:chgData name="Dana Tabatabaie Irani" userId="d0ed049f-aa4b-4e7c-bf2a-9d98f885548d" providerId="ADAL" clId="{0B77DAAD-3CD6-4642-8BBE-5042D7D8987D}" dt="2024-06-17T16:19:31.347" v="33" actId="26606"/>
          <pc:sldLayoutMkLst>
            <pc:docMk/>
            <pc:sldMasterMk cId="490845357" sldId="2147483686"/>
            <pc:sldLayoutMk cId="3028495533" sldId="2147483680"/>
          </pc:sldLayoutMkLst>
        </pc:sldLayoutChg>
        <pc:sldLayoutChg chg="add del">
          <pc:chgData name="Dana Tabatabaie Irani" userId="d0ed049f-aa4b-4e7c-bf2a-9d98f885548d" providerId="ADAL" clId="{0B77DAAD-3CD6-4642-8BBE-5042D7D8987D}" dt="2024-06-17T16:19:31.347" v="33" actId="26606"/>
          <pc:sldLayoutMkLst>
            <pc:docMk/>
            <pc:sldMasterMk cId="490845357" sldId="2147483686"/>
            <pc:sldLayoutMk cId="1977351218" sldId="2147483681"/>
          </pc:sldLayoutMkLst>
        </pc:sldLayoutChg>
        <pc:sldLayoutChg chg="add del">
          <pc:chgData name="Dana Tabatabaie Irani" userId="d0ed049f-aa4b-4e7c-bf2a-9d98f885548d" providerId="ADAL" clId="{0B77DAAD-3CD6-4642-8BBE-5042D7D8987D}" dt="2024-06-17T16:19:31.347" v="33" actId="26606"/>
          <pc:sldLayoutMkLst>
            <pc:docMk/>
            <pc:sldMasterMk cId="490845357" sldId="2147483686"/>
            <pc:sldLayoutMk cId="351426081" sldId="2147483682"/>
          </pc:sldLayoutMkLst>
        </pc:sldLayoutChg>
        <pc:sldLayoutChg chg="add del">
          <pc:chgData name="Dana Tabatabaie Irani" userId="d0ed049f-aa4b-4e7c-bf2a-9d98f885548d" providerId="ADAL" clId="{0B77DAAD-3CD6-4642-8BBE-5042D7D8987D}" dt="2024-06-17T16:19:31.347" v="33" actId="26606"/>
          <pc:sldLayoutMkLst>
            <pc:docMk/>
            <pc:sldMasterMk cId="490845357" sldId="2147483686"/>
            <pc:sldLayoutMk cId="719703538" sldId="2147483683"/>
          </pc:sldLayoutMkLst>
        </pc:sldLayoutChg>
        <pc:sldLayoutChg chg="add del">
          <pc:chgData name="Dana Tabatabaie Irani" userId="d0ed049f-aa4b-4e7c-bf2a-9d98f885548d" providerId="ADAL" clId="{0B77DAAD-3CD6-4642-8BBE-5042D7D8987D}" dt="2024-06-17T16:19:31.347" v="33" actId="26606"/>
          <pc:sldLayoutMkLst>
            <pc:docMk/>
            <pc:sldMasterMk cId="490845357" sldId="2147483686"/>
            <pc:sldLayoutMk cId="893811957" sldId="2147483684"/>
          </pc:sldLayoutMkLst>
        </pc:sldLayoutChg>
        <pc:sldLayoutChg chg="add del">
          <pc:chgData name="Dana Tabatabaie Irani" userId="d0ed049f-aa4b-4e7c-bf2a-9d98f885548d" providerId="ADAL" clId="{0B77DAAD-3CD6-4642-8BBE-5042D7D8987D}" dt="2024-06-17T16:19:31.347" v="33" actId="26606"/>
          <pc:sldLayoutMkLst>
            <pc:docMk/>
            <pc:sldMasterMk cId="490845357" sldId="2147483686"/>
            <pc:sldLayoutMk cId="3666716155" sldId="2147483685"/>
          </pc:sldLayoutMkLst>
        </pc:sldLayoutChg>
      </pc:sldMasterChg>
      <pc:sldMasterChg chg="add del addSldLayout delSldLayout">
        <pc:chgData name="Dana Tabatabaie Irani" userId="d0ed049f-aa4b-4e7c-bf2a-9d98f885548d" providerId="ADAL" clId="{0B77DAAD-3CD6-4642-8BBE-5042D7D8987D}" dt="2024-06-17T16:19:27.006" v="31" actId="26606"/>
        <pc:sldMasterMkLst>
          <pc:docMk/>
          <pc:sldMasterMk cId="1926285098" sldId="2147483699"/>
        </pc:sldMasterMkLst>
        <pc:sldLayoutChg chg="add del">
          <pc:chgData name="Dana Tabatabaie Irani" userId="d0ed049f-aa4b-4e7c-bf2a-9d98f885548d" providerId="ADAL" clId="{0B77DAAD-3CD6-4642-8BBE-5042D7D8987D}" dt="2024-06-17T16:19:27.006" v="31" actId="26606"/>
          <pc:sldLayoutMkLst>
            <pc:docMk/>
            <pc:sldMasterMk cId="1926285098" sldId="2147483699"/>
            <pc:sldLayoutMk cId="2477701728" sldId="2147483688"/>
          </pc:sldLayoutMkLst>
        </pc:sldLayoutChg>
        <pc:sldLayoutChg chg="add del">
          <pc:chgData name="Dana Tabatabaie Irani" userId="d0ed049f-aa4b-4e7c-bf2a-9d98f885548d" providerId="ADAL" clId="{0B77DAAD-3CD6-4642-8BBE-5042D7D8987D}" dt="2024-06-17T16:19:27.006" v="31" actId="26606"/>
          <pc:sldLayoutMkLst>
            <pc:docMk/>
            <pc:sldMasterMk cId="1926285098" sldId="2147483699"/>
            <pc:sldLayoutMk cId="1167492781" sldId="2147483689"/>
          </pc:sldLayoutMkLst>
        </pc:sldLayoutChg>
        <pc:sldLayoutChg chg="add del">
          <pc:chgData name="Dana Tabatabaie Irani" userId="d0ed049f-aa4b-4e7c-bf2a-9d98f885548d" providerId="ADAL" clId="{0B77DAAD-3CD6-4642-8BBE-5042D7D8987D}" dt="2024-06-17T16:19:27.006" v="31" actId="26606"/>
          <pc:sldLayoutMkLst>
            <pc:docMk/>
            <pc:sldMasterMk cId="1926285098" sldId="2147483699"/>
            <pc:sldLayoutMk cId="3050980210" sldId="2147483690"/>
          </pc:sldLayoutMkLst>
        </pc:sldLayoutChg>
        <pc:sldLayoutChg chg="add del">
          <pc:chgData name="Dana Tabatabaie Irani" userId="d0ed049f-aa4b-4e7c-bf2a-9d98f885548d" providerId="ADAL" clId="{0B77DAAD-3CD6-4642-8BBE-5042D7D8987D}" dt="2024-06-17T16:19:27.006" v="31" actId="26606"/>
          <pc:sldLayoutMkLst>
            <pc:docMk/>
            <pc:sldMasterMk cId="1926285098" sldId="2147483699"/>
            <pc:sldLayoutMk cId="1598020146" sldId="2147483691"/>
          </pc:sldLayoutMkLst>
        </pc:sldLayoutChg>
        <pc:sldLayoutChg chg="add del">
          <pc:chgData name="Dana Tabatabaie Irani" userId="d0ed049f-aa4b-4e7c-bf2a-9d98f885548d" providerId="ADAL" clId="{0B77DAAD-3CD6-4642-8BBE-5042D7D8987D}" dt="2024-06-17T16:19:27.006" v="31" actId="26606"/>
          <pc:sldLayoutMkLst>
            <pc:docMk/>
            <pc:sldMasterMk cId="1926285098" sldId="2147483699"/>
            <pc:sldLayoutMk cId="1727388101" sldId="2147483692"/>
          </pc:sldLayoutMkLst>
        </pc:sldLayoutChg>
        <pc:sldLayoutChg chg="add del">
          <pc:chgData name="Dana Tabatabaie Irani" userId="d0ed049f-aa4b-4e7c-bf2a-9d98f885548d" providerId="ADAL" clId="{0B77DAAD-3CD6-4642-8BBE-5042D7D8987D}" dt="2024-06-17T16:19:27.006" v="31" actId="26606"/>
          <pc:sldLayoutMkLst>
            <pc:docMk/>
            <pc:sldMasterMk cId="1926285098" sldId="2147483699"/>
            <pc:sldLayoutMk cId="3825589701" sldId="2147483693"/>
          </pc:sldLayoutMkLst>
        </pc:sldLayoutChg>
        <pc:sldLayoutChg chg="add del">
          <pc:chgData name="Dana Tabatabaie Irani" userId="d0ed049f-aa4b-4e7c-bf2a-9d98f885548d" providerId="ADAL" clId="{0B77DAAD-3CD6-4642-8BBE-5042D7D8987D}" dt="2024-06-17T16:19:27.006" v="31" actId="26606"/>
          <pc:sldLayoutMkLst>
            <pc:docMk/>
            <pc:sldMasterMk cId="1926285098" sldId="2147483699"/>
            <pc:sldLayoutMk cId="150048112" sldId="2147483694"/>
          </pc:sldLayoutMkLst>
        </pc:sldLayoutChg>
        <pc:sldLayoutChg chg="add del">
          <pc:chgData name="Dana Tabatabaie Irani" userId="d0ed049f-aa4b-4e7c-bf2a-9d98f885548d" providerId="ADAL" clId="{0B77DAAD-3CD6-4642-8BBE-5042D7D8987D}" dt="2024-06-17T16:19:27.006" v="31" actId="26606"/>
          <pc:sldLayoutMkLst>
            <pc:docMk/>
            <pc:sldMasterMk cId="1926285098" sldId="2147483699"/>
            <pc:sldLayoutMk cId="1317957477" sldId="2147483695"/>
          </pc:sldLayoutMkLst>
        </pc:sldLayoutChg>
        <pc:sldLayoutChg chg="add del">
          <pc:chgData name="Dana Tabatabaie Irani" userId="d0ed049f-aa4b-4e7c-bf2a-9d98f885548d" providerId="ADAL" clId="{0B77DAAD-3CD6-4642-8BBE-5042D7D8987D}" dt="2024-06-17T16:19:27.006" v="31" actId="26606"/>
          <pc:sldLayoutMkLst>
            <pc:docMk/>
            <pc:sldMasterMk cId="1926285098" sldId="2147483699"/>
            <pc:sldLayoutMk cId="708665486" sldId="2147483696"/>
          </pc:sldLayoutMkLst>
        </pc:sldLayoutChg>
        <pc:sldLayoutChg chg="add del">
          <pc:chgData name="Dana Tabatabaie Irani" userId="d0ed049f-aa4b-4e7c-bf2a-9d98f885548d" providerId="ADAL" clId="{0B77DAAD-3CD6-4642-8BBE-5042D7D8987D}" dt="2024-06-17T16:19:27.006" v="31" actId="26606"/>
          <pc:sldLayoutMkLst>
            <pc:docMk/>
            <pc:sldMasterMk cId="1926285098" sldId="2147483699"/>
            <pc:sldLayoutMk cId="3755538048" sldId="2147483697"/>
          </pc:sldLayoutMkLst>
        </pc:sldLayoutChg>
        <pc:sldLayoutChg chg="add del">
          <pc:chgData name="Dana Tabatabaie Irani" userId="d0ed049f-aa4b-4e7c-bf2a-9d98f885548d" providerId="ADAL" clId="{0B77DAAD-3CD6-4642-8BBE-5042D7D8987D}" dt="2024-06-17T16:19:27.006" v="31" actId="26606"/>
          <pc:sldLayoutMkLst>
            <pc:docMk/>
            <pc:sldMasterMk cId="1926285098" sldId="2147483699"/>
            <pc:sldLayoutMk cId="522901689" sldId="2147483698"/>
          </pc:sldLayoutMkLst>
        </pc:sldLayoutChg>
      </pc:sldMasterChg>
      <pc:sldMasterChg chg="add del addSldLayout delSldLayout">
        <pc:chgData name="Dana Tabatabaie Irani" userId="d0ed049f-aa4b-4e7c-bf2a-9d98f885548d" providerId="ADAL" clId="{0B77DAAD-3CD6-4642-8BBE-5042D7D8987D}" dt="2024-06-17T17:11:35.654" v="913" actId="47"/>
        <pc:sldMasterMkLst>
          <pc:docMk/>
          <pc:sldMasterMk cId="4155123542" sldId="2147483725"/>
        </pc:sldMasterMkLst>
        <pc:sldLayoutChg chg="add del">
          <pc:chgData name="Dana Tabatabaie Irani" userId="d0ed049f-aa4b-4e7c-bf2a-9d98f885548d" providerId="ADAL" clId="{0B77DAAD-3CD6-4642-8BBE-5042D7D8987D}" dt="2024-06-17T17:11:35.654" v="913" actId="47"/>
          <pc:sldLayoutMkLst>
            <pc:docMk/>
            <pc:sldMasterMk cId="4155123542" sldId="2147483725"/>
            <pc:sldLayoutMk cId="711544460" sldId="2147483714"/>
          </pc:sldLayoutMkLst>
        </pc:sldLayoutChg>
        <pc:sldLayoutChg chg="add del">
          <pc:chgData name="Dana Tabatabaie Irani" userId="d0ed049f-aa4b-4e7c-bf2a-9d98f885548d" providerId="ADAL" clId="{0B77DAAD-3CD6-4642-8BBE-5042D7D8987D}" dt="2024-06-17T17:11:35.654" v="913" actId="47"/>
          <pc:sldLayoutMkLst>
            <pc:docMk/>
            <pc:sldMasterMk cId="4155123542" sldId="2147483725"/>
            <pc:sldLayoutMk cId="29861730" sldId="2147483715"/>
          </pc:sldLayoutMkLst>
        </pc:sldLayoutChg>
        <pc:sldLayoutChg chg="add del">
          <pc:chgData name="Dana Tabatabaie Irani" userId="d0ed049f-aa4b-4e7c-bf2a-9d98f885548d" providerId="ADAL" clId="{0B77DAAD-3CD6-4642-8BBE-5042D7D8987D}" dt="2024-06-17T17:11:35.654" v="913" actId="47"/>
          <pc:sldLayoutMkLst>
            <pc:docMk/>
            <pc:sldMasterMk cId="4155123542" sldId="2147483725"/>
            <pc:sldLayoutMk cId="3350114166" sldId="2147483716"/>
          </pc:sldLayoutMkLst>
        </pc:sldLayoutChg>
        <pc:sldLayoutChg chg="add del">
          <pc:chgData name="Dana Tabatabaie Irani" userId="d0ed049f-aa4b-4e7c-bf2a-9d98f885548d" providerId="ADAL" clId="{0B77DAAD-3CD6-4642-8BBE-5042D7D8987D}" dt="2024-06-17T17:11:35.654" v="913" actId="47"/>
          <pc:sldLayoutMkLst>
            <pc:docMk/>
            <pc:sldMasterMk cId="4155123542" sldId="2147483725"/>
            <pc:sldLayoutMk cId="1011396361" sldId="2147483717"/>
          </pc:sldLayoutMkLst>
        </pc:sldLayoutChg>
        <pc:sldLayoutChg chg="add del">
          <pc:chgData name="Dana Tabatabaie Irani" userId="d0ed049f-aa4b-4e7c-bf2a-9d98f885548d" providerId="ADAL" clId="{0B77DAAD-3CD6-4642-8BBE-5042D7D8987D}" dt="2024-06-17T17:11:35.654" v="913" actId="47"/>
          <pc:sldLayoutMkLst>
            <pc:docMk/>
            <pc:sldMasterMk cId="4155123542" sldId="2147483725"/>
            <pc:sldLayoutMk cId="963148337" sldId="2147483718"/>
          </pc:sldLayoutMkLst>
        </pc:sldLayoutChg>
        <pc:sldLayoutChg chg="add del">
          <pc:chgData name="Dana Tabatabaie Irani" userId="d0ed049f-aa4b-4e7c-bf2a-9d98f885548d" providerId="ADAL" clId="{0B77DAAD-3CD6-4642-8BBE-5042D7D8987D}" dt="2024-06-17T17:11:35.654" v="913" actId="47"/>
          <pc:sldLayoutMkLst>
            <pc:docMk/>
            <pc:sldMasterMk cId="4155123542" sldId="2147483725"/>
            <pc:sldLayoutMk cId="3658540549" sldId="2147483719"/>
          </pc:sldLayoutMkLst>
        </pc:sldLayoutChg>
        <pc:sldLayoutChg chg="add del">
          <pc:chgData name="Dana Tabatabaie Irani" userId="d0ed049f-aa4b-4e7c-bf2a-9d98f885548d" providerId="ADAL" clId="{0B77DAAD-3CD6-4642-8BBE-5042D7D8987D}" dt="2024-06-17T17:11:35.654" v="913" actId="47"/>
          <pc:sldLayoutMkLst>
            <pc:docMk/>
            <pc:sldMasterMk cId="4155123542" sldId="2147483725"/>
            <pc:sldLayoutMk cId="2301710235" sldId="2147483720"/>
          </pc:sldLayoutMkLst>
        </pc:sldLayoutChg>
        <pc:sldLayoutChg chg="add del">
          <pc:chgData name="Dana Tabatabaie Irani" userId="d0ed049f-aa4b-4e7c-bf2a-9d98f885548d" providerId="ADAL" clId="{0B77DAAD-3CD6-4642-8BBE-5042D7D8987D}" dt="2024-06-17T17:11:35.654" v="913" actId="47"/>
          <pc:sldLayoutMkLst>
            <pc:docMk/>
            <pc:sldMasterMk cId="4155123542" sldId="2147483725"/>
            <pc:sldLayoutMk cId="3667122532" sldId="2147483721"/>
          </pc:sldLayoutMkLst>
        </pc:sldLayoutChg>
        <pc:sldLayoutChg chg="add del">
          <pc:chgData name="Dana Tabatabaie Irani" userId="d0ed049f-aa4b-4e7c-bf2a-9d98f885548d" providerId="ADAL" clId="{0B77DAAD-3CD6-4642-8BBE-5042D7D8987D}" dt="2024-06-17T17:11:35.654" v="913" actId="47"/>
          <pc:sldLayoutMkLst>
            <pc:docMk/>
            <pc:sldMasterMk cId="4155123542" sldId="2147483725"/>
            <pc:sldLayoutMk cId="3520002749" sldId="2147483722"/>
          </pc:sldLayoutMkLst>
        </pc:sldLayoutChg>
        <pc:sldLayoutChg chg="add del">
          <pc:chgData name="Dana Tabatabaie Irani" userId="d0ed049f-aa4b-4e7c-bf2a-9d98f885548d" providerId="ADAL" clId="{0B77DAAD-3CD6-4642-8BBE-5042D7D8987D}" dt="2024-06-17T17:11:35.654" v="913" actId="47"/>
          <pc:sldLayoutMkLst>
            <pc:docMk/>
            <pc:sldMasterMk cId="4155123542" sldId="2147483725"/>
            <pc:sldLayoutMk cId="1608739036" sldId="2147483723"/>
          </pc:sldLayoutMkLst>
        </pc:sldLayoutChg>
        <pc:sldLayoutChg chg="add del">
          <pc:chgData name="Dana Tabatabaie Irani" userId="d0ed049f-aa4b-4e7c-bf2a-9d98f885548d" providerId="ADAL" clId="{0B77DAAD-3CD6-4642-8BBE-5042D7D8987D}" dt="2024-06-17T17:11:35.654" v="913" actId="47"/>
          <pc:sldLayoutMkLst>
            <pc:docMk/>
            <pc:sldMasterMk cId="4155123542" sldId="2147483725"/>
            <pc:sldLayoutMk cId="3954876961" sldId="2147483724"/>
          </pc:sldLayoutMkLst>
        </pc:sldLayoutChg>
      </pc:sldMasterChg>
    </pc:docChg>
  </pc:docChgLst>
  <pc:docChgLst>
    <pc:chgData name="Faroukh Davouzov" userId="a976691c-bcd3-4288-b0ff-1c77509f535f" providerId="ADAL" clId="{4598FF0E-1CB5-4E31-94C5-EBAA28AA0A45}"/>
    <pc:docChg chg="undo custSel addSld modSld">
      <pc:chgData name="Faroukh Davouzov" userId="a976691c-bcd3-4288-b0ff-1c77509f535f" providerId="ADAL" clId="{4598FF0E-1CB5-4E31-94C5-EBAA28AA0A45}" dt="2024-06-17T23:58:43.073" v="816" actId="20577"/>
      <pc:docMkLst>
        <pc:docMk/>
      </pc:docMkLst>
      <pc:sldChg chg="modSp mod">
        <pc:chgData name="Faroukh Davouzov" userId="a976691c-bcd3-4288-b0ff-1c77509f535f" providerId="ADAL" clId="{4598FF0E-1CB5-4E31-94C5-EBAA28AA0A45}" dt="2024-06-17T18:32:46.559" v="169" actId="20577"/>
        <pc:sldMkLst>
          <pc:docMk/>
          <pc:sldMk cId="4230785280" sldId="265"/>
        </pc:sldMkLst>
        <pc:spChg chg="mod">
          <ac:chgData name="Faroukh Davouzov" userId="a976691c-bcd3-4288-b0ff-1c77509f535f" providerId="ADAL" clId="{4598FF0E-1CB5-4E31-94C5-EBAA28AA0A45}" dt="2024-06-17T18:32:46.559" v="169" actId="20577"/>
          <ac:spMkLst>
            <pc:docMk/>
            <pc:sldMk cId="4230785280" sldId="265"/>
            <ac:spMk id="9" creationId="{676629FB-11B7-5D9B-0981-3DE8AEC07747}"/>
          </ac:spMkLst>
        </pc:spChg>
      </pc:sldChg>
      <pc:sldChg chg="addSp delSp modSp mod">
        <pc:chgData name="Faroukh Davouzov" userId="a976691c-bcd3-4288-b0ff-1c77509f535f" providerId="ADAL" clId="{4598FF0E-1CB5-4E31-94C5-EBAA28AA0A45}" dt="2024-06-17T20:48:43.800" v="394" actId="1076"/>
        <pc:sldMkLst>
          <pc:docMk/>
          <pc:sldMk cId="735074698" sldId="267"/>
        </pc:sldMkLst>
        <pc:spChg chg="mod">
          <ac:chgData name="Faroukh Davouzov" userId="a976691c-bcd3-4288-b0ff-1c77509f535f" providerId="ADAL" clId="{4598FF0E-1CB5-4E31-94C5-EBAA28AA0A45}" dt="2024-06-17T19:41:50.533" v="173" actId="20577"/>
          <ac:spMkLst>
            <pc:docMk/>
            <pc:sldMk cId="735074698" sldId="267"/>
            <ac:spMk id="2" creationId="{61B3CE81-4532-C309-B075-65702112CCB5}"/>
          </ac:spMkLst>
        </pc:spChg>
        <pc:spChg chg="del mod">
          <ac:chgData name="Faroukh Davouzov" userId="a976691c-bcd3-4288-b0ff-1c77509f535f" providerId="ADAL" clId="{4598FF0E-1CB5-4E31-94C5-EBAA28AA0A45}" dt="2024-06-17T17:33:38.646" v="23" actId="478"/>
          <ac:spMkLst>
            <pc:docMk/>
            <pc:sldMk cId="735074698" sldId="267"/>
            <ac:spMk id="3" creationId="{3DE387F2-6090-B525-AAC1-65168B0A69F0}"/>
          </ac:spMkLst>
        </pc:spChg>
        <pc:spChg chg="add del mod">
          <ac:chgData name="Faroukh Davouzov" userId="a976691c-bcd3-4288-b0ff-1c77509f535f" providerId="ADAL" clId="{4598FF0E-1CB5-4E31-94C5-EBAA28AA0A45}" dt="2024-06-17T17:35:01.587" v="82" actId="478"/>
          <ac:spMkLst>
            <pc:docMk/>
            <pc:sldMk cId="735074698" sldId="267"/>
            <ac:spMk id="5" creationId="{9599609D-EC9A-6323-C470-06CAD1C04D40}"/>
          </ac:spMkLst>
        </pc:spChg>
        <pc:spChg chg="add">
          <ac:chgData name="Faroukh Davouzov" userId="a976691c-bcd3-4288-b0ff-1c77509f535f" providerId="ADAL" clId="{4598FF0E-1CB5-4E31-94C5-EBAA28AA0A45}" dt="2024-06-17T17:33:39.170" v="24"/>
          <ac:spMkLst>
            <pc:docMk/>
            <pc:sldMk cId="735074698" sldId="267"/>
            <ac:spMk id="6" creationId="{CE4D11FD-6BD8-D5E8-9F35-5B5F9C030A42}"/>
          </ac:spMkLst>
        </pc:spChg>
        <pc:spChg chg="add">
          <ac:chgData name="Faroukh Davouzov" userId="a976691c-bcd3-4288-b0ff-1c77509f535f" providerId="ADAL" clId="{4598FF0E-1CB5-4E31-94C5-EBAA28AA0A45}" dt="2024-06-17T17:33:50.829" v="41"/>
          <ac:spMkLst>
            <pc:docMk/>
            <pc:sldMk cId="735074698" sldId="267"/>
            <ac:spMk id="7" creationId="{F4D29B1B-4571-5D0A-DDE9-6D1CFCDCCBD5}"/>
          </ac:spMkLst>
        </pc:spChg>
        <pc:spChg chg="add del mod">
          <ac:chgData name="Faroukh Davouzov" userId="a976691c-bcd3-4288-b0ff-1c77509f535f" providerId="ADAL" clId="{4598FF0E-1CB5-4E31-94C5-EBAA28AA0A45}" dt="2024-06-17T17:35:02.885" v="83" actId="478"/>
          <ac:spMkLst>
            <pc:docMk/>
            <pc:sldMk cId="735074698" sldId="267"/>
            <ac:spMk id="11" creationId="{6777266D-F8AC-6D57-E4CB-A0A7C1A74742}"/>
          </ac:spMkLst>
        </pc:spChg>
        <pc:picChg chg="add del mod">
          <ac:chgData name="Faroukh Davouzov" userId="a976691c-bcd3-4288-b0ff-1c77509f535f" providerId="ADAL" clId="{4598FF0E-1CB5-4E31-94C5-EBAA28AA0A45}" dt="2024-06-17T20:48:39.045" v="392" actId="478"/>
          <ac:picMkLst>
            <pc:docMk/>
            <pc:sldMk cId="735074698" sldId="267"/>
            <ac:picMk id="9" creationId="{BE55D13A-C97F-9474-3AC6-FC4675BA5484}"/>
          </ac:picMkLst>
        </pc:picChg>
        <pc:picChg chg="add mod">
          <ac:chgData name="Faroukh Davouzov" userId="a976691c-bcd3-4288-b0ff-1c77509f535f" providerId="ADAL" clId="{4598FF0E-1CB5-4E31-94C5-EBAA28AA0A45}" dt="2024-06-17T20:48:43.800" v="394" actId="1076"/>
          <ac:picMkLst>
            <pc:docMk/>
            <pc:sldMk cId="735074698" sldId="267"/>
            <ac:picMk id="13" creationId="{81BC14AB-A601-448B-30CA-AB77786C9F51}"/>
          </ac:picMkLst>
        </pc:picChg>
      </pc:sldChg>
      <pc:sldChg chg="modSp mod modNotesTx">
        <pc:chgData name="Faroukh Davouzov" userId="a976691c-bcd3-4288-b0ff-1c77509f535f" providerId="ADAL" clId="{4598FF0E-1CB5-4E31-94C5-EBAA28AA0A45}" dt="2024-06-17T23:58:43.073" v="816" actId="20577"/>
        <pc:sldMkLst>
          <pc:docMk/>
          <pc:sldMk cId="2366529643" sldId="268"/>
        </pc:sldMkLst>
        <pc:spChg chg="mod">
          <ac:chgData name="Faroukh Davouzov" userId="a976691c-bcd3-4288-b0ff-1c77509f535f" providerId="ADAL" clId="{4598FF0E-1CB5-4E31-94C5-EBAA28AA0A45}" dt="2024-06-17T23:44:28.994" v="697" actId="20577"/>
          <ac:spMkLst>
            <pc:docMk/>
            <pc:sldMk cId="2366529643" sldId="268"/>
            <ac:spMk id="2" creationId="{DB5B4CB0-855F-B6FB-FB6F-8794958C029C}"/>
          </ac:spMkLst>
        </pc:spChg>
        <pc:spChg chg="mod">
          <ac:chgData name="Faroukh Davouzov" userId="a976691c-bcd3-4288-b0ff-1c77509f535f" providerId="ADAL" clId="{4598FF0E-1CB5-4E31-94C5-EBAA28AA0A45}" dt="2024-06-17T23:56:15.782" v="813" actId="20577"/>
          <ac:spMkLst>
            <pc:docMk/>
            <pc:sldMk cId="2366529643" sldId="268"/>
            <ac:spMk id="3" creationId="{11DB6A26-8753-A1D4-DBC1-BDD05164051A}"/>
          </ac:spMkLst>
        </pc:spChg>
      </pc:sldChg>
      <pc:sldChg chg="addSp delSp modSp add mod">
        <pc:chgData name="Faroukh Davouzov" userId="a976691c-bcd3-4288-b0ff-1c77509f535f" providerId="ADAL" clId="{4598FF0E-1CB5-4E31-94C5-EBAA28AA0A45}" dt="2024-06-17T20:53:44.514" v="429" actId="1076"/>
        <pc:sldMkLst>
          <pc:docMk/>
          <pc:sldMk cId="563908080" sldId="273"/>
        </pc:sldMkLst>
        <pc:spChg chg="mod">
          <ac:chgData name="Faroukh Davouzov" userId="a976691c-bcd3-4288-b0ff-1c77509f535f" providerId="ADAL" clId="{4598FF0E-1CB5-4E31-94C5-EBAA28AA0A45}" dt="2024-06-17T19:41:48.211" v="172" actId="20577"/>
          <ac:spMkLst>
            <pc:docMk/>
            <pc:sldMk cId="563908080" sldId="273"/>
            <ac:spMk id="2" creationId="{61B3CE81-4532-C309-B075-65702112CCB5}"/>
          </ac:spMkLst>
        </pc:spChg>
        <pc:picChg chg="add del mod">
          <ac:chgData name="Faroukh Davouzov" userId="a976691c-bcd3-4288-b0ff-1c77509f535f" providerId="ADAL" clId="{4598FF0E-1CB5-4E31-94C5-EBAA28AA0A45}" dt="2024-06-17T20:49:23.403" v="395" actId="478"/>
          <ac:picMkLst>
            <pc:docMk/>
            <pc:sldMk cId="563908080" sldId="273"/>
            <ac:picMk id="4" creationId="{7EAE5924-0FC7-30DC-94B2-72AD25DADAF3}"/>
          </ac:picMkLst>
        </pc:picChg>
        <pc:picChg chg="add mod">
          <ac:chgData name="Faroukh Davouzov" userId="a976691c-bcd3-4288-b0ff-1c77509f535f" providerId="ADAL" clId="{4598FF0E-1CB5-4E31-94C5-EBAA28AA0A45}" dt="2024-06-17T20:53:44.514" v="429" actId="1076"/>
          <ac:picMkLst>
            <pc:docMk/>
            <pc:sldMk cId="563908080" sldId="273"/>
            <ac:picMk id="6" creationId="{FE5CD055-D378-1266-1572-BB63401E276D}"/>
          </ac:picMkLst>
        </pc:picChg>
        <pc:picChg chg="del">
          <ac:chgData name="Faroukh Davouzov" userId="a976691c-bcd3-4288-b0ff-1c77509f535f" providerId="ADAL" clId="{4598FF0E-1CB5-4E31-94C5-EBAA28AA0A45}" dt="2024-06-17T17:38:39.396" v="92" actId="478"/>
          <ac:picMkLst>
            <pc:docMk/>
            <pc:sldMk cId="563908080" sldId="273"/>
            <ac:picMk id="9" creationId="{BE55D13A-C97F-9474-3AC6-FC4675BA5484}"/>
          </ac:picMkLst>
        </pc:picChg>
      </pc:sldChg>
      <pc:sldChg chg="addSp delSp modSp add mod">
        <pc:chgData name="Faroukh Davouzov" userId="a976691c-bcd3-4288-b0ff-1c77509f535f" providerId="ADAL" clId="{4598FF0E-1CB5-4E31-94C5-EBAA28AA0A45}" dt="2024-06-17T20:49:57.031" v="404" actId="1076"/>
        <pc:sldMkLst>
          <pc:docMk/>
          <pc:sldMk cId="1352709236" sldId="275"/>
        </pc:sldMkLst>
        <pc:spChg chg="mod">
          <ac:chgData name="Faroukh Davouzov" userId="a976691c-bcd3-4288-b0ff-1c77509f535f" providerId="ADAL" clId="{4598FF0E-1CB5-4E31-94C5-EBAA28AA0A45}" dt="2024-06-17T17:41:17.408" v="127" actId="20577"/>
          <ac:spMkLst>
            <pc:docMk/>
            <pc:sldMk cId="1352709236" sldId="275"/>
            <ac:spMk id="2" creationId="{61B3CE81-4532-C309-B075-65702112CCB5}"/>
          </ac:spMkLst>
        </pc:spChg>
        <pc:picChg chg="del">
          <ac:chgData name="Faroukh Davouzov" userId="a976691c-bcd3-4288-b0ff-1c77509f535f" providerId="ADAL" clId="{4598FF0E-1CB5-4E31-94C5-EBAA28AA0A45}" dt="2024-06-17T17:41:07.541" v="113" actId="478"/>
          <ac:picMkLst>
            <pc:docMk/>
            <pc:sldMk cId="1352709236" sldId="275"/>
            <ac:picMk id="4" creationId="{7EAE5924-0FC7-30DC-94B2-72AD25DADAF3}"/>
          </ac:picMkLst>
        </pc:picChg>
        <pc:picChg chg="add del mod">
          <ac:chgData name="Faroukh Davouzov" userId="a976691c-bcd3-4288-b0ff-1c77509f535f" providerId="ADAL" clId="{4598FF0E-1CB5-4E31-94C5-EBAA28AA0A45}" dt="2024-06-17T20:49:45.886" v="399" actId="478"/>
          <ac:picMkLst>
            <pc:docMk/>
            <pc:sldMk cId="1352709236" sldId="275"/>
            <ac:picMk id="5" creationId="{8CE2F5D9-E57A-2C2F-5F5A-782C5A2C9C5A}"/>
          </ac:picMkLst>
        </pc:picChg>
        <pc:picChg chg="add mod">
          <ac:chgData name="Faroukh Davouzov" userId="a976691c-bcd3-4288-b0ff-1c77509f535f" providerId="ADAL" clId="{4598FF0E-1CB5-4E31-94C5-EBAA28AA0A45}" dt="2024-06-17T20:49:57.031" v="404" actId="1076"/>
          <ac:picMkLst>
            <pc:docMk/>
            <pc:sldMk cId="1352709236" sldId="275"/>
            <ac:picMk id="7" creationId="{22D39B6A-8BD5-571C-E7C2-787E53DDFB06}"/>
          </ac:picMkLst>
        </pc:picChg>
      </pc:sldChg>
      <pc:sldChg chg="addSp delSp modSp add mod">
        <pc:chgData name="Faroukh Davouzov" userId="a976691c-bcd3-4288-b0ff-1c77509f535f" providerId="ADAL" clId="{4598FF0E-1CB5-4E31-94C5-EBAA28AA0A45}" dt="2024-06-17T23:08:44.593" v="686" actId="1076"/>
        <pc:sldMkLst>
          <pc:docMk/>
          <pc:sldMk cId="3708922363" sldId="277"/>
        </pc:sldMkLst>
        <pc:spChg chg="mod">
          <ac:chgData name="Faroukh Davouzov" userId="a976691c-bcd3-4288-b0ff-1c77509f535f" providerId="ADAL" clId="{4598FF0E-1CB5-4E31-94C5-EBAA28AA0A45}" dt="2024-06-17T19:41:42.470" v="170" actId="20577"/>
          <ac:spMkLst>
            <pc:docMk/>
            <pc:sldMk cId="3708922363" sldId="277"/>
            <ac:spMk id="2" creationId="{61B3CE81-4532-C309-B075-65702112CCB5}"/>
          </ac:spMkLst>
        </pc:spChg>
        <pc:picChg chg="add del mod">
          <ac:chgData name="Faroukh Davouzov" userId="a976691c-bcd3-4288-b0ff-1c77509f535f" providerId="ADAL" clId="{4598FF0E-1CB5-4E31-94C5-EBAA28AA0A45}" dt="2024-06-17T20:50:39.700" v="408" actId="478"/>
          <ac:picMkLst>
            <pc:docMk/>
            <pc:sldMk cId="3708922363" sldId="277"/>
            <ac:picMk id="4" creationId="{5A71EFC9-876B-13A9-D85A-A6DF49F70846}"/>
          </ac:picMkLst>
        </pc:picChg>
        <pc:picChg chg="del">
          <ac:chgData name="Faroukh Davouzov" userId="a976691c-bcd3-4288-b0ff-1c77509f535f" providerId="ADAL" clId="{4598FF0E-1CB5-4E31-94C5-EBAA28AA0A45}" dt="2024-06-17T17:42:48.213" v="130" actId="478"/>
          <ac:picMkLst>
            <pc:docMk/>
            <pc:sldMk cId="3708922363" sldId="277"/>
            <ac:picMk id="5" creationId="{8CE2F5D9-E57A-2C2F-5F5A-782C5A2C9C5A}"/>
          </ac:picMkLst>
        </pc:picChg>
        <pc:picChg chg="add del mod">
          <ac:chgData name="Faroukh Davouzov" userId="a976691c-bcd3-4288-b0ff-1c77509f535f" providerId="ADAL" clId="{4598FF0E-1CB5-4E31-94C5-EBAA28AA0A45}" dt="2024-06-17T22:50:45.733" v="662" actId="478"/>
          <ac:picMkLst>
            <pc:docMk/>
            <pc:sldMk cId="3708922363" sldId="277"/>
            <ac:picMk id="7" creationId="{988F962C-273E-946C-79F8-39D5B45E2A6B}"/>
          </ac:picMkLst>
        </pc:picChg>
        <pc:picChg chg="add del mod">
          <ac:chgData name="Faroukh Davouzov" userId="a976691c-bcd3-4288-b0ff-1c77509f535f" providerId="ADAL" clId="{4598FF0E-1CB5-4E31-94C5-EBAA28AA0A45}" dt="2024-06-17T23:02:24.168" v="667" actId="478"/>
          <ac:picMkLst>
            <pc:docMk/>
            <pc:sldMk cId="3708922363" sldId="277"/>
            <ac:picMk id="9" creationId="{B8998AE0-EAAF-9C28-E7E6-94F2209AE448}"/>
          </ac:picMkLst>
        </pc:picChg>
        <pc:picChg chg="add del mod">
          <ac:chgData name="Faroukh Davouzov" userId="a976691c-bcd3-4288-b0ff-1c77509f535f" providerId="ADAL" clId="{4598FF0E-1CB5-4E31-94C5-EBAA28AA0A45}" dt="2024-06-17T23:08:13.719" v="674" actId="478"/>
          <ac:picMkLst>
            <pc:docMk/>
            <pc:sldMk cId="3708922363" sldId="277"/>
            <ac:picMk id="11" creationId="{A6BCEFEC-3C6F-9195-D15C-8EB90222F973}"/>
          </ac:picMkLst>
        </pc:picChg>
        <pc:picChg chg="add del mod">
          <ac:chgData name="Faroukh Davouzov" userId="a976691c-bcd3-4288-b0ff-1c77509f535f" providerId="ADAL" clId="{4598FF0E-1CB5-4E31-94C5-EBAA28AA0A45}" dt="2024-06-17T23:08:35.363" v="681" actId="478"/>
          <ac:picMkLst>
            <pc:docMk/>
            <pc:sldMk cId="3708922363" sldId="277"/>
            <ac:picMk id="13" creationId="{CBB603D1-A42B-2E9F-2B2B-C799D1FD8784}"/>
          </ac:picMkLst>
        </pc:picChg>
        <pc:picChg chg="add mod">
          <ac:chgData name="Faroukh Davouzov" userId="a976691c-bcd3-4288-b0ff-1c77509f535f" providerId="ADAL" clId="{4598FF0E-1CB5-4E31-94C5-EBAA28AA0A45}" dt="2024-06-17T23:08:44.593" v="686" actId="1076"/>
          <ac:picMkLst>
            <pc:docMk/>
            <pc:sldMk cId="3708922363" sldId="277"/>
            <ac:picMk id="15" creationId="{C90454C7-F763-AE35-476C-A3594F3E9ADF}"/>
          </ac:picMkLst>
        </pc:picChg>
      </pc:sldChg>
      <pc:sldChg chg="addSp delSp modSp add mod">
        <pc:chgData name="Faroukh Davouzov" userId="a976691c-bcd3-4288-b0ff-1c77509f535f" providerId="ADAL" clId="{4598FF0E-1CB5-4E31-94C5-EBAA28AA0A45}" dt="2024-06-17T20:51:23.426" v="420" actId="14100"/>
        <pc:sldMkLst>
          <pc:docMk/>
          <pc:sldMk cId="844792730" sldId="283"/>
        </pc:sldMkLst>
        <pc:spChg chg="mod">
          <ac:chgData name="Faroukh Davouzov" userId="a976691c-bcd3-4288-b0ff-1c77509f535f" providerId="ADAL" clId="{4598FF0E-1CB5-4E31-94C5-EBAA28AA0A45}" dt="2024-06-17T19:41:44.136" v="171" actId="20577"/>
          <ac:spMkLst>
            <pc:docMk/>
            <pc:sldMk cId="844792730" sldId="283"/>
            <ac:spMk id="2" creationId="{61B3CE81-4532-C309-B075-65702112CCB5}"/>
          </ac:spMkLst>
        </pc:spChg>
        <pc:picChg chg="del">
          <ac:chgData name="Faroukh Davouzov" userId="a976691c-bcd3-4288-b0ff-1c77509f535f" providerId="ADAL" clId="{4598FF0E-1CB5-4E31-94C5-EBAA28AA0A45}" dt="2024-06-17T17:54:39.860" v="149" actId="478"/>
          <ac:picMkLst>
            <pc:docMk/>
            <pc:sldMk cId="844792730" sldId="283"/>
            <ac:picMk id="4" creationId="{5A71EFC9-876B-13A9-D85A-A6DF49F70846}"/>
          </ac:picMkLst>
        </pc:picChg>
        <pc:picChg chg="add del mod">
          <ac:chgData name="Faroukh Davouzov" userId="a976691c-bcd3-4288-b0ff-1c77509f535f" providerId="ADAL" clId="{4598FF0E-1CB5-4E31-94C5-EBAA28AA0A45}" dt="2024-06-17T20:51:12.668" v="415" actId="478"/>
          <ac:picMkLst>
            <pc:docMk/>
            <pc:sldMk cId="844792730" sldId="283"/>
            <ac:picMk id="5" creationId="{9FEB861E-DEB7-2ADD-4BE1-E798D20C33AC}"/>
          </ac:picMkLst>
        </pc:picChg>
        <pc:picChg chg="add mod">
          <ac:chgData name="Faroukh Davouzov" userId="a976691c-bcd3-4288-b0ff-1c77509f535f" providerId="ADAL" clId="{4598FF0E-1CB5-4E31-94C5-EBAA28AA0A45}" dt="2024-06-17T20:51:23.426" v="420" actId="14100"/>
          <ac:picMkLst>
            <pc:docMk/>
            <pc:sldMk cId="844792730" sldId="283"/>
            <ac:picMk id="7" creationId="{7344A0C4-2572-87A9-D085-67610962F705}"/>
          </ac:picMkLst>
        </pc:picChg>
      </pc:sldChg>
      <pc:sldChg chg="addSp delSp modSp add mod">
        <pc:chgData name="Faroukh Davouzov" userId="a976691c-bcd3-4288-b0ff-1c77509f535f" providerId="ADAL" clId="{4598FF0E-1CB5-4E31-94C5-EBAA28AA0A45}" dt="2024-06-17T20:51:44.708" v="425" actId="14100"/>
        <pc:sldMkLst>
          <pc:docMk/>
          <pc:sldMk cId="2074031451" sldId="286"/>
        </pc:sldMkLst>
        <pc:picChg chg="add mod">
          <ac:chgData name="Faroukh Davouzov" userId="a976691c-bcd3-4288-b0ff-1c77509f535f" providerId="ADAL" clId="{4598FF0E-1CB5-4E31-94C5-EBAA28AA0A45}" dt="2024-06-17T20:51:44.708" v="425" actId="14100"/>
          <ac:picMkLst>
            <pc:docMk/>
            <pc:sldMk cId="2074031451" sldId="286"/>
            <ac:picMk id="4" creationId="{4354A756-610F-E0FD-C1B3-54BEE7CE6F69}"/>
          </ac:picMkLst>
        </pc:picChg>
        <pc:picChg chg="del">
          <ac:chgData name="Faroukh Davouzov" userId="a976691c-bcd3-4288-b0ff-1c77509f535f" providerId="ADAL" clId="{4598FF0E-1CB5-4E31-94C5-EBAA28AA0A45}" dt="2024-06-17T20:51:39.962" v="422" actId="478"/>
          <ac:picMkLst>
            <pc:docMk/>
            <pc:sldMk cId="2074031451" sldId="286"/>
            <ac:picMk id="7" creationId="{7344A0C4-2572-87A9-D085-67610962F705}"/>
          </ac:picMkLst>
        </pc:picChg>
      </pc:sldChg>
    </pc:docChg>
  </pc:docChgLst>
  <pc:docChgLst>
    <pc:chgData name="Youri Langhendries" userId="S::youri.langhendries@vub.be::5db68fb3-0595-4c8b-a368-66e4db03fbbf" providerId="AD" clId="Web-{50AE58F2-6AF4-8069-C081-C56003887D46}"/>
    <pc:docChg chg="addSld delSld modSld sldOrd">
      <pc:chgData name="Youri Langhendries" userId="S::youri.langhendries@vub.be::5db68fb3-0595-4c8b-a368-66e4db03fbbf" providerId="AD" clId="Web-{50AE58F2-6AF4-8069-C081-C56003887D46}" dt="2024-06-17T19:21:05.819" v="3122" actId="1076"/>
      <pc:docMkLst>
        <pc:docMk/>
      </pc:docMkLst>
      <pc:sldChg chg="addSp delSp modSp new">
        <pc:chgData name="Youri Langhendries" userId="S::youri.langhendries@vub.be::5db68fb3-0595-4c8b-a368-66e4db03fbbf" providerId="AD" clId="Web-{50AE58F2-6AF4-8069-C081-C56003887D46}" dt="2024-06-17T16:19:59.449" v="57"/>
        <pc:sldMkLst>
          <pc:docMk/>
          <pc:sldMk cId="3196226660" sldId="257"/>
        </pc:sldMkLst>
        <pc:spChg chg="del">
          <ac:chgData name="Youri Langhendries" userId="S::youri.langhendries@vub.be::5db68fb3-0595-4c8b-a368-66e4db03fbbf" providerId="AD" clId="Web-{50AE58F2-6AF4-8069-C081-C56003887D46}" dt="2024-06-17T16:18:46.571" v="28"/>
          <ac:spMkLst>
            <pc:docMk/>
            <pc:sldMk cId="3196226660" sldId="257"/>
            <ac:spMk id="2" creationId="{FA1728A5-87DD-DCE0-81AB-965FBD867D3D}"/>
          </ac:spMkLst>
        </pc:spChg>
        <pc:spChg chg="mod">
          <ac:chgData name="Youri Langhendries" userId="S::youri.langhendries@vub.be::5db68fb3-0595-4c8b-a368-66e4db03fbbf" providerId="AD" clId="Web-{50AE58F2-6AF4-8069-C081-C56003887D46}" dt="2024-06-17T16:19:50.417" v="53" actId="20577"/>
          <ac:spMkLst>
            <pc:docMk/>
            <pc:sldMk cId="3196226660" sldId="257"/>
            <ac:spMk id="3" creationId="{967A44BC-9665-36F2-DEBB-8344C6030926}"/>
          </ac:spMkLst>
        </pc:spChg>
        <pc:spChg chg="add mod">
          <ac:chgData name="Youri Langhendries" userId="S::youri.langhendries@vub.be::5db68fb3-0595-4c8b-a368-66e4db03fbbf" providerId="AD" clId="Web-{50AE58F2-6AF4-8069-C081-C56003887D46}" dt="2024-06-17T16:19:59.449" v="57"/>
          <ac:spMkLst>
            <pc:docMk/>
            <pc:sldMk cId="3196226660" sldId="257"/>
            <ac:spMk id="4" creationId="{6378F382-57F6-2961-70F7-84F00A840085}"/>
          </ac:spMkLst>
        </pc:spChg>
      </pc:sldChg>
      <pc:sldChg chg="modSp new">
        <pc:chgData name="Youri Langhendries" userId="S::youri.langhendries@vub.be::5db68fb3-0595-4c8b-a368-66e4db03fbbf" providerId="AD" clId="Web-{50AE58F2-6AF4-8069-C081-C56003887D46}" dt="2024-06-17T17:49:28.277" v="1298" actId="20577"/>
        <pc:sldMkLst>
          <pc:docMk/>
          <pc:sldMk cId="779085524" sldId="258"/>
        </pc:sldMkLst>
        <pc:spChg chg="mod">
          <ac:chgData name="Youri Langhendries" userId="S::youri.langhendries@vub.be::5db68fb3-0595-4c8b-a368-66e4db03fbbf" providerId="AD" clId="Web-{50AE58F2-6AF4-8069-C081-C56003887D46}" dt="2024-06-17T16:20:12.668" v="71" actId="20577"/>
          <ac:spMkLst>
            <pc:docMk/>
            <pc:sldMk cId="779085524" sldId="258"/>
            <ac:spMk id="2" creationId="{F3414672-91C5-95B1-D35D-B16B9217BF64}"/>
          </ac:spMkLst>
        </pc:spChg>
        <pc:spChg chg="mod">
          <ac:chgData name="Youri Langhendries" userId="S::youri.langhendries@vub.be::5db68fb3-0595-4c8b-a368-66e4db03fbbf" providerId="AD" clId="Web-{50AE58F2-6AF4-8069-C081-C56003887D46}" dt="2024-06-17T17:49:28.277" v="1298" actId="20577"/>
          <ac:spMkLst>
            <pc:docMk/>
            <pc:sldMk cId="779085524" sldId="258"/>
            <ac:spMk id="3" creationId="{B760A7C2-6F2E-0E83-53E1-E70FFBB72C1C}"/>
          </ac:spMkLst>
        </pc:spChg>
      </pc:sldChg>
      <pc:sldChg chg="new">
        <pc:chgData name="Youri Langhendries" userId="S::youri.langhendries@vub.be::5db68fb3-0595-4c8b-a368-66e4db03fbbf" providerId="AD" clId="Web-{50AE58F2-6AF4-8069-C081-C56003887D46}" dt="2024-06-17T16:21:33.921" v="142"/>
        <pc:sldMkLst>
          <pc:docMk/>
          <pc:sldMk cId="3381749061" sldId="259"/>
        </pc:sldMkLst>
      </pc:sldChg>
      <pc:sldChg chg="new">
        <pc:chgData name="Youri Langhendries" userId="S::youri.langhendries@vub.be::5db68fb3-0595-4c8b-a368-66e4db03fbbf" providerId="AD" clId="Web-{50AE58F2-6AF4-8069-C081-C56003887D46}" dt="2024-06-17T16:21:37.265" v="143"/>
        <pc:sldMkLst>
          <pc:docMk/>
          <pc:sldMk cId="1582878039" sldId="260"/>
        </pc:sldMkLst>
      </pc:sldChg>
      <pc:sldChg chg="addSp delSp modSp new">
        <pc:chgData name="Youri Langhendries" userId="S::youri.langhendries@vub.be::5db68fb3-0595-4c8b-a368-66e4db03fbbf" providerId="AD" clId="Web-{50AE58F2-6AF4-8069-C081-C56003887D46}" dt="2024-06-17T19:10:15.330" v="3045" actId="1076"/>
        <pc:sldMkLst>
          <pc:docMk/>
          <pc:sldMk cId="3341526747" sldId="261"/>
        </pc:sldMkLst>
        <pc:spChg chg="mod">
          <ac:chgData name="Youri Langhendries" userId="S::youri.langhendries@vub.be::5db68fb3-0595-4c8b-a368-66e4db03fbbf" providerId="AD" clId="Web-{50AE58F2-6AF4-8069-C081-C56003887D46}" dt="2024-06-17T16:23:04.924" v="179" actId="20577"/>
          <ac:spMkLst>
            <pc:docMk/>
            <pc:sldMk cId="3341526747" sldId="261"/>
            <ac:spMk id="2" creationId="{1D68406D-CEEB-62DE-47C0-3F605C491946}"/>
          </ac:spMkLst>
        </pc:spChg>
        <pc:spChg chg="mod">
          <ac:chgData name="Youri Langhendries" userId="S::youri.langhendries@vub.be::5db68fb3-0595-4c8b-a368-66e4db03fbbf" providerId="AD" clId="Web-{50AE58F2-6AF4-8069-C081-C56003887D46}" dt="2024-06-17T19:10:11.893" v="3044" actId="20577"/>
          <ac:spMkLst>
            <pc:docMk/>
            <pc:sldMk cId="3341526747" sldId="261"/>
            <ac:spMk id="3" creationId="{ADF384EF-2B14-34E8-DC34-25AE08105056}"/>
          </ac:spMkLst>
        </pc:spChg>
        <pc:spChg chg="add del mod">
          <ac:chgData name="Youri Langhendries" userId="S::youri.langhendries@vub.be::5db68fb3-0595-4c8b-a368-66e4db03fbbf" providerId="AD" clId="Web-{50AE58F2-6AF4-8069-C081-C56003887D46}" dt="2024-06-17T17:02:27.659" v="457"/>
          <ac:spMkLst>
            <pc:docMk/>
            <pc:sldMk cId="3341526747" sldId="261"/>
            <ac:spMk id="4" creationId="{64677209-B1DD-417E-0D15-0631B226E53A}"/>
          </ac:spMkLst>
        </pc:spChg>
        <pc:spChg chg="add mod">
          <ac:chgData name="Youri Langhendries" userId="S::youri.langhendries@vub.be::5db68fb3-0595-4c8b-a368-66e4db03fbbf" providerId="AD" clId="Web-{50AE58F2-6AF4-8069-C081-C56003887D46}" dt="2024-06-17T19:10:15.330" v="3045" actId="1076"/>
          <ac:spMkLst>
            <pc:docMk/>
            <pc:sldMk cId="3341526747" sldId="261"/>
            <ac:spMk id="5" creationId="{C2758FF7-51CA-B610-B0C8-87CC0EAD6ADE}"/>
          </ac:spMkLst>
        </pc:spChg>
      </pc:sldChg>
      <pc:sldChg chg="addSp modSp new">
        <pc:chgData name="Youri Langhendries" userId="S::youri.langhendries@vub.be::5db68fb3-0595-4c8b-a368-66e4db03fbbf" providerId="AD" clId="Web-{50AE58F2-6AF4-8069-C081-C56003887D46}" dt="2024-06-17T19:16:19.404" v="3067" actId="1076"/>
        <pc:sldMkLst>
          <pc:docMk/>
          <pc:sldMk cId="1850695868" sldId="262"/>
        </pc:sldMkLst>
        <pc:spChg chg="mod">
          <ac:chgData name="Youri Langhendries" userId="S::youri.langhendries@vub.be::5db68fb3-0595-4c8b-a368-66e4db03fbbf" providerId="AD" clId="Web-{50AE58F2-6AF4-8069-C081-C56003887D46}" dt="2024-06-17T18:07:59.107" v="1691" actId="20577"/>
          <ac:spMkLst>
            <pc:docMk/>
            <pc:sldMk cId="1850695868" sldId="262"/>
            <ac:spMk id="2" creationId="{BD909786-80AD-1BAC-8DD2-4F688BD31C60}"/>
          </ac:spMkLst>
        </pc:spChg>
        <pc:spChg chg="mod">
          <ac:chgData name="Youri Langhendries" userId="S::youri.langhendries@vub.be::5db68fb3-0595-4c8b-a368-66e4db03fbbf" providerId="AD" clId="Web-{50AE58F2-6AF4-8069-C081-C56003887D46}" dt="2024-06-17T19:16:16.404" v="3065" actId="1076"/>
          <ac:spMkLst>
            <pc:docMk/>
            <pc:sldMk cId="1850695868" sldId="262"/>
            <ac:spMk id="3" creationId="{195EC93F-C236-2AE0-5B16-1D419741B2A2}"/>
          </ac:spMkLst>
        </pc:spChg>
        <pc:picChg chg="add mod modCrop">
          <ac:chgData name="Youri Langhendries" userId="S::youri.langhendries@vub.be::5db68fb3-0595-4c8b-a368-66e4db03fbbf" providerId="AD" clId="Web-{50AE58F2-6AF4-8069-C081-C56003887D46}" dt="2024-06-17T19:16:19.404" v="3067" actId="1076"/>
          <ac:picMkLst>
            <pc:docMk/>
            <pc:sldMk cId="1850695868" sldId="262"/>
            <ac:picMk id="5" creationId="{54FE8349-05AF-61FC-0039-1E9207FE6DC7}"/>
          </ac:picMkLst>
        </pc:picChg>
        <pc:picChg chg="add mod modCrop">
          <ac:chgData name="Youri Langhendries" userId="S::youri.langhendries@vub.be::5db68fb3-0595-4c8b-a368-66e4db03fbbf" providerId="AD" clId="Web-{50AE58F2-6AF4-8069-C081-C56003887D46}" dt="2024-06-17T19:16:19.372" v="3066" actId="1076"/>
          <ac:picMkLst>
            <pc:docMk/>
            <pc:sldMk cId="1850695868" sldId="262"/>
            <ac:picMk id="6" creationId="{EB791034-0923-4758-C177-2AC4A8987AC4}"/>
          </ac:picMkLst>
        </pc:picChg>
      </pc:sldChg>
      <pc:sldChg chg="addSp delSp modSp new modNotes">
        <pc:chgData name="Youri Langhendries" userId="S::youri.langhendries@vub.be::5db68fb3-0595-4c8b-a368-66e4db03fbbf" providerId="AD" clId="Web-{50AE58F2-6AF4-8069-C081-C56003887D46}" dt="2024-06-17T18:25:11.701" v="2033" actId="20577"/>
        <pc:sldMkLst>
          <pc:docMk/>
          <pc:sldMk cId="273408214" sldId="263"/>
        </pc:sldMkLst>
        <pc:spChg chg="mod">
          <ac:chgData name="Youri Langhendries" userId="S::youri.langhendries@vub.be::5db68fb3-0595-4c8b-a368-66e4db03fbbf" providerId="AD" clId="Web-{50AE58F2-6AF4-8069-C081-C56003887D46}" dt="2024-06-17T18:08:09.670" v="1696" actId="20577"/>
          <ac:spMkLst>
            <pc:docMk/>
            <pc:sldMk cId="273408214" sldId="263"/>
            <ac:spMk id="2" creationId="{25DB87C1-E3FB-C262-74A3-DE652A0E79D7}"/>
          </ac:spMkLst>
        </pc:spChg>
        <pc:spChg chg="mod">
          <ac:chgData name="Youri Langhendries" userId="S::youri.langhendries@vub.be::5db68fb3-0595-4c8b-a368-66e4db03fbbf" providerId="AD" clId="Web-{50AE58F2-6AF4-8069-C081-C56003887D46}" dt="2024-06-17T18:25:11.701" v="2033" actId="20577"/>
          <ac:spMkLst>
            <pc:docMk/>
            <pc:sldMk cId="273408214" sldId="263"/>
            <ac:spMk id="3" creationId="{BEDB53A6-7FA3-B96A-4577-49BE9DB9162F}"/>
          </ac:spMkLst>
        </pc:spChg>
        <pc:spChg chg="add mod">
          <ac:chgData name="Youri Langhendries" userId="S::youri.langhendries@vub.be::5db68fb3-0595-4c8b-a368-66e4db03fbbf" providerId="AD" clId="Web-{50AE58F2-6AF4-8069-C081-C56003887D46}" dt="2024-06-17T18:23:01.807" v="1984" actId="1076"/>
          <ac:spMkLst>
            <pc:docMk/>
            <pc:sldMk cId="273408214" sldId="263"/>
            <ac:spMk id="4" creationId="{6D505346-5901-7A4B-6640-C879891393E8}"/>
          </ac:spMkLst>
        </pc:spChg>
        <pc:spChg chg="add mod">
          <ac:chgData name="Youri Langhendries" userId="S::youri.langhendries@vub.be::5db68fb3-0595-4c8b-a368-66e4db03fbbf" providerId="AD" clId="Web-{50AE58F2-6AF4-8069-C081-C56003887D46}" dt="2024-06-17T18:23:19.964" v="1989" actId="1076"/>
          <ac:spMkLst>
            <pc:docMk/>
            <pc:sldMk cId="273408214" sldId="263"/>
            <ac:spMk id="6" creationId="{DC7FC3A1-3FBA-3873-1AE3-1999434C52AC}"/>
          </ac:spMkLst>
        </pc:spChg>
        <pc:picChg chg="add del mod modCrop">
          <ac:chgData name="Youri Langhendries" userId="S::youri.langhendries@vub.be::5db68fb3-0595-4c8b-a368-66e4db03fbbf" providerId="AD" clId="Web-{50AE58F2-6AF4-8069-C081-C56003887D46}" dt="2024-06-17T17:25:06.514" v="845"/>
          <ac:picMkLst>
            <pc:docMk/>
            <pc:sldMk cId="273408214" sldId="263"/>
            <ac:picMk id="5" creationId="{8354DF97-0183-FFDC-7384-B1AB226ED566}"/>
          </ac:picMkLst>
        </pc:picChg>
      </pc:sldChg>
      <pc:sldChg chg="modSp add del replId">
        <pc:chgData name="Youri Langhendries" userId="S::youri.langhendries@vub.be::5db68fb3-0595-4c8b-a368-66e4db03fbbf" providerId="AD" clId="Web-{50AE58F2-6AF4-8069-C081-C56003887D46}" dt="2024-06-17T18:08:01.982" v="1692"/>
        <pc:sldMkLst>
          <pc:docMk/>
          <pc:sldMk cId="375028107" sldId="264"/>
        </pc:sldMkLst>
        <pc:spChg chg="mod">
          <ac:chgData name="Youri Langhendries" userId="S::youri.langhendries@vub.be::5db68fb3-0595-4c8b-a368-66e4db03fbbf" providerId="AD" clId="Web-{50AE58F2-6AF4-8069-C081-C56003887D46}" dt="2024-06-17T18:00:15.515" v="1518" actId="1076"/>
          <ac:spMkLst>
            <pc:docMk/>
            <pc:sldMk cId="375028107" sldId="264"/>
            <ac:spMk id="3" creationId="{ADF384EF-2B14-34E8-DC34-25AE08105056}"/>
          </ac:spMkLst>
        </pc:spChg>
      </pc:sldChg>
      <pc:sldChg chg="addSp delSp modSp new modNotes">
        <pc:chgData name="Youri Langhendries" userId="S::youri.langhendries@vub.be::5db68fb3-0595-4c8b-a368-66e4db03fbbf" providerId="AD" clId="Web-{50AE58F2-6AF4-8069-C081-C56003887D46}" dt="2024-06-17T19:21:05.819" v="3122" actId="1076"/>
        <pc:sldMkLst>
          <pc:docMk/>
          <pc:sldMk cId="4230785280" sldId="265"/>
        </pc:sldMkLst>
        <pc:spChg chg="mod">
          <ac:chgData name="Youri Langhendries" userId="S::youri.langhendries@vub.be::5db68fb3-0595-4c8b-a368-66e4db03fbbf" providerId="AD" clId="Web-{50AE58F2-6AF4-8069-C081-C56003887D46}" dt="2024-06-17T18:08:25.452" v="1707" actId="20577"/>
          <ac:spMkLst>
            <pc:docMk/>
            <pc:sldMk cId="4230785280" sldId="265"/>
            <ac:spMk id="2" creationId="{3D41D026-2CB2-6C52-775B-1A154F0E7D88}"/>
          </ac:spMkLst>
        </pc:spChg>
        <pc:spChg chg="del">
          <ac:chgData name="Youri Langhendries" userId="S::youri.langhendries@vub.be::5db68fb3-0595-4c8b-a368-66e4db03fbbf" providerId="AD" clId="Web-{50AE58F2-6AF4-8069-C081-C56003887D46}" dt="2024-06-17T17:04:40.304" v="462"/>
          <ac:spMkLst>
            <pc:docMk/>
            <pc:sldMk cId="4230785280" sldId="265"/>
            <ac:spMk id="3" creationId="{E8B5681C-B334-93B7-9A51-777EAF31E16C}"/>
          </ac:spMkLst>
        </pc:spChg>
        <pc:spChg chg="add del">
          <ac:chgData name="Youri Langhendries" userId="S::youri.langhendries@vub.be::5db68fb3-0595-4c8b-a368-66e4db03fbbf" providerId="AD" clId="Web-{50AE58F2-6AF4-8069-C081-C56003887D46}" dt="2024-06-17T17:07:11.246" v="507"/>
          <ac:spMkLst>
            <pc:docMk/>
            <pc:sldMk cId="4230785280" sldId="265"/>
            <ac:spMk id="5" creationId="{22922D7E-6428-AA1B-9AEE-7D089C0F26AE}"/>
          </ac:spMkLst>
        </pc:spChg>
        <pc:spChg chg="add del mod">
          <ac:chgData name="Youri Langhendries" userId="S::youri.langhendries@vub.be::5db68fb3-0595-4c8b-a368-66e4db03fbbf" providerId="AD" clId="Web-{50AE58F2-6AF4-8069-C081-C56003887D46}" dt="2024-06-17T18:31:48.760" v="2195"/>
          <ac:spMkLst>
            <pc:docMk/>
            <pc:sldMk cId="4230785280" sldId="265"/>
            <ac:spMk id="6" creationId="{B9554D6F-3C77-8CB8-9EC9-774DE1E98378}"/>
          </ac:spMkLst>
        </pc:spChg>
        <pc:spChg chg="add del mod">
          <ac:chgData name="Youri Langhendries" userId="S::youri.langhendries@vub.be::5db68fb3-0595-4c8b-a368-66e4db03fbbf" providerId="AD" clId="Web-{50AE58F2-6AF4-8069-C081-C56003887D46}" dt="2024-06-17T18:27:33.065" v="2054"/>
          <ac:spMkLst>
            <pc:docMk/>
            <pc:sldMk cId="4230785280" sldId="265"/>
            <ac:spMk id="7" creationId="{40A9CB45-EFA2-B4E2-0E30-1259C53BE675}"/>
          </ac:spMkLst>
        </pc:spChg>
        <pc:spChg chg="add del mod">
          <ac:chgData name="Youri Langhendries" userId="S::youri.langhendries@vub.be::5db68fb3-0595-4c8b-a368-66e4db03fbbf" providerId="AD" clId="Web-{50AE58F2-6AF4-8069-C081-C56003887D46}" dt="2024-06-17T18:32:51.356" v="2216"/>
          <ac:spMkLst>
            <pc:docMk/>
            <pc:sldMk cId="4230785280" sldId="265"/>
            <ac:spMk id="8" creationId="{F59387A7-2762-931F-8D0D-67FF8FE2F10C}"/>
          </ac:spMkLst>
        </pc:spChg>
        <pc:spChg chg="add mod">
          <ac:chgData name="Youri Langhendries" userId="S::youri.langhendries@vub.be::5db68fb3-0595-4c8b-a368-66e4db03fbbf" providerId="AD" clId="Web-{50AE58F2-6AF4-8069-C081-C56003887D46}" dt="2024-06-17T19:20:58.162" v="3119" actId="20577"/>
          <ac:spMkLst>
            <pc:docMk/>
            <pc:sldMk cId="4230785280" sldId="265"/>
            <ac:spMk id="9" creationId="{676629FB-11B7-5D9B-0981-3DE8AEC07747}"/>
          </ac:spMkLst>
        </pc:spChg>
        <pc:spChg chg="add del mod">
          <ac:chgData name="Youri Langhendries" userId="S::youri.langhendries@vub.be::5db68fb3-0595-4c8b-a368-66e4db03fbbf" providerId="AD" clId="Web-{50AE58F2-6AF4-8069-C081-C56003887D46}" dt="2024-06-17T18:31:22.416" v="2177"/>
          <ac:spMkLst>
            <pc:docMk/>
            <pc:sldMk cId="4230785280" sldId="265"/>
            <ac:spMk id="11" creationId="{01A0ADA7-212D-0715-AA7E-7FCA6C793B9F}"/>
          </ac:spMkLst>
        </pc:spChg>
        <pc:spChg chg="add mod">
          <ac:chgData name="Youri Langhendries" userId="S::youri.langhendries@vub.be::5db68fb3-0595-4c8b-a368-66e4db03fbbf" providerId="AD" clId="Web-{50AE58F2-6AF4-8069-C081-C56003887D46}" dt="2024-06-17T19:21:01.490" v="3120" actId="1076"/>
          <ac:spMkLst>
            <pc:docMk/>
            <pc:sldMk cId="4230785280" sldId="265"/>
            <ac:spMk id="13" creationId="{59428964-E145-9642-D575-5A050623DCEA}"/>
          </ac:spMkLst>
        </pc:spChg>
        <pc:picChg chg="add del mod ord">
          <ac:chgData name="Youri Langhendries" userId="S::youri.langhendries@vub.be::5db68fb3-0595-4c8b-a368-66e4db03fbbf" providerId="AD" clId="Web-{50AE58F2-6AF4-8069-C081-C56003887D46}" dt="2024-06-17T18:31:15.103" v="2175"/>
          <ac:picMkLst>
            <pc:docMk/>
            <pc:sldMk cId="4230785280" sldId="265"/>
            <ac:picMk id="4" creationId="{3B2DE92B-34FA-FC59-CBCB-A37AAC2A0583}"/>
          </ac:picMkLst>
        </pc:picChg>
        <pc:picChg chg="add mod">
          <ac:chgData name="Youri Langhendries" userId="S::youri.langhendries@vub.be::5db68fb3-0595-4c8b-a368-66e4db03fbbf" providerId="AD" clId="Web-{50AE58F2-6AF4-8069-C081-C56003887D46}" dt="2024-06-17T19:21:05.819" v="3122" actId="1076"/>
          <ac:picMkLst>
            <pc:docMk/>
            <pc:sldMk cId="4230785280" sldId="265"/>
            <ac:picMk id="15" creationId="{7B741001-A0E2-A221-8021-0DDBA6BBE2C1}"/>
          </ac:picMkLst>
        </pc:picChg>
      </pc:sldChg>
      <pc:sldChg chg="addSp delSp modSp new">
        <pc:chgData name="Youri Langhendries" userId="S::youri.langhendries@vub.be::5db68fb3-0595-4c8b-a368-66e4db03fbbf" providerId="AD" clId="Web-{50AE58F2-6AF4-8069-C081-C56003887D46}" dt="2024-06-17T18:45:33.098" v="2526" actId="20577"/>
        <pc:sldMkLst>
          <pc:docMk/>
          <pc:sldMk cId="330552823" sldId="266"/>
        </pc:sldMkLst>
        <pc:spChg chg="mod">
          <ac:chgData name="Youri Langhendries" userId="S::youri.langhendries@vub.be::5db68fb3-0595-4c8b-a368-66e4db03fbbf" providerId="AD" clId="Web-{50AE58F2-6AF4-8069-C081-C56003887D46}" dt="2024-06-17T18:42:10.717" v="2463" actId="20577"/>
          <ac:spMkLst>
            <pc:docMk/>
            <pc:sldMk cId="330552823" sldId="266"/>
            <ac:spMk id="2" creationId="{B52EF481-AD54-4E2C-15B3-F6B953970894}"/>
          </ac:spMkLst>
        </pc:spChg>
        <pc:spChg chg="del">
          <ac:chgData name="Youri Langhendries" userId="S::youri.langhendries@vub.be::5db68fb3-0595-4c8b-a368-66e4db03fbbf" providerId="AD" clId="Web-{50AE58F2-6AF4-8069-C081-C56003887D46}" dt="2024-06-17T17:38:50.617" v="1218"/>
          <ac:spMkLst>
            <pc:docMk/>
            <pc:sldMk cId="330552823" sldId="266"/>
            <ac:spMk id="3" creationId="{4D389320-D4D8-3609-E03B-E73FF8AABA42}"/>
          </ac:spMkLst>
        </pc:spChg>
        <pc:spChg chg="add mod">
          <ac:chgData name="Youri Langhendries" userId="S::youri.langhendries@vub.be::5db68fb3-0595-4c8b-a368-66e4db03fbbf" providerId="AD" clId="Web-{50AE58F2-6AF4-8069-C081-C56003887D46}" dt="2024-06-17T18:45:33.098" v="2526" actId="20577"/>
          <ac:spMkLst>
            <pc:docMk/>
            <pc:sldMk cId="330552823" sldId="266"/>
            <ac:spMk id="5" creationId="{F0880E97-5E85-70DD-BBC5-5318C9FC53CE}"/>
          </ac:spMkLst>
        </pc:spChg>
        <pc:spChg chg="add del mod">
          <ac:chgData name="Youri Langhendries" userId="S::youri.langhendries@vub.be::5db68fb3-0595-4c8b-a368-66e4db03fbbf" providerId="AD" clId="Web-{50AE58F2-6AF4-8069-C081-C56003887D46}" dt="2024-06-17T18:39:19.008" v="2329"/>
          <ac:spMkLst>
            <pc:docMk/>
            <pc:sldMk cId="330552823" sldId="266"/>
            <ac:spMk id="7" creationId="{95E2CE4A-6FBB-5C80-9A8F-AF2BA657C730}"/>
          </ac:spMkLst>
        </pc:spChg>
        <pc:picChg chg="add del mod ord">
          <ac:chgData name="Youri Langhendries" userId="S::youri.langhendries@vub.be::5db68fb3-0595-4c8b-a368-66e4db03fbbf" providerId="AD" clId="Web-{50AE58F2-6AF4-8069-C081-C56003887D46}" dt="2024-06-17T18:39:14.227" v="2328"/>
          <ac:picMkLst>
            <pc:docMk/>
            <pc:sldMk cId="330552823" sldId="266"/>
            <ac:picMk id="4" creationId="{F9DF6F0F-EA7B-C1F2-C322-25BAF96F4859}"/>
          </ac:picMkLst>
        </pc:picChg>
        <pc:picChg chg="add mod">
          <ac:chgData name="Youri Langhendries" userId="S::youri.langhendries@vub.be::5db68fb3-0595-4c8b-a368-66e4db03fbbf" providerId="AD" clId="Web-{50AE58F2-6AF4-8069-C081-C56003887D46}" dt="2024-06-17T18:44:20.393" v="2521" actId="1076"/>
          <ac:picMkLst>
            <pc:docMk/>
            <pc:sldMk cId="330552823" sldId="266"/>
            <ac:picMk id="9" creationId="{E85A8DD5-A953-C6CB-9B2A-BE46E5AF5F5E}"/>
          </ac:picMkLst>
        </pc:picChg>
        <pc:picChg chg="add mod">
          <ac:chgData name="Youri Langhendries" userId="S::youri.langhendries@vub.be::5db68fb3-0595-4c8b-a368-66e4db03fbbf" providerId="AD" clId="Web-{50AE58F2-6AF4-8069-C081-C56003887D46}" dt="2024-06-17T18:44:19.377" v="2520" actId="1076"/>
          <ac:picMkLst>
            <pc:docMk/>
            <pc:sldMk cId="330552823" sldId="266"/>
            <ac:picMk id="11" creationId="{89EF9306-85C9-043B-00C7-7A427B4F6C99}"/>
          </ac:picMkLst>
        </pc:picChg>
      </pc:sldChg>
      <pc:sldChg chg="modSp new">
        <pc:chgData name="Youri Langhendries" userId="S::youri.langhendries@vub.be::5db68fb3-0595-4c8b-a368-66e4db03fbbf" providerId="AD" clId="Web-{50AE58F2-6AF4-8069-C081-C56003887D46}" dt="2024-06-17T17:08:10.576" v="540" actId="20577"/>
        <pc:sldMkLst>
          <pc:docMk/>
          <pc:sldMk cId="735074698" sldId="267"/>
        </pc:sldMkLst>
        <pc:spChg chg="mod">
          <ac:chgData name="Youri Langhendries" userId="S::youri.langhendries@vub.be::5db68fb3-0595-4c8b-a368-66e4db03fbbf" providerId="AD" clId="Web-{50AE58F2-6AF4-8069-C081-C56003887D46}" dt="2024-06-17T17:08:10.576" v="540" actId="20577"/>
          <ac:spMkLst>
            <pc:docMk/>
            <pc:sldMk cId="735074698" sldId="267"/>
            <ac:spMk id="2" creationId="{61B3CE81-4532-C309-B075-65702112CCB5}"/>
          </ac:spMkLst>
        </pc:spChg>
      </pc:sldChg>
      <pc:sldChg chg="modSp new">
        <pc:chgData name="Youri Langhendries" userId="S::youri.langhendries@vub.be::5db68fb3-0595-4c8b-a368-66e4db03fbbf" providerId="AD" clId="Web-{50AE58F2-6AF4-8069-C081-C56003887D46}" dt="2024-06-17T17:08:15.654" v="547" actId="20577"/>
        <pc:sldMkLst>
          <pc:docMk/>
          <pc:sldMk cId="2366529643" sldId="268"/>
        </pc:sldMkLst>
        <pc:spChg chg="mod">
          <ac:chgData name="Youri Langhendries" userId="S::youri.langhendries@vub.be::5db68fb3-0595-4c8b-a368-66e4db03fbbf" providerId="AD" clId="Web-{50AE58F2-6AF4-8069-C081-C56003887D46}" dt="2024-06-17T17:08:15.654" v="547" actId="20577"/>
          <ac:spMkLst>
            <pc:docMk/>
            <pc:sldMk cId="2366529643" sldId="268"/>
            <ac:spMk id="2" creationId="{DB5B4CB0-855F-B6FB-FB6F-8794958C029C}"/>
          </ac:spMkLst>
        </pc:spChg>
      </pc:sldChg>
      <pc:sldChg chg="modSp new modNotes">
        <pc:chgData name="Youri Langhendries" userId="S::youri.langhendries@vub.be::5db68fb3-0595-4c8b-a368-66e4db03fbbf" providerId="AD" clId="Web-{50AE58F2-6AF4-8069-C081-C56003887D46}" dt="2024-06-17T19:05:53.447" v="3041" actId="20577"/>
        <pc:sldMkLst>
          <pc:docMk/>
          <pc:sldMk cId="922242235" sldId="269"/>
        </pc:sldMkLst>
        <pc:spChg chg="mod">
          <ac:chgData name="Youri Langhendries" userId="S::youri.langhendries@vub.be::5db68fb3-0595-4c8b-a368-66e4db03fbbf" providerId="AD" clId="Web-{50AE58F2-6AF4-8069-C081-C56003887D46}" dt="2024-06-17T17:08:20.686" v="554" actId="20577"/>
          <ac:spMkLst>
            <pc:docMk/>
            <pc:sldMk cId="922242235" sldId="269"/>
            <ac:spMk id="2" creationId="{D62CA406-5F96-61F7-753D-71539C1B5E41}"/>
          </ac:spMkLst>
        </pc:spChg>
        <pc:spChg chg="mod">
          <ac:chgData name="Youri Langhendries" userId="S::youri.langhendries@vub.be::5db68fb3-0595-4c8b-a368-66e4db03fbbf" providerId="AD" clId="Web-{50AE58F2-6AF4-8069-C081-C56003887D46}" dt="2024-06-17T19:05:53.447" v="3041" actId="20577"/>
          <ac:spMkLst>
            <pc:docMk/>
            <pc:sldMk cId="922242235" sldId="269"/>
            <ac:spMk id="3" creationId="{19457437-B874-9475-6453-85A36C380692}"/>
          </ac:spMkLst>
        </pc:spChg>
      </pc:sldChg>
      <pc:sldChg chg="modSp new ord">
        <pc:chgData name="Youri Langhendries" userId="S::youri.langhendries@vub.be::5db68fb3-0595-4c8b-a368-66e4db03fbbf" providerId="AD" clId="Web-{50AE58F2-6AF4-8069-C081-C56003887D46}" dt="2024-06-17T17:50:21.763" v="1314" actId="20577"/>
        <pc:sldMkLst>
          <pc:docMk/>
          <pc:sldMk cId="3452462923" sldId="270"/>
        </pc:sldMkLst>
        <pc:spChg chg="mod">
          <ac:chgData name="Youri Langhendries" userId="S::youri.langhendries@vub.be::5db68fb3-0595-4c8b-a368-66e4db03fbbf" providerId="AD" clId="Web-{50AE58F2-6AF4-8069-C081-C56003887D46}" dt="2024-06-17T17:09:09.796" v="585" actId="20577"/>
          <ac:spMkLst>
            <pc:docMk/>
            <pc:sldMk cId="3452462923" sldId="270"/>
            <ac:spMk id="2" creationId="{32CBDCD0-4FF4-35E2-363E-17D0164A47A0}"/>
          </ac:spMkLst>
        </pc:spChg>
        <pc:spChg chg="mod">
          <ac:chgData name="Youri Langhendries" userId="S::youri.langhendries@vub.be::5db68fb3-0595-4c8b-a368-66e4db03fbbf" providerId="AD" clId="Web-{50AE58F2-6AF4-8069-C081-C56003887D46}" dt="2024-06-17T17:50:21.763" v="1314" actId="20577"/>
          <ac:spMkLst>
            <pc:docMk/>
            <pc:sldMk cId="3452462923" sldId="270"/>
            <ac:spMk id="3" creationId="{D9BACB3F-8A82-836A-1E52-F065F4A79EB1}"/>
          </ac:spMkLst>
        </pc:spChg>
      </pc:sldChg>
      <pc:sldChg chg="addSp delSp modSp add del replId">
        <pc:chgData name="Youri Langhendries" userId="S::youri.langhendries@vub.be::5db68fb3-0595-4c8b-a368-66e4db03fbbf" providerId="AD" clId="Web-{50AE58F2-6AF4-8069-C081-C56003887D46}" dt="2024-06-17T18:25:36.952" v="2034"/>
        <pc:sldMkLst>
          <pc:docMk/>
          <pc:sldMk cId="423971260" sldId="271"/>
        </pc:sldMkLst>
        <pc:spChg chg="mod">
          <ac:chgData name="Youri Langhendries" userId="S::youri.langhendries@vub.be::5db68fb3-0595-4c8b-a368-66e4db03fbbf" providerId="AD" clId="Web-{50AE58F2-6AF4-8069-C081-C56003887D46}" dt="2024-06-17T18:08:17.748" v="1699" actId="20577"/>
          <ac:spMkLst>
            <pc:docMk/>
            <pc:sldMk cId="423971260" sldId="271"/>
            <ac:spMk id="2" creationId="{25DB87C1-E3FB-C262-74A3-DE652A0E79D7}"/>
          </ac:spMkLst>
        </pc:spChg>
        <pc:spChg chg="del">
          <ac:chgData name="Youri Langhendries" userId="S::youri.langhendries@vub.be::5db68fb3-0595-4c8b-a368-66e4db03fbbf" providerId="AD" clId="Web-{50AE58F2-6AF4-8069-C081-C56003887D46}" dt="2024-06-17T18:23:08.370" v="1985"/>
          <ac:spMkLst>
            <pc:docMk/>
            <pc:sldMk cId="423971260" sldId="271"/>
            <ac:spMk id="3" creationId="{BEDB53A6-7FA3-B96A-4577-49BE9DB9162F}"/>
          </ac:spMkLst>
        </pc:spChg>
        <pc:spChg chg="del">
          <ac:chgData name="Youri Langhendries" userId="S::youri.langhendries@vub.be::5db68fb3-0595-4c8b-a368-66e4db03fbbf" providerId="AD" clId="Web-{50AE58F2-6AF4-8069-C081-C56003887D46}" dt="2024-06-17T17:25:08.654" v="846"/>
          <ac:spMkLst>
            <pc:docMk/>
            <pc:sldMk cId="423971260" sldId="271"/>
            <ac:spMk id="4" creationId="{6D505346-5901-7A4B-6640-C879891393E8}"/>
          </ac:spMkLst>
        </pc:spChg>
        <pc:spChg chg="add del mod">
          <ac:chgData name="Youri Langhendries" userId="S::youri.langhendries@vub.be::5db68fb3-0595-4c8b-a368-66e4db03fbbf" providerId="AD" clId="Web-{50AE58F2-6AF4-8069-C081-C56003887D46}" dt="2024-06-17T18:23:10.604" v="1986"/>
          <ac:spMkLst>
            <pc:docMk/>
            <pc:sldMk cId="423971260" sldId="271"/>
            <ac:spMk id="7" creationId="{CC9C9A63-9DBC-74E6-8959-1E75D9D9EB5B}"/>
          </ac:spMkLst>
        </pc:spChg>
        <pc:picChg chg="mod">
          <ac:chgData name="Youri Langhendries" userId="S::youri.langhendries@vub.be::5db68fb3-0595-4c8b-a368-66e4db03fbbf" providerId="AD" clId="Web-{50AE58F2-6AF4-8069-C081-C56003887D46}" dt="2024-06-17T17:25:09.686" v="847" actId="1076"/>
          <ac:picMkLst>
            <pc:docMk/>
            <pc:sldMk cId="423971260" sldId="271"/>
            <ac:picMk id="5" creationId="{8354DF97-0183-FFDC-7384-B1AB226ED566}"/>
          </ac:picMkLst>
        </pc:picChg>
      </pc:sldChg>
      <pc:sldChg chg="addSp delSp modSp new del">
        <pc:chgData name="Youri Langhendries" userId="S::youri.langhendries@vub.be::5db68fb3-0595-4c8b-a368-66e4db03fbbf" providerId="AD" clId="Web-{50AE58F2-6AF4-8069-C081-C56003887D46}" dt="2024-06-17T18:40:26.510" v="2376"/>
        <pc:sldMkLst>
          <pc:docMk/>
          <pc:sldMk cId="1000005803" sldId="274"/>
        </pc:sldMkLst>
        <pc:spChg chg="del">
          <ac:chgData name="Youri Langhendries" userId="S::youri.langhendries@vub.be::5db68fb3-0595-4c8b-a368-66e4db03fbbf" providerId="AD" clId="Web-{50AE58F2-6AF4-8069-C081-C56003887D46}" dt="2024-06-17T17:40:37.026" v="1231"/>
          <ac:spMkLst>
            <pc:docMk/>
            <pc:sldMk cId="1000005803" sldId="274"/>
            <ac:spMk id="3" creationId="{5B9E5B37-48C8-9F20-27F5-63EEAE93F7BA}"/>
          </ac:spMkLst>
        </pc:spChg>
        <pc:spChg chg="add del mod">
          <ac:chgData name="Youri Langhendries" userId="S::youri.langhendries@vub.be::5db68fb3-0595-4c8b-a368-66e4db03fbbf" providerId="AD" clId="Web-{50AE58F2-6AF4-8069-C081-C56003887D46}" dt="2024-06-17T17:43:22.937" v="1254"/>
          <ac:spMkLst>
            <pc:docMk/>
            <pc:sldMk cId="1000005803" sldId="274"/>
            <ac:spMk id="6" creationId="{DFD2C5A4-548A-F0E0-39E8-8C6036FEE514}"/>
          </ac:spMkLst>
        </pc:spChg>
        <pc:picChg chg="add mod ord">
          <ac:chgData name="Youri Langhendries" userId="S::youri.langhendries@vub.be::5db68fb3-0595-4c8b-a368-66e4db03fbbf" providerId="AD" clId="Web-{50AE58F2-6AF4-8069-C081-C56003887D46}" dt="2024-06-17T17:43:33.313" v="1256" actId="1076"/>
          <ac:picMkLst>
            <pc:docMk/>
            <pc:sldMk cId="1000005803" sldId="274"/>
            <ac:picMk id="4" creationId="{46495AD6-BC4E-6ED5-73A6-880A64B9FAC9}"/>
          </ac:picMkLst>
        </pc:picChg>
        <pc:picChg chg="add del mod">
          <ac:chgData name="Youri Langhendries" userId="S::youri.langhendries@vub.be::5db68fb3-0595-4c8b-a368-66e4db03fbbf" providerId="AD" clId="Web-{50AE58F2-6AF4-8069-C081-C56003887D46}" dt="2024-06-17T17:41:14.746" v="1239"/>
          <ac:picMkLst>
            <pc:docMk/>
            <pc:sldMk cId="1000005803" sldId="274"/>
            <ac:picMk id="5" creationId="{C3ED532E-D801-B3ED-7D0C-23AB8FC444E8}"/>
          </ac:picMkLst>
        </pc:picChg>
      </pc:sldChg>
      <pc:sldChg chg="addSp delSp modSp add replId">
        <pc:chgData name="Youri Langhendries" userId="S::youri.langhendries@vub.be::5db68fb3-0595-4c8b-a368-66e4db03fbbf" providerId="AD" clId="Web-{50AE58F2-6AF4-8069-C081-C56003887D46}" dt="2024-06-17T18:44:05.751" v="2517" actId="1076"/>
        <pc:sldMkLst>
          <pc:docMk/>
          <pc:sldMk cId="1252837410" sldId="276"/>
        </pc:sldMkLst>
        <pc:spChg chg="mod">
          <ac:chgData name="Youri Langhendries" userId="S::youri.langhendries@vub.be::5db68fb3-0595-4c8b-a368-66e4db03fbbf" providerId="AD" clId="Web-{50AE58F2-6AF4-8069-C081-C56003887D46}" dt="2024-06-17T18:42:07.451" v="2461" actId="20577"/>
          <ac:spMkLst>
            <pc:docMk/>
            <pc:sldMk cId="1252837410" sldId="276"/>
            <ac:spMk id="2" creationId="{50C32E8E-F455-A9AF-A479-1CA9872BAB29}"/>
          </ac:spMkLst>
        </pc:spChg>
        <pc:spChg chg="add mod">
          <ac:chgData name="Youri Langhendries" userId="S::youri.langhendries@vub.be::5db68fb3-0595-4c8b-a368-66e4db03fbbf" providerId="AD" clId="Web-{50AE58F2-6AF4-8069-C081-C56003887D46}" dt="2024-06-17T18:43:56.782" v="2512" actId="14100"/>
          <ac:spMkLst>
            <pc:docMk/>
            <pc:sldMk cId="1252837410" sldId="276"/>
            <ac:spMk id="3" creationId="{CD2C6F05-DF01-38E7-8CCD-68689244E798}"/>
          </ac:spMkLst>
        </pc:spChg>
        <pc:picChg chg="mod">
          <ac:chgData name="Youri Langhendries" userId="S::youri.langhendries@vub.be::5db68fb3-0595-4c8b-a368-66e4db03fbbf" providerId="AD" clId="Web-{50AE58F2-6AF4-8069-C081-C56003887D46}" dt="2024-06-17T18:44:02.408" v="2515" actId="1076"/>
          <ac:picMkLst>
            <pc:docMk/>
            <pc:sldMk cId="1252837410" sldId="276"/>
            <ac:picMk id="4" creationId="{46495AD6-BC4E-6ED5-73A6-880A64B9FAC9}"/>
          </ac:picMkLst>
        </pc:picChg>
        <pc:picChg chg="del mod">
          <ac:chgData name="Youri Langhendries" userId="S::youri.langhendries@vub.be::5db68fb3-0595-4c8b-a368-66e4db03fbbf" providerId="AD" clId="Web-{50AE58F2-6AF4-8069-C081-C56003887D46}" dt="2024-06-17T18:43:22.891" v="2464"/>
          <ac:picMkLst>
            <pc:docMk/>
            <pc:sldMk cId="1252837410" sldId="276"/>
            <ac:picMk id="5" creationId="{C3ED532E-D801-B3ED-7D0C-23AB8FC444E8}"/>
          </ac:picMkLst>
        </pc:picChg>
        <pc:picChg chg="add mod">
          <ac:chgData name="Youri Langhendries" userId="S::youri.langhendries@vub.be::5db68fb3-0595-4c8b-a368-66e4db03fbbf" providerId="AD" clId="Web-{50AE58F2-6AF4-8069-C081-C56003887D46}" dt="2024-06-17T18:44:05.751" v="2517" actId="1076"/>
          <ac:picMkLst>
            <pc:docMk/>
            <pc:sldMk cId="1252837410" sldId="276"/>
            <ac:picMk id="7" creationId="{4C04868E-DF42-FDA9-9BA7-471146327C73}"/>
          </ac:picMkLst>
        </pc:picChg>
      </pc:sldChg>
      <pc:sldChg chg="addSp delSp modSp new del">
        <pc:chgData name="Youri Langhendries" userId="S::youri.langhendries@vub.be::5db68fb3-0595-4c8b-a368-66e4db03fbbf" providerId="AD" clId="Web-{50AE58F2-6AF4-8069-C081-C56003887D46}" dt="2024-06-17T18:39:26.665" v="2333"/>
        <pc:sldMkLst>
          <pc:docMk/>
          <pc:sldMk cId="1802475865" sldId="278"/>
        </pc:sldMkLst>
        <pc:spChg chg="del">
          <ac:chgData name="Youri Langhendries" userId="S::youri.langhendries@vub.be::5db68fb3-0595-4c8b-a368-66e4db03fbbf" providerId="AD" clId="Web-{50AE58F2-6AF4-8069-C081-C56003887D46}" dt="2024-06-17T17:44:27.814" v="1258"/>
          <ac:spMkLst>
            <pc:docMk/>
            <pc:sldMk cId="1802475865" sldId="278"/>
            <ac:spMk id="3" creationId="{05C394F5-8831-BB11-DBBF-7C9B3E6F7CC1}"/>
          </ac:spMkLst>
        </pc:spChg>
        <pc:spChg chg="add del mod">
          <ac:chgData name="Youri Langhendries" userId="S::youri.langhendries@vub.be::5db68fb3-0595-4c8b-a368-66e4db03fbbf" providerId="AD" clId="Web-{50AE58F2-6AF4-8069-C081-C56003887D46}" dt="2024-06-17T17:45:03.394" v="1264"/>
          <ac:spMkLst>
            <pc:docMk/>
            <pc:sldMk cId="1802475865" sldId="278"/>
            <ac:spMk id="7" creationId="{E6EFDD4B-C725-0A57-5C83-3A7D04B2DD2D}"/>
          </ac:spMkLst>
        </pc:spChg>
        <pc:picChg chg="add del mod ord">
          <ac:chgData name="Youri Langhendries" userId="S::youri.langhendries@vub.be::5db68fb3-0595-4c8b-a368-66e4db03fbbf" providerId="AD" clId="Web-{50AE58F2-6AF4-8069-C081-C56003887D46}" dt="2024-06-17T17:44:59.550" v="1261"/>
          <ac:picMkLst>
            <pc:docMk/>
            <pc:sldMk cId="1802475865" sldId="278"/>
            <ac:picMk id="4" creationId="{1A171FB9-9029-55B5-DDA6-996C0E66B17D}"/>
          </ac:picMkLst>
        </pc:picChg>
        <pc:picChg chg="add mod modCrop">
          <ac:chgData name="Youri Langhendries" userId="S::youri.langhendries@vub.be::5db68fb3-0595-4c8b-a368-66e4db03fbbf" providerId="AD" clId="Web-{50AE58F2-6AF4-8069-C081-C56003887D46}" dt="2024-06-17T17:45:22.488" v="1276" actId="14100"/>
          <ac:picMkLst>
            <pc:docMk/>
            <pc:sldMk cId="1802475865" sldId="278"/>
            <ac:picMk id="5" creationId="{3357DFF6-F5F3-F34B-B576-01B02F8EAE58}"/>
          </ac:picMkLst>
        </pc:picChg>
        <pc:picChg chg="add mod modCrop">
          <ac:chgData name="Youri Langhendries" userId="S::youri.langhendries@vub.be::5db68fb3-0595-4c8b-a368-66e4db03fbbf" providerId="AD" clId="Web-{50AE58F2-6AF4-8069-C081-C56003887D46}" dt="2024-06-17T17:45:24.144" v="1278" actId="1076"/>
          <ac:picMkLst>
            <pc:docMk/>
            <pc:sldMk cId="1802475865" sldId="278"/>
            <ac:picMk id="8" creationId="{358A71DC-8476-7D07-47F4-B8A098A93B97}"/>
          </ac:picMkLst>
        </pc:picChg>
      </pc:sldChg>
      <pc:sldChg chg="modSp new">
        <pc:chgData name="Youri Langhendries" userId="S::youri.langhendries@vub.be::5db68fb3-0595-4c8b-a368-66e4db03fbbf" providerId="AD" clId="Web-{50AE58F2-6AF4-8069-C081-C56003887D46}" dt="2024-06-17T17:47:24.304" v="1288" actId="20577"/>
        <pc:sldMkLst>
          <pc:docMk/>
          <pc:sldMk cId="1756188894" sldId="279"/>
        </pc:sldMkLst>
        <pc:spChg chg="mod">
          <ac:chgData name="Youri Langhendries" userId="S::youri.langhendries@vub.be::5db68fb3-0595-4c8b-a368-66e4db03fbbf" providerId="AD" clId="Web-{50AE58F2-6AF4-8069-C081-C56003887D46}" dt="2024-06-17T17:47:24.304" v="1288" actId="20577"/>
          <ac:spMkLst>
            <pc:docMk/>
            <pc:sldMk cId="1756188894" sldId="279"/>
            <ac:spMk id="3" creationId="{A84B22FB-DAEB-ABCC-F324-4E99C67F6CDB}"/>
          </ac:spMkLst>
        </pc:spChg>
      </pc:sldChg>
      <pc:sldChg chg="modSp add replId">
        <pc:chgData name="Youri Langhendries" userId="S::youri.langhendries@vub.be::5db68fb3-0595-4c8b-a368-66e4db03fbbf" providerId="AD" clId="Web-{50AE58F2-6AF4-8069-C081-C56003887D46}" dt="2024-06-17T17:50:01.981" v="1306" actId="20577"/>
        <pc:sldMkLst>
          <pc:docMk/>
          <pc:sldMk cId="2774585854" sldId="280"/>
        </pc:sldMkLst>
        <pc:spChg chg="mod">
          <ac:chgData name="Youri Langhendries" userId="S::youri.langhendries@vub.be::5db68fb3-0595-4c8b-a368-66e4db03fbbf" providerId="AD" clId="Web-{50AE58F2-6AF4-8069-C081-C56003887D46}" dt="2024-06-17T17:50:01.981" v="1306" actId="20577"/>
          <ac:spMkLst>
            <pc:docMk/>
            <pc:sldMk cId="2774585854" sldId="280"/>
            <ac:spMk id="3" creationId="{D9BACB3F-8A82-836A-1E52-F065F4A79EB1}"/>
          </ac:spMkLst>
        </pc:spChg>
      </pc:sldChg>
      <pc:sldChg chg="add del replId">
        <pc:chgData name="Youri Langhendries" userId="S::youri.langhendries@vub.be::5db68fb3-0595-4c8b-a368-66e4db03fbbf" providerId="AD" clId="Web-{50AE58F2-6AF4-8069-C081-C56003887D46}" dt="2024-06-17T17:49:48.074" v="1301"/>
        <pc:sldMkLst>
          <pc:docMk/>
          <pc:sldMk cId="3489501667" sldId="280"/>
        </pc:sldMkLst>
      </pc:sldChg>
      <pc:sldChg chg="modSp add replId">
        <pc:chgData name="Youri Langhendries" userId="S::youri.langhendries@vub.be::5db68fb3-0595-4c8b-a368-66e4db03fbbf" providerId="AD" clId="Web-{50AE58F2-6AF4-8069-C081-C56003887D46}" dt="2024-06-17T17:50:14.012" v="1312" actId="20577"/>
        <pc:sldMkLst>
          <pc:docMk/>
          <pc:sldMk cId="2684903502" sldId="281"/>
        </pc:sldMkLst>
        <pc:spChg chg="mod">
          <ac:chgData name="Youri Langhendries" userId="S::youri.langhendries@vub.be::5db68fb3-0595-4c8b-a368-66e4db03fbbf" providerId="AD" clId="Web-{50AE58F2-6AF4-8069-C081-C56003887D46}" dt="2024-06-17T17:50:14.012" v="1312" actId="20577"/>
          <ac:spMkLst>
            <pc:docMk/>
            <pc:sldMk cId="2684903502" sldId="281"/>
            <ac:spMk id="3" creationId="{D9BACB3F-8A82-836A-1E52-F065F4A79EB1}"/>
          </ac:spMkLst>
        </pc:spChg>
      </pc:sldChg>
      <pc:sldChg chg="modSp add replId">
        <pc:chgData name="Youri Langhendries" userId="S::youri.langhendries@vub.be::5db68fb3-0595-4c8b-a368-66e4db03fbbf" providerId="AD" clId="Web-{50AE58F2-6AF4-8069-C081-C56003887D46}" dt="2024-06-17T17:50:09.075" v="1309" actId="20577"/>
        <pc:sldMkLst>
          <pc:docMk/>
          <pc:sldMk cId="4036196510" sldId="282"/>
        </pc:sldMkLst>
        <pc:spChg chg="mod">
          <ac:chgData name="Youri Langhendries" userId="S::youri.langhendries@vub.be::5db68fb3-0595-4c8b-a368-66e4db03fbbf" providerId="AD" clId="Web-{50AE58F2-6AF4-8069-C081-C56003887D46}" dt="2024-06-17T17:50:09.075" v="1309" actId="20577"/>
          <ac:spMkLst>
            <pc:docMk/>
            <pc:sldMk cId="4036196510" sldId="282"/>
            <ac:spMk id="3" creationId="{D9BACB3F-8A82-836A-1E52-F065F4A79EB1}"/>
          </ac:spMkLst>
        </pc:spChg>
      </pc:sldChg>
      <pc:sldChg chg="addSp delSp modSp new">
        <pc:chgData name="Youri Langhendries" userId="S::youri.langhendries@vub.be::5db68fb3-0595-4c8b-a368-66e4db03fbbf" providerId="AD" clId="Web-{50AE58F2-6AF4-8069-C081-C56003887D46}" dt="2024-06-17T18:48:22.244" v="2721" actId="1076"/>
        <pc:sldMkLst>
          <pc:docMk/>
          <pc:sldMk cId="338853511" sldId="284"/>
        </pc:sldMkLst>
        <pc:spChg chg="mod">
          <ac:chgData name="Youri Langhendries" userId="S::youri.langhendries@vub.be::5db68fb3-0595-4c8b-a368-66e4db03fbbf" providerId="AD" clId="Web-{50AE58F2-6AF4-8069-C081-C56003887D46}" dt="2024-06-17T18:45:52.442" v="2558" actId="20577"/>
          <ac:spMkLst>
            <pc:docMk/>
            <pc:sldMk cId="338853511" sldId="284"/>
            <ac:spMk id="2" creationId="{127103A8-DD5B-5DD8-961E-D675D8D91E7D}"/>
          </ac:spMkLst>
        </pc:spChg>
        <pc:spChg chg="del">
          <ac:chgData name="Youri Langhendries" userId="S::youri.langhendries@vub.be::5db68fb3-0595-4c8b-a368-66e4db03fbbf" providerId="AD" clId="Web-{50AE58F2-6AF4-8069-C081-C56003887D46}" dt="2024-06-17T18:46:07.474" v="2559"/>
          <ac:spMkLst>
            <pc:docMk/>
            <pc:sldMk cId="338853511" sldId="284"/>
            <ac:spMk id="3" creationId="{F73B2299-AE79-060A-0AE9-3B33ED50E7E3}"/>
          </ac:spMkLst>
        </pc:spChg>
        <pc:spChg chg="add mod">
          <ac:chgData name="Youri Langhendries" userId="S::youri.langhendries@vub.be::5db68fb3-0595-4c8b-a368-66e4db03fbbf" providerId="AD" clId="Web-{50AE58F2-6AF4-8069-C081-C56003887D46}" dt="2024-06-17T18:48:19.384" v="2719" actId="20577"/>
          <ac:spMkLst>
            <pc:docMk/>
            <pc:sldMk cId="338853511" sldId="284"/>
            <ac:spMk id="5" creationId="{31CD353C-20AA-E81E-B913-98E991380C84}"/>
          </ac:spMkLst>
        </pc:spChg>
        <pc:picChg chg="add mod ord">
          <ac:chgData name="Youri Langhendries" userId="S::youri.langhendries@vub.be::5db68fb3-0595-4c8b-a368-66e4db03fbbf" providerId="AD" clId="Web-{50AE58F2-6AF4-8069-C081-C56003887D46}" dt="2024-06-17T18:48:21.150" v="2720" actId="1076"/>
          <ac:picMkLst>
            <pc:docMk/>
            <pc:sldMk cId="338853511" sldId="284"/>
            <ac:picMk id="4" creationId="{713168D9-42EB-84A6-92B5-E4FBB4BD77DF}"/>
          </ac:picMkLst>
        </pc:picChg>
        <pc:picChg chg="add mod">
          <ac:chgData name="Youri Langhendries" userId="S::youri.langhendries@vub.be::5db68fb3-0595-4c8b-a368-66e4db03fbbf" providerId="AD" clId="Web-{50AE58F2-6AF4-8069-C081-C56003887D46}" dt="2024-06-17T18:48:22.244" v="2721" actId="1076"/>
          <ac:picMkLst>
            <pc:docMk/>
            <pc:sldMk cId="338853511" sldId="284"/>
            <ac:picMk id="6" creationId="{59E5EC65-A09A-6E16-37BF-583E9435DA41}"/>
          </ac:picMkLst>
        </pc:picChg>
      </pc:sldChg>
      <pc:sldChg chg="addSp delSp modSp add del replId">
        <pc:chgData name="Youri Langhendries" userId="S::youri.langhendries@vub.be::5db68fb3-0595-4c8b-a368-66e4db03fbbf" providerId="AD" clId="Web-{50AE58F2-6AF4-8069-C081-C56003887D46}" dt="2024-06-17T18:44:07.439" v="2518"/>
        <pc:sldMkLst>
          <pc:docMk/>
          <pc:sldMk cId="1755034356" sldId="284"/>
        </pc:sldMkLst>
        <pc:spChg chg="mod">
          <ac:chgData name="Youri Langhendries" userId="S::youri.langhendries@vub.be::5db68fb3-0595-4c8b-a368-66e4db03fbbf" providerId="AD" clId="Web-{50AE58F2-6AF4-8069-C081-C56003887D46}" dt="2024-06-17T18:42:01.091" v="2459" actId="20577"/>
          <ac:spMkLst>
            <pc:docMk/>
            <pc:sldMk cId="1755034356" sldId="284"/>
            <ac:spMk id="2" creationId="{50C32E8E-F455-A9AF-A479-1CA9872BAB29}"/>
          </ac:spMkLst>
        </pc:spChg>
        <pc:spChg chg="add del mod">
          <ac:chgData name="Youri Langhendries" userId="S::youri.langhendries@vub.be::5db68fb3-0595-4c8b-a368-66e4db03fbbf" providerId="AD" clId="Web-{50AE58F2-6AF4-8069-C081-C56003887D46}" dt="2024-06-17T18:41:41.341" v="2451"/>
          <ac:spMkLst>
            <pc:docMk/>
            <pc:sldMk cId="1755034356" sldId="284"/>
            <ac:spMk id="6" creationId="{FB7BC8B5-FD99-0D32-E278-84984953CAE1}"/>
          </ac:spMkLst>
        </pc:spChg>
        <pc:picChg chg="del">
          <ac:chgData name="Youri Langhendries" userId="S::youri.langhendries@vub.be::5db68fb3-0595-4c8b-a368-66e4db03fbbf" providerId="AD" clId="Web-{50AE58F2-6AF4-8069-C081-C56003887D46}" dt="2024-06-17T18:41:34.637" v="2449"/>
          <ac:picMkLst>
            <pc:docMk/>
            <pc:sldMk cId="1755034356" sldId="284"/>
            <ac:picMk id="4" creationId="{46495AD6-BC4E-6ED5-73A6-880A64B9FAC9}"/>
          </ac:picMkLst>
        </pc:picChg>
        <pc:picChg chg="mod">
          <ac:chgData name="Youri Langhendries" userId="S::youri.langhendries@vub.be::5db68fb3-0595-4c8b-a368-66e4db03fbbf" providerId="AD" clId="Web-{50AE58F2-6AF4-8069-C081-C56003887D46}" dt="2024-06-17T18:41:46.966" v="2455" actId="1076"/>
          <ac:picMkLst>
            <pc:docMk/>
            <pc:sldMk cId="1755034356" sldId="284"/>
            <ac:picMk id="5" creationId="{C3ED532E-D801-B3ED-7D0C-23AB8FC444E8}"/>
          </ac:picMkLst>
        </pc:picChg>
      </pc:sldChg>
      <pc:sldChg chg="add del replId">
        <pc:chgData name="Youri Langhendries" userId="S::youri.langhendries@vub.be::5db68fb3-0595-4c8b-a368-66e4db03fbbf" providerId="AD" clId="Web-{50AE58F2-6AF4-8069-C081-C56003887D46}" dt="2024-06-17T18:35:35.486" v="2257"/>
        <pc:sldMkLst>
          <pc:docMk/>
          <pc:sldMk cId="3070897469" sldId="28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13C91B-FA0F-4FCC-A04C-941526F75494}" type="datetimeFigureOut">
              <a:t>18/06/2024</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33F56B-0C3F-4C54-BC4E-FFEE1832BB9F}" type="slidenum">
              <a:t>‹nr.›</a:t>
            </a:fld>
            <a:endParaRPr lang="nl-NL"/>
          </a:p>
        </p:txBody>
      </p:sp>
    </p:spTree>
    <p:extLst>
      <p:ext uri="{BB962C8B-B14F-4D97-AF65-F5344CB8AC3E}">
        <p14:creationId xmlns:p14="http://schemas.microsoft.com/office/powerpoint/2010/main" val="276512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err="1"/>
              <a:t>from</a:t>
            </a:r>
            <a:r>
              <a:rPr lang="nl-NL"/>
              <a:t> 120s </a:t>
            </a:r>
            <a:r>
              <a:rPr lang="nl-NL" err="1"/>
              <a:t>to</a:t>
            </a:r>
            <a:r>
              <a:rPr lang="nl-NL"/>
              <a:t> 14s</a:t>
            </a:r>
          </a:p>
        </p:txBody>
      </p:sp>
      <p:sp>
        <p:nvSpPr>
          <p:cNvPr id="4" name="Tijdelijke aanduiding voor dianummer 3"/>
          <p:cNvSpPr>
            <a:spLocks noGrp="1"/>
          </p:cNvSpPr>
          <p:nvPr>
            <p:ph type="sldNum" sz="quarter" idx="5"/>
          </p:nvPr>
        </p:nvSpPr>
        <p:spPr/>
        <p:txBody>
          <a:bodyPr/>
          <a:lstStyle/>
          <a:p>
            <a:fld id="{EB33F56B-0C3F-4C54-BC4E-FFEE1832BB9F}" type="slidenum">
              <a:t>12</a:t>
            </a:fld>
            <a:endParaRPr lang="nl-NL"/>
          </a:p>
        </p:txBody>
      </p:sp>
    </p:spTree>
    <p:extLst>
      <p:ext uri="{BB962C8B-B14F-4D97-AF65-F5344CB8AC3E}">
        <p14:creationId xmlns:p14="http://schemas.microsoft.com/office/powerpoint/2010/main" val="3613987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a:t>90 seconds to 0.05 seconds. </a:t>
            </a:r>
            <a:endParaRPr lang="nl-NL"/>
          </a:p>
        </p:txBody>
      </p:sp>
      <p:sp>
        <p:nvSpPr>
          <p:cNvPr id="4" name="Tijdelijke aanduiding voor dianummer 3"/>
          <p:cNvSpPr>
            <a:spLocks noGrp="1"/>
          </p:cNvSpPr>
          <p:nvPr>
            <p:ph type="sldNum" sz="quarter" idx="5"/>
          </p:nvPr>
        </p:nvSpPr>
        <p:spPr/>
        <p:txBody>
          <a:bodyPr/>
          <a:lstStyle/>
          <a:p>
            <a:fld id="{EB33F56B-0C3F-4C54-BC4E-FFEE1832BB9F}" type="slidenum">
              <a:t>13</a:t>
            </a:fld>
            <a:endParaRPr lang="nl-NL"/>
          </a:p>
        </p:txBody>
      </p:sp>
    </p:spTree>
    <p:extLst>
      <p:ext uri="{BB962C8B-B14F-4D97-AF65-F5344CB8AC3E}">
        <p14:creationId xmlns:p14="http://schemas.microsoft.com/office/powerpoint/2010/main" val="3519284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gn="just">
              <a:lnSpc>
                <a:spcPct val="115000"/>
              </a:lnSpc>
              <a:buFont typeface="Symbol" panose="05050102010706020507" pitchFamily="18" charset="2"/>
              <a:buChar char=""/>
            </a:pPr>
            <a:r>
              <a:rPr lang="en-GB" sz="1200" kern="100" dirty="0">
                <a:effectLst/>
                <a:latin typeface="Aptos" panose="020B0004020202020204" pitchFamily="34" charset="0"/>
                <a:ea typeface="Aptos" panose="020B0004020202020204" pitchFamily="34" charset="0"/>
                <a:cs typeface="Times New Roman" panose="02020603050405020304" pitchFamily="18" charset="0"/>
              </a:rPr>
              <a:t>Privacy and Data Security</a:t>
            </a:r>
            <a:endParaRPr lang="en-BE"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gn="just">
              <a:lnSpc>
                <a:spcPct val="115000"/>
              </a:lnSpc>
              <a:buFont typeface="Courier New" panose="02070309020205020404" pitchFamily="49" charset="0"/>
              <a:buChar char="o"/>
            </a:pPr>
            <a:r>
              <a:rPr lang="en-GB" sz="1200" kern="100" dirty="0">
                <a:effectLst/>
                <a:latin typeface="Aptos" panose="020B0004020202020204" pitchFamily="34" charset="0"/>
                <a:ea typeface="Aptos" panose="020B0004020202020204" pitchFamily="34" charset="0"/>
                <a:cs typeface="Times New Roman" panose="02020603050405020304" pitchFamily="18" charset="0"/>
              </a:rPr>
              <a:t>Implementing LSH-based plagiarism requires handling large datasets with sensitive or private information. It could raise concerns about privacy and data security. That is why as mitigation we could use robust data encryption and anonymization techniques. </a:t>
            </a:r>
          </a:p>
          <a:p>
            <a:pPr marL="742950" lvl="1" indent="-285750" algn="just">
              <a:lnSpc>
                <a:spcPct val="115000"/>
              </a:lnSpc>
              <a:buFont typeface="Courier New" panose="02070309020205020404" pitchFamily="49" charset="0"/>
              <a:buChar char="o"/>
            </a:pPr>
            <a:endParaRPr lang="en-BE"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BE" sz="1200" kern="100" dirty="0">
                <a:effectLst/>
                <a:latin typeface="Aptos" panose="020B0004020202020204" pitchFamily="34" charset="0"/>
                <a:ea typeface="Aptos" panose="020B0004020202020204" pitchFamily="34" charset="0"/>
                <a:cs typeface="Times New Roman" panose="02020603050405020304" pitchFamily="18" charset="0"/>
              </a:rPr>
              <a:t>Fairness and Bias</a:t>
            </a:r>
          </a:p>
          <a:p>
            <a:pPr marL="742950" lvl="1" indent="-285750" algn="just">
              <a:lnSpc>
                <a:spcPct val="115000"/>
              </a:lnSpc>
              <a:buFont typeface="Courier New" panose="02070309020205020404" pitchFamily="49" charset="0"/>
              <a:buChar char="o"/>
            </a:pPr>
            <a:r>
              <a:rPr lang="en-BE" sz="1200" kern="100" dirty="0">
                <a:effectLst/>
                <a:latin typeface="Aptos" panose="020B0004020202020204" pitchFamily="34" charset="0"/>
                <a:ea typeface="Aptos" panose="020B0004020202020204" pitchFamily="34" charset="0"/>
                <a:cs typeface="Times New Roman" panose="02020603050405020304" pitchFamily="18" charset="0"/>
              </a:rPr>
              <a:t>To have less bias and make it fairer, because students or other people could rephrase a word in multiple ways or add extra stop words etc... Because we preprocess and tokenize our keywords, we don’t have this problem. </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gn="just">
              <a:lnSpc>
                <a:spcPct val="115000"/>
              </a:lnSpc>
              <a:buFont typeface="Courier New" panose="02070309020205020404" pitchFamily="49" charset="0"/>
              <a:buChar char="o"/>
            </a:pPr>
            <a:endParaRPr lang="en-BE"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BE" sz="1200" kern="100" dirty="0">
                <a:effectLst/>
                <a:latin typeface="Aptos" panose="020B0004020202020204" pitchFamily="34" charset="0"/>
                <a:ea typeface="Aptos" panose="020B0004020202020204" pitchFamily="34" charset="0"/>
                <a:cs typeface="Times New Roman" panose="02020603050405020304" pitchFamily="18" charset="0"/>
              </a:rPr>
              <a:t>Transparency and Accountability</a:t>
            </a:r>
          </a:p>
          <a:p>
            <a:pPr marL="742950" lvl="1" indent="-285750" algn="just">
              <a:lnSpc>
                <a:spcPct val="115000"/>
              </a:lnSpc>
              <a:buFont typeface="Courier New" panose="02070309020205020404" pitchFamily="49" charset="0"/>
              <a:buChar char="o"/>
            </a:pPr>
            <a:r>
              <a:rPr lang="en-BE" sz="1200" kern="100" dirty="0">
                <a:effectLst/>
                <a:latin typeface="Aptos" panose="020B0004020202020204" pitchFamily="34" charset="0"/>
                <a:ea typeface="Aptos" panose="020B0004020202020204" pitchFamily="34" charset="0"/>
                <a:cs typeface="Times New Roman" panose="02020603050405020304" pitchFamily="18" charset="0"/>
              </a:rPr>
              <a:t>Another concern could be the lack of transparency in how the plagiarism detection algorithm works. This could lead to mistrust. That is why a clear documentation and explanation of the working of the algorithm such as how it processes and analyses data would lessen this. </a:t>
            </a:r>
          </a:p>
          <a:p>
            <a:pPr marL="914400">
              <a:lnSpc>
                <a:spcPct val="115000"/>
              </a:lnSpc>
              <a:spcAft>
                <a:spcPts val="800"/>
              </a:spcAft>
            </a:pPr>
            <a:r>
              <a:rPr lang="en-BE" sz="12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BE" dirty="0"/>
          </a:p>
        </p:txBody>
      </p:sp>
      <p:sp>
        <p:nvSpPr>
          <p:cNvPr id="4" name="Slide Number Placeholder 3"/>
          <p:cNvSpPr>
            <a:spLocks noGrp="1"/>
          </p:cNvSpPr>
          <p:nvPr>
            <p:ph type="sldNum" sz="quarter" idx="5"/>
          </p:nvPr>
        </p:nvSpPr>
        <p:spPr/>
        <p:txBody>
          <a:bodyPr/>
          <a:lstStyle/>
          <a:p>
            <a:fld id="{EB33F56B-0C3F-4C54-BC4E-FFEE1832BB9F}" type="slidenum">
              <a:rPr lang="en-BE" smtClean="0"/>
              <a:t>24</a:t>
            </a:fld>
            <a:endParaRPr lang="en-BE"/>
          </a:p>
        </p:txBody>
      </p:sp>
    </p:spTree>
    <p:extLst>
      <p:ext uri="{BB962C8B-B14F-4D97-AF65-F5344CB8AC3E}">
        <p14:creationId xmlns:p14="http://schemas.microsoft.com/office/powerpoint/2010/main" val="1088883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nSpc>
                <a:spcPct val="90000"/>
              </a:lnSpc>
              <a:spcBef>
                <a:spcPts val="1000"/>
              </a:spcBef>
            </a:pPr>
            <a:endParaRPr lang="en-US">
              <a:ea typeface="Calibri"/>
              <a:cs typeface="Calibri"/>
            </a:endParaRPr>
          </a:p>
        </p:txBody>
      </p:sp>
      <p:sp>
        <p:nvSpPr>
          <p:cNvPr id="4" name="Tijdelijke aanduiding voor dianummer 3"/>
          <p:cNvSpPr>
            <a:spLocks noGrp="1"/>
          </p:cNvSpPr>
          <p:nvPr>
            <p:ph type="sldNum" sz="quarter" idx="5"/>
          </p:nvPr>
        </p:nvSpPr>
        <p:spPr/>
        <p:txBody>
          <a:bodyPr/>
          <a:lstStyle/>
          <a:p>
            <a:fld id="{EB33F56B-0C3F-4C54-BC4E-FFEE1832BB9F}" type="slidenum">
              <a:t>25</a:t>
            </a:fld>
            <a:endParaRPr lang="nl-NL"/>
          </a:p>
        </p:txBody>
      </p:sp>
    </p:spTree>
    <p:extLst>
      <p:ext uri="{BB962C8B-B14F-4D97-AF65-F5344CB8AC3E}">
        <p14:creationId xmlns:p14="http://schemas.microsoft.com/office/powerpoint/2010/main" val="612184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D2A66-3191-AE9A-1B8D-599A3B59D3C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361F5EA5-2001-281A-E6EF-505C1188DE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1AD15183-4776-179C-EAEE-CE3E54A548E6}"/>
              </a:ext>
            </a:extLst>
          </p:cNvPr>
          <p:cNvSpPr>
            <a:spLocks noGrp="1"/>
          </p:cNvSpPr>
          <p:nvPr>
            <p:ph type="dt" sz="half" idx="10"/>
          </p:nvPr>
        </p:nvSpPr>
        <p:spPr/>
        <p:txBody>
          <a:bodyPr/>
          <a:lstStyle/>
          <a:p>
            <a:fld id="{AB1040E0-6C18-49B1-9B89-D1506B910935}" type="datetimeFigureOut">
              <a:rPr lang="en-BE" smtClean="0"/>
              <a:t>18/06/2024</a:t>
            </a:fld>
            <a:endParaRPr lang="en-BE"/>
          </a:p>
        </p:txBody>
      </p:sp>
      <p:sp>
        <p:nvSpPr>
          <p:cNvPr id="5" name="Footer Placeholder 4">
            <a:extLst>
              <a:ext uri="{FF2B5EF4-FFF2-40B4-BE49-F238E27FC236}">
                <a16:creationId xmlns:a16="http://schemas.microsoft.com/office/drawing/2014/main" id="{5FDD58FC-99F1-156B-E644-30606C53846B}"/>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CE4A2CDE-597E-99C1-2CB4-AACC44B651F0}"/>
              </a:ext>
            </a:extLst>
          </p:cNvPr>
          <p:cNvSpPr>
            <a:spLocks noGrp="1"/>
          </p:cNvSpPr>
          <p:nvPr>
            <p:ph type="sldNum" sz="quarter" idx="12"/>
          </p:nvPr>
        </p:nvSpPr>
        <p:spPr/>
        <p:txBody>
          <a:bodyPr/>
          <a:lstStyle/>
          <a:p>
            <a:fld id="{2CBC8F69-20FE-4410-AA85-D487CC4D55F4}" type="slidenum">
              <a:rPr lang="en-BE" smtClean="0"/>
              <a:t>‹nr.›</a:t>
            </a:fld>
            <a:endParaRPr lang="en-BE"/>
          </a:p>
        </p:txBody>
      </p:sp>
    </p:spTree>
    <p:extLst>
      <p:ext uri="{BB962C8B-B14F-4D97-AF65-F5344CB8AC3E}">
        <p14:creationId xmlns:p14="http://schemas.microsoft.com/office/powerpoint/2010/main" val="3446277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E44F4-FAFA-9EBD-E8AE-0AD3E795BB0A}"/>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66A5EC0C-E452-9984-C8EC-95D101B7594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96B71910-8D17-8B61-6E3B-19E615E109C9}"/>
              </a:ext>
            </a:extLst>
          </p:cNvPr>
          <p:cNvSpPr>
            <a:spLocks noGrp="1"/>
          </p:cNvSpPr>
          <p:nvPr>
            <p:ph type="dt" sz="half" idx="10"/>
          </p:nvPr>
        </p:nvSpPr>
        <p:spPr/>
        <p:txBody>
          <a:bodyPr/>
          <a:lstStyle/>
          <a:p>
            <a:fld id="{AB1040E0-6C18-49B1-9B89-D1506B910935}" type="datetimeFigureOut">
              <a:rPr lang="en-BE" smtClean="0"/>
              <a:t>18/06/2024</a:t>
            </a:fld>
            <a:endParaRPr lang="en-BE"/>
          </a:p>
        </p:txBody>
      </p:sp>
      <p:sp>
        <p:nvSpPr>
          <p:cNvPr id="5" name="Footer Placeholder 4">
            <a:extLst>
              <a:ext uri="{FF2B5EF4-FFF2-40B4-BE49-F238E27FC236}">
                <a16:creationId xmlns:a16="http://schemas.microsoft.com/office/drawing/2014/main" id="{B3A5024B-586C-9BCF-38B0-CE7416786E66}"/>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E7FB147A-595E-4E64-9329-592A188EC8BB}"/>
              </a:ext>
            </a:extLst>
          </p:cNvPr>
          <p:cNvSpPr>
            <a:spLocks noGrp="1"/>
          </p:cNvSpPr>
          <p:nvPr>
            <p:ph type="sldNum" sz="quarter" idx="12"/>
          </p:nvPr>
        </p:nvSpPr>
        <p:spPr/>
        <p:txBody>
          <a:bodyPr/>
          <a:lstStyle/>
          <a:p>
            <a:fld id="{2CBC8F69-20FE-4410-AA85-D487CC4D55F4}" type="slidenum">
              <a:rPr lang="en-BE" smtClean="0"/>
              <a:t>‹nr.›</a:t>
            </a:fld>
            <a:endParaRPr lang="en-BE"/>
          </a:p>
        </p:txBody>
      </p:sp>
    </p:spTree>
    <p:extLst>
      <p:ext uri="{BB962C8B-B14F-4D97-AF65-F5344CB8AC3E}">
        <p14:creationId xmlns:p14="http://schemas.microsoft.com/office/powerpoint/2010/main" val="1046297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6C123A-3AE6-ED7A-0C28-95936F2412F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3D61228C-F518-7EA8-5CDC-87FDEB389B5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4CF1B25E-100E-15F7-944B-1C8945286E67}"/>
              </a:ext>
            </a:extLst>
          </p:cNvPr>
          <p:cNvSpPr>
            <a:spLocks noGrp="1"/>
          </p:cNvSpPr>
          <p:nvPr>
            <p:ph type="dt" sz="half" idx="10"/>
          </p:nvPr>
        </p:nvSpPr>
        <p:spPr/>
        <p:txBody>
          <a:bodyPr/>
          <a:lstStyle/>
          <a:p>
            <a:fld id="{AB1040E0-6C18-49B1-9B89-D1506B910935}" type="datetimeFigureOut">
              <a:rPr lang="en-BE" smtClean="0"/>
              <a:t>18/06/2024</a:t>
            </a:fld>
            <a:endParaRPr lang="en-BE"/>
          </a:p>
        </p:txBody>
      </p:sp>
      <p:sp>
        <p:nvSpPr>
          <p:cNvPr id="5" name="Footer Placeholder 4">
            <a:extLst>
              <a:ext uri="{FF2B5EF4-FFF2-40B4-BE49-F238E27FC236}">
                <a16:creationId xmlns:a16="http://schemas.microsoft.com/office/drawing/2014/main" id="{B0CF2D5F-5969-66C1-B339-6BDFC865829C}"/>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50923DB9-0797-3A57-AAF0-09E5F9D66E9B}"/>
              </a:ext>
            </a:extLst>
          </p:cNvPr>
          <p:cNvSpPr>
            <a:spLocks noGrp="1"/>
          </p:cNvSpPr>
          <p:nvPr>
            <p:ph type="sldNum" sz="quarter" idx="12"/>
          </p:nvPr>
        </p:nvSpPr>
        <p:spPr/>
        <p:txBody>
          <a:bodyPr/>
          <a:lstStyle/>
          <a:p>
            <a:fld id="{2CBC8F69-20FE-4410-AA85-D487CC4D55F4}" type="slidenum">
              <a:rPr lang="en-BE" smtClean="0"/>
              <a:t>‹nr.›</a:t>
            </a:fld>
            <a:endParaRPr lang="en-BE"/>
          </a:p>
        </p:txBody>
      </p:sp>
    </p:spTree>
    <p:extLst>
      <p:ext uri="{BB962C8B-B14F-4D97-AF65-F5344CB8AC3E}">
        <p14:creationId xmlns:p14="http://schemas.microsoft.com/office/powerpoint/2010/main" val="2420975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B6A9E-BB96-BF47-E5DC-F17195F0000B}"/>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EE976032-6826-CFC9-7A4F-1FD8691ACC5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22ABBDCC-9733-8C56-6072-16CFDE524E1D}"/>
              </a:ext>
            </a:extLst>
          </p:cNvPr>
          <p:cNvSpPr>
            <a:spLocks noGrp="1"/>
          </p:cNvSpPr>
          <p:nvPr>
            <p:ph type="dt" sz="half" idx="10"/>
          </p:nvPr>
        </p:nvSpPr>
        <p:spPr/>
        <p:txBody>
          <a:bodyPr/>
          <a:lstStyle/>
          <a:p>
            <a:fld id="{AB1040E0-6C18-49B1-9B89-D1506B910935}" type="datetimeFigureOut">
              <a:rPr lang="en-BE" smtClean="0"/>
              <a:t>18/06/2024</a:t>
            </a:fld>
            <a:endParaRPr lang="en-BE"/>
          </a:p>
        </p:txBody>
      </p:sp>
      <p:sp>
        <p:nvSpPr>
          <p:cNvPr id="5" name="Footer Placeholder 4">
            <a:extLst>
              <a:ext uri="{FF2B5EF4-FFF2-40B4-BE49-F238E27FC236}">
                <a16:creationId xmlns:a16="http://schemas.microsoft.com/office/drawing/2014/main" id="{C368C455-3240-4C35-35EF-1976BDFFC260}"/>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FCA16752-B9F1-03E7-8E97-C0B5BBEFAB47}"/>
              </a:ext>
            </a:extLst>
          </p:cNvPr>
          <p:cNvSpPr>
            <a:spLocks noGrp="1"/>
          </p:cNvSpPr>
          <p:nvPr>
            <p:ph type="sldNum" sz="quarter" idx="12"/>
          </p:nvPr>
        </p:nvSpPr>
        <p:spPr/>
        <p:txBody>
          <a:bodyPr/>
          <a:lstStyle/>
          <a:p>
            <a:fld id="{2CBC8F69-20FE-4410-AA85-D487CC4D55F4}" type="slidenum">
              <a:rPr lang="en-BE" smtClean="0"/>
              <a:t>‹nr.›</a:t>
            </a:fld>
            <a:endParaRPr lang="en-BE"/>
          </a:p>
        </p:txBody>
      </p:sp>
    </p:spTree>
    <p:extLst>
      <p:ext uri="{BB962C8B-B14F-4D97-AF65-F5344CB8AC3E}">
        <p14:creationId xmlns:p14="http://schemas.microsoft.com/office/powerpoint/2010/main" val="3759669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A053C-E25B-30C4-4496-E08C3F9279E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02B84133-07F2-3F2D-B95D-F92DD00B7AF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06E1650-EC55-18AA-0AF0-EE929A16DA4B}"/>
              </a:ext>
            </a:extLst>
          </p:cNvPr>
          <p:cNvSpPr>
            <a:spLocks noGrp="1"/>
          </p:cNvSpPr>
          <p:nvPr>
            <p:ph type="dt" sz="half" idx="10"/>
          </p:nvPr>
        </p:nvSpPr>
        <p:spPr/>
        <p:txBody>
          <a:bodyPr/>
          <a:lstStyle/>
          <a:p>
            <a:fld id="{AB1040E0-6C18-49B1-9B89-D1506B910935}" type="datetimeFigureOut">
              <a:rPr lang="en-BE" smtClean="0"/>
              <a:t>18/06/2024</a:t>
            </a:fld>
            <a:endParaRPr lang="en-BE"/>
          </a:p>
        </p:txBody>
      </p:sp>
      <p:sp>
        <p:nvSpPr>
          <p:cNvPr id="5" name="Footer Placeholder 4">
            <a:extLst>
              <a:ext uri="{FF2B5EF4-FFF2-40B4-BE49-F238E27FC236}">
                <a16:creationId xmlns:a16="http://schemas.microsoft.com/office/drawing/2014/main" id="{A1DE2902-681F-B750-58D6-C4CCE9C1E478}"/>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4E54644D-E986-8A67-76CF-8C867AA53CCD}"/>
              </a:ext>
            </a:extLst>
          </p:cNvPr>
          <p:cNvSpPr>
            <a:spLocks noGrp="1"/>
          </p:cNvSpPr>
          <p:nvPr>
            <p:ph type="sldNum" sz="quarter" idx="12"/>
          </p:nvPr>
        </p:nvSpPr>
        <p:spPr/>
        <p:txBody>
          <a:bodyPr/>
          <a:lstStyle/>
          <a:p>
            <a:fld id="{2CBC8F69-20FE-4410-AA85-D487CC4D55F4}" type="slidenum">
              <a:rPr lang="en-BE" smtClean="0"/>
              <a:t>‹nr.›</a:t>
            </a:fld>
            <a:endParaRPr lang="en-BE"/>
          </a:p>
        </p:txBody>
      </p:sp>
    </p:spTree>
    <p:extLst>
      <p:ext uri="{BB962C8B-B14F-4D97-AF65-F5344CB8AC3E}">
        <p14:creationId xmlns:p14="http://schemas.microsoft.com/office/powerpoint/2010/main" val="2351259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618C5-3C84-C974-1ABA-FAAA980ACBF6}"/>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6A0657FB-6CB0-27DB-7187-A58DE977C54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8B71FF2F-1B19-69EF-5765-252E0DD832D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323F626D-9A47-3466-F489-4F26BE001A0A}"/>
              </a:ext>
            </a:extLst>
          </p:cNvPr>
          <p:cNvSpPr>
            <a:spLocks noGrp="1"/>
          </p:cNvSpPr>
          <p:nvPr>
            <p:ph type="dt" sz="half" idx="10"/>
          </p:nvPr>
        </p:nvSpPr>
        <p:spPr/>
        <p:txBody>
          <a:bodyPr/>
          <a:lstStyle/>
          <a:p>
            <a:fld id="{AB1040E0-6C18-49B1-9B89-D1506B910935}" type="datetimeFigureOut">
              <a:rPr lang="en-BE" smtClean="0"/>
              <a:t>18/06/2024</a:t>
            </a:fld>
            <a:endParaRPr lang="en-BE"/>
          </a:p>
        </p:txBody>
      </p:sp>
      <p:sp>
        <p:nvSpPr>
          <p:cNvPr id="6" name="Footer Placeholder 5">
            <a:extLst>
              <a:ext uri="{FF2B5EF4-FFF2-40B4-BE49-F238E27FC236}">
                <a16:creationId xmlns:a16="http://schemas.microsoft.com/office/drawing/2014/main" id="{7675BAB6-6B33-BA0C-2080-399D83505A9D}"/>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DC03AC5D-1A56-E087-BCD5-DA9DA9B4C6D6}"/>
              </a:ext>
            </a:extLst>
          </p:cNvPr>
          <p:cNvSpPr>
            <a:spLocks noGrp="1"/>
          </p:cNvSpPr>
          <p:nvPr>
            <p:ph type="sldNum" sz="quarter" idx="12"/>
          </p:nvPr>
        </p:nvSpPr>
        <p:spPr/>
        <p:txBody>
          <a:bodyPr/>
          <a:lstStyle/>
          <a:p>
            <a:fld id="{2CBC8F69-20FE-4410-AA85-D487CC4D55F4}" type="slidenum">
              <a:rPr lang="en-BE" smtClean="0"/>
              <a:t>‹nr.›</a:t>
            </a:fld>
            <a:endParaRPr lang="en-BE"/>
          </a:p>
        </p:txBody>
      </p:sp>
    </p:spTree>
    <p:extLst>
      <p:ext uri="{BB962C8B-B14F-4D97-AF65-F5344CB8AC3E}">
        <p14:creationId xmlns:p14="http://schemas.microsoft.com/office/powerpoint/2010/main" val="1442278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B9E5F-A836-C1EB-7619-B613CF60F8B5}"/>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C63B26B0-2BEE-8BA1-D943-8464691DC8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99CA7EB-5D0D-D454-C696-4CE45042031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3D17EE27-BBAC-D2B1-AC34-BBEC482300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45F9583-DF6B-D0A1-7C40-2D51BA310E7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70F47F3C-0009-DF19-10D4-D4D6BC078AA2}"/>
              </a:ext>
            </a:extLst>
          </p:cNvPr>
          <p:cNvSpPr>
            <a:spLocks noGrp="1"/>
          </p:cNvSpPr>
          <p:nvPr>
            <p:ph type="dt" sz="half" idx="10"/>
          </p:nvPr>
        </p:nvSpPr>
        <p:spPr/>
        <p:txBody>
          <a:bodyPr/>
          <a:lstStyle/>
          <a:p>
            <a:fld id="{AB1040E0-6C18-49B1-9B89-D1506B910935}" type="datetimeFigureOut">
              <a:rPr lang="en-BE" smtClean="0"/>
              <a:t>18/06/2024</a:t>
            </a:fld>
            <a:endParaRPr lang="en-BE"/>
          </a:p>
        </p:txBody>
      </p:sp>
      <p:sp>
        <p:nvSpPr>
          <p:cNvPr id="8" name="Footer Placeholder 7">
            <a:extLst>
              <a:ext uri="{FF2B5EF4-FFF2-40B4-BE49-F238E27FC236}">
                <a16:creationId xmlns:a16="http://schemas.microsoft.com/office/drawing/2014/main" id="{24013284-4699-8500-984A-6382EADB1C9B}"/>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292484B1-39FE-88DF-27DE-C06B30516AE3}"/>
              </a:ext>
            </a:extLst>
          </p:cNvPr>
          <p:cNvSpPr>
            <a:spLocks noGrp="1"/>
          </p:cNvSpPr>
          <p:nvPr>
            <p:ph type="sldNum" sz="quarter" idx="12"/>
          </p:nvPr>
        </p:nvSpPr>
        <p:spPr/>
        <p:txBody>
          <a:bodyPr/>
          <a:lstStyle/>
          <a:p>
            <a:fld id="{2CBC8F69-20FE-4410-AA85-D487CC4D55F4}" type="slidenum">
              <a:rPr lang="en-BE" smtClean="0"/>
              <a:t>‹nr.›</a:t>
            </a:fld>
            <a:endParaRPr lang="en-BE"/>
          </a:p>
        </p:txBody>
      </p:sp>
    </p:spTree>
    <p:extLst>
      <p:ext uri="{BB962C8B-B14F-4D97-AF65-F5344CB8AC3E}">
        <p14:creationId xmlns:p14="http://schemas.microsoft.com/office/powerpoint/2010/main" val="2431624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F6AA1-9E20-7C49-46A9-4F96ED93EDC0}"/>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AE940251-CDE5-98D8-F87E-072C07B2CAA7}"/>
              </a:ext>
            </a:extLst>
          </p:cNvPr>
          <p:cNvSpPr>
            <a:spLocks noGrp="1"/>
          </p:cNvSpPr>
          <p:nvPr>
            <p:ph type="dt" sz="half" idx="10"/>
          </p:nvPr>
        </p:nvSpPr>
        <p:spPr/>
        <p:txBody>
          <a:bodyPr/>
          <a:lstStyle/>
          <a:p>
            <a:fld id="{AB1040E0-6C18-49B1-9B89-D1506B910935}" type="datetimeFigureOut">
              <a:rPr lang="en-BE" smtClean="0"/>
              <a:t>18/06/2024</a:t>
            </a:fld>
            <a:endParaRPr lang="en-BE"/>
          </a:p>
        </p:txBody>
      </p:sp>
      <p:sp>
        <p:nvSpPr>
          <p:cNvPr id="4" name="Footer Placeholder 3">
            <a:extLst>
              <a:ext uri="{FF2B5EF4-FFF2-40B4-BE49-F238E27FC236}">
                <a16:creationId xmlns:a16="http://schemas.microsoft.com/office/drawing/2014/main" id="{D5A1A4DB-925B-9DE0-9B5B-920B110DFA1D}"/>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172669FE-4EB9-FE04-AC6C-7C924DD1DAD1}"/>
              </a:ext>
            </a:extLst>
          </p:cNvPr>
          <p:cNvSpPr>
            <a:spLocks noGrp="1"/>
          </p:cNvSpPr>
          <p:nvPr>
            <p:ph type="sldNum" sz="quarter" idx="12"/>
          </p:nvPr>
        </p:nvSpPr>
        <p:spPr/>
        <p:txBody>
          <a:bodyPr/>
          <a:lstStyle/>
          <a:p>
            <a:fld id="{2CBC8F69-20FE-4410-AA85-D487CC4D55F4}" type="slidenum">
              <a:rPr lang="en-BE" smtClean="0"/>
              <a:t>‹nr.›</a:t>
            </a:fld>
            <a:endParaRPr lang="en-BE"/>
          </a:p>
        </p:txBody>
      </p:sp>
    </p:spTree>
    <p:extLst>
      <p:ext uri="{BB962C8B-B14F-4D97-AF65-F5344CB8AC3E}">
        <p14:creationId xmlns:p14="http://schemas.microsoft.com/office/powerpoint/2010/main" val="2510035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1553D2-1AB4-99A0-013D-C88C6CF15408}"/>
              </a:ext>
            </a:extLst>
          </p:cNvPr>
          <p:cNvSpPr>
            <a:spLocks noGrp="1"/>
          </p:cNvSpPr>
          <p:nvPr>
            <p:ph type="dt" sz="half" idx="10"/>
          </p:nvPr>
        </p:nvSpPr>
        <p:spPr/>
        <p:txBody>
          <a:bodyPr/>
          <a:lstStyle/>
          <a:p>
            <a:fld id="{AB1040E0-6C18-49B1-9B89-D1506B910935}" type="datetimeFigureOut">
              <a:rPr lang="en-BE" smtClean="0"/>
              <a:t>18/06/2024</a:t>
            </a:fld>
            <a:endParaRPr lang="en-BE"/>
          </a:p>
        </p:txBody>
      </p:sp>
      <p:sp>
        <p:nvSpPr>
          <p:cNvPr id="3" name="Footer Placeholder 2">
            <a:extLst>
              <a:ext uri="{FF2B5EF4-FFF2-40B4-BE49-F238E27FC236}">
                <a16:creationId xmlns:a16="http://schemas.microsoft.com/office/drawing/2014/main" id="{1B5E8CA4-1869-9966-79AF-0CBFC311D88D}"/>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300AD8AD-BCE8-0E42-7861-21EB5A8EE7D4}"/>
              </a:ext>
            </a:extLst>
          </p:cNvPr>
          <p:cNvSpPr>
            <a:spLocks noGrp="1"/>
          </p:cNvSpPr>
          <p:nvPr>
            <p:ph type="sldNum" sz="quarter" idx="12"/>
          </p:nvPr>
        </p:nvSpPr>
        <p:spPr/>
        <p:txBody>
          <a:bodyPr/>
          <a:lstStyle/>
          <a:p>
            <a:fld id="{2CBC8F69-20FE-4410-AA85-D487CC4D55F4}" type="slidenum">
              <a:rPr lang="en-BE" smtClean="0"/>
              <a:t>‹nr.›</a:t>
            </a:fld>
            <a:endParaRPr lang="en-BE"/>
          </a:p>
        </p:txBody>
      </p:sp>
    </p:spTree>
    <p:extLst>
      <p:ext uri="{BB962C8B-B14F-4D97-AF65-F5344CB8AC3E}">
        <p14:creationId xmlns:p14="http://schemas.microsoft.com/office/powerpoint/2010/main" val="4260960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F938A-CDDC-1B4A-4235-77EFF679F8B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F22F2B3E-BDF6-4D2F-5D2D-AA654F2FAA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900ABC94-566A-33CB-93DF-6551F1548C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1D45D3F-1D93-7A17-2913-FF849144204F}"/>
              </a:ext>
            </a:extLst>
          </p:cNvPr>
          <p:cNvSpPr>
            <a:spLocks noGrp="1"/>
          </p:cNvSpPr>
          <p:nvPr>
            <p:ph type="dt" sz="half" idx="10"/>
          </p:nvPr>
        </p:nvSpPr>
        <p:spPr/>
        <p:txBody>
          <a:bodyPr/>
          <a:lstStyle/>
          <a:p>
            <a:fld id="{AB1040E0-6C18-49B1-9B89-D1506B910935}" type="datetimeFigureOut">
              <a:rPr lang="en-BE" smtClean="0"/>
              <a:t>18/06/2024</a:t>
            </a:fld>
            <a:endParaRPr lang="en-BE"/>
          </a:p>
        </p:txBody>
      </p:sp>
      <p:sp>
        <p:nvSpPr>
          <p:cNvPr id="6" name="Footer Placeholder 5">
            <a:extLst>
              <a:ext uri="{FF2B5EF4-FFF2-40B4-BE49-F238E27FC236}">
                <a16:creationId xmlns:a16="http://schemas.microsoft.com/office/drawing/2014/main" id="{C89D37FF-5C15-B076-E119-452DBA9B81E1}"/>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C4C61D96-6E02-5BD6-1CC7-C22FF96AED9E}"/>
              </a:ext>
            </a:extLst>
          </p:cNvPr>
          <p:cNvSpPr>
            <a:spLocks noGrp="1"/>
          </p:cNvSpPr>
          <p:nvPr>
            <p:ph type="sldNum" sz="quarter" idx="12"/>
          </p:nvPr>
        </p:nvSpPr>
        <p:spPr/>
        <p:txBody>
          <a:bodyPr/>
          <a:lstStyle/>
          <a:p>
            <a:fld id="{2CBC8F69-20FE-4410-AA85-D487CC4D55F4}" type="slidenum">
              <a:rPr lang="en-BE" smtClean="0"/>
              <a:t>‹nr.›</a:t>
            </a:fld>
            <a:endParaRPr lang="en-BE"/>
          </a:p>
        </p:txBody>
      </p:sp>
    </p:spTree>
    <p:extLst>
      <p:ext uri="{BB962C8B-B14F-4D97-AF65-F5344CB8AC3E}">
        <p14:creationId xmlns:p14="http://schemas.microsoft.com/office/powerpoint/2010/main" val="996970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8DE51-5F0C-DF1A-30D9-40BD1797BEE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F60152AE-03F2-1B42-4E14-638601A49F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8E589BCE-3888-E30D-1035-7AE25C1714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967FC1A-7BC6-CEF2-AC9F-0CF9B383EE70}"/>
              </a:ext>
            </a:extLst>
          </p:cNvPr>
          <p:cNvSpPr>
            <a:spLocks noGrp="1"/>
          </p:cNvSpPr>
          <p:nvPr>
            <p:ph type="dt" sz="half" idx="10"/>
          </p:nvPr>
        </p:nvSpPr>
        <p:spPr/>
        <p:txBody>
          <a:bodyPr/>
          <a:lstStyle/>
          <a:p>
            <a:fld id="{AB1040E0-6C18-49B1-9B89-D1506B910935}" type="datetimeFigureOut">
              <a:rPr lang="en-BE" smtClean="0"/>
              <a:t>18/06/2024</a:t>
            </a:fld>
            <a:endParaRPr lang="en-BE"/>
          </a:p>
        </p:txBody>
      </p:sp>
      <p:sp>
        <p:nvSpPr>
          <p:cNvPr id="6" name="Footer Placeholder 5">
            <a:extLst>
              <a:ext uri="{FF2B5EF4-FFF2-40B4-BE49-F238E27FC236}">
                <a16:creationId xmlns:a16="http://schemas.microsoft.com/office/drawing/2014/main" id="{428A5E40-2D25-55AE-FBB1-7B2882452DE8}"/>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B7E27C43-4B0E-C7D3-A795-3120828AF6A0}"/>
              </a:ext>
            </a:extLst>
          </p:cNvPr>
          <p:cNvSpPr>
            <a:spLocks noGrp="1"/>
          </p:cNvSpPr>
          <p:nvPr>
            <p:ph type="sldNum" sz="quarter" idx="12"/>
          </p:nvPr>
        </p:nvSpPr>
        <p:spPr/>
        <p:txBody>
          <a:bodyPr/>
          <a:lstStyle/>
          <a:p>
            <a:fld id="{2CBC8F69-20FE-4410-AA85-D487CC4D55F4}" type="slidenum">
              <a:rPr lang="en-BE" smtClean="0"/>
              <a:t>‹nr.›</a:t>
            </a:fld>
            <a:endParaRPr lang="en-BE"/>
          </a:p>
        </p:txBody>
      </p:sp>
    </p:spTree>
    <p:extLst>
      <p:ext uri="{BB962C8B-B14F-4D97-AF65-F5344CB8AC3E}">
        <p14:creationId xmlns:p14="http://schemas.microsoft.com/office/powerpoint/2010/main" val="4226449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2AE0A5-072B-7FA5-645B-2CA2BC0E10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E1B603C9-F158-46E4-71AA-D34F5B952E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6D515A17-577E-C7B0-D24C-70DF0C0EA5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B1040E0-6C18-49B1-9B89-D1506B910935}" type="datetimeFigureOut">
              <a:rPr lang="en-BE" smtClean="0"/>
              <a:t>18/06/2024</a:t>
            </a:fld>
            <a:endParaRPr lang="en-BE"/>
          </a:p>
        </p:txBody>
      </p:sp>
      <p:sp>
        <p:nvSpPr>
          <p:cNvPr id="5" name="Footer Placeholder 4">
            <a:extLst>
              <a:ext uri="{FF2B5EF4-FFF2-40B4-BE49-F238E27FC236}">
                <a16:creationId xmlns:a16="http://schemas.microsoft.com/office/drawing/2014/main" id="{4ACC89CE-22D0-6386-615C-0022D32497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BE"/>
          </a:p>
        </p:txBody>
      </p:sp>
      <p:sp>
        <p:nvSpPr>
          <p:cNvPr id="6" name="Slide Number Placeholder 5">
            <a:extLst>
              <a:ext uri="{FF2B5EF4-FFF2-40B4-BE49-F238E27FC236}">
                <a16:creationId xmlns:a16="http://schemas.microsoft.com/office/drawing/2014/main" id="{D7050530-CDCC-8B46-6F3F-E8E8764C75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CBC8F69-20FE-4410-AA85-D487CC4D55F4}" type="slidenum">
              <a:rPr lang="en-BE" smtClean="0"/>
              <a:t>‹nr.›</a:t>
            </a:fld>
            <a:endParaRPr lang="en-BE"/>
          </a:p>
        </p:txBody>
      </p:sp>
    </p:spTree>
    <p:extLst>
      <p:ext uri="{BB962C8B-B14F-4D97-AF65-F5344CB8AC3E}">
        <p14:creationId xmlns:p14="http://schemas.microsoft.com/office/powerpoint/2010/main" val="4211799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67A44BC-9665-36F2-DEBB-8344C6030926}"/>
              </a:ext>
            </a:extLst>
          </p:cNvPr>
          <p:cNvSpPr>
            <a:spLocks noGrp="1"/>
          </p:cNvSpPr>
          <p:nvPr>
            <p:ph idx="1"/>
          </p:nvPr>
        </p:nvSpPr>
        <p:spPr>
          <a:xfrm>
            <a:off x="941" y="588"/>
            <a:ext cx="12190118" cy="6853708"/>
          </a:xfrm>
        </p:spPr>
        <p:txBody>
          <a:bodyPr vert="horz" lIns="91440" tIns="45720" rIns="91440" bIns="45720" rtlCol="0" anchor="ctr">
            <a:normAutofit/>
          </a:bodyPr>
          <a:lstStyle/>
          <a:p>
            <a:pPr marL="0" indent="0" algn="ctr">
              <a:buNone/>
            </a:pPr>
            <a:r>
              <a:rPr lang="en-BE" sz="4000" b="1"/>
              <a:t>Scalable</a:t>
            </a:r>
            <a:r>
              <a:rPr lang="nl-NL" sz="4000" b="1"/>
              <a:t> Analytics Project</a:t>
            </a:r>
          </a:p>
          <a:p>
            <a:pPr marL="0" indent="0" algn="ctr">
              <a:buNone/>
            </a:pPr>
            <a:r>
              <a:rPr lang="nl-NL" sz="3600" i="1">
                <a:solidFill>
                  <a:schemeClr val="accent2"/>
                </a:solidFill>
              </a:rPr>
              <a:t>LSH</a:t>
            </a:r>
            <a:r>
              <a:rPr lang="nl-NL" sz="3600" i="1"/>
              <a:t> </a:t>
            </a:r>
            <a:r>
              <a:rPr lang="en-BE" sz="3600" i="1"/>
              <a:t>– Plagiarism Detection</a:t>
            </a:r>
            <a:endParaRPr lang="nl-NL" sz="3600" i="1"/>
          </a:p>
          <a:p>
            <a:pPr algn="ctr"/>
            <a:endParaRPr lang="nl-NL"/>
          </a:p>
          <a:p>
            <a:pPr algn="ctr">
              <a:lnSpc>
                <a:spcPct val="110000"/>
              </a:lnSpc>
            </a:pPr>
            <a:endParaRPr lang="en-US" sz="2400">
              <a:latin typeface="Segoe UI"/>
              <a:cs typeface="Segoe UI"/>
            </a:endParaRPr>
          </a:p>
        </p:txBody>
      </p:sp>
      <p:sp>
        <p:nvSpPr>
          <p:cNvPr id="4" name="Tekstvak 3">
            <a:extLst>
              <a:ext uri="{FF2B5EF4-FFF2-40B4-BE49-F238E27FC236}">
                <a16:creationId xmlns:a16="http://schemas.microsoft.com/office/drawing/2014/main" id="{6378F382-57F6-2961-70F7-84F00A840085}"/>
              </a:ext>
            </a:extLst>
          </p:cNvPr>
          <p:cNvSpPr txBox="1"/>
          <p:nvPr/>
        </p:nvSpPr>
        <p:spPr>
          <a:xfrm>
            <a:off x="1882" y="3642548"/>
            <a:ext cx="12188236" cy="16927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BE" sz="2000" i="1">
              <a:latin typeface="Segoe UI"/>
              <a:cs typeface="Arial"/>
            </a:endParaRPr>
          </a:p>
          <a:p>
            <a:pPr algn="ctr"/>
            <a:r>
              <a:rPr lang="en-US" sz="2000" i="1">
                <a:latin typeface="Segoe UI"/>
                <a:cs typeface="Arial"/>
              </a:rPr>
              <a:t>Dana </a:t>
            </a:r>
            <a:r>
              <a:rPr lang="en-US" sz="2000" i="1">
                <a:solidFill>
                  <a:schemeClr val="accent2"/>
                </a:solidFill>
                <a:latin typeface="Segoe UI"/>
                <a:cs typeface="Arial"/>
              </a:rPr>
              <a:t>Tabatabaie Irani </a:t>
            </a:r>
            <a:r>
              <a:rPr lang="en-US" sz="2000" i="1">
                <a:latin typeface="Segoe UI"/>
                <a:cs typeface="Arial"/>
              </a:rPr>
              <a:t>​</a:t>
            </a:r>
            <a:endParaRPr lang="nl-NL" sz="2000" i="1"/>
          </a:p>
          <a:p>
            <a:pPr algn="ctr"/>
            <a:r>
              <a:rPr lang="en-US" sz="2000" i="1" err="1">
                <a:latin typeface="Segoe UI"/>
                <a:cs typeface="Arial"/>
              </a:rPr>
              <a:t>Faroukh</a:t>
            </a:r>
            <a:r>
              <a:rPr lang="en-US" sz="2000" i="1">
                <a:latin typeface="Segoe UI"/>
                <a:cs typeface="Arial"/>
              </a:rPr>
              <a:t> </a:t>
            </a:r>
            <a:r>
              <a:rPr lang="en-US" sz="2000" i="1" err="1">
                <a:solidFill>
                  <a:schemeClr val="accent2"/>
                </a:solidFill>
                <a:latin typeface="Segoe UI"/>
                <a:cs typeface="Arial"/>
              </a:rPr>
              <a:t>Davouzov</a:t>
            </a:r>
            <a:r>
              <a:rPr lang="en-US" sz="2000" i="1">
                <a:latin typeface="Segoe UI"/>
                <a:cs typeface="Arial"/>
              </a:rPr>
              <a:t>​</a:t>
            </a:r>
          </a:p>
          <a:p>
            <a:pPr algn="ctr"/>
            <a:r>
              <a:rPr lang="en-US" sz="2000" i="1" err="1">
                <a:latin typeface="Segoe UI"/>
                <a:cs typeface="Arial"/>
              </a:rPr>
              <a:t>Youri</a:t>
            </a:r>
            <a:r>
              <a:rPr lang="en-US" sz="2000" i="1">
                <a:latin typeface="Segoe UI"/>
                <a:cs typeface="Arial"/>
              </a:rPr>
              <a:t> </a:t>
            </a:r>
            <a:r>
              <a:rPr lang="en-US" sz="2000" i="1" err="1">
                <a:solidFill>
                  <a:schemeClr val="accent2"/>
                </a:solidFill>
                <a:latin typeface="Segoe UI"/>
                <a:cs typeface="Arial"/>
              </a:rPr>
              <a:t>Langhendries</a:t>
            </a:r>
            <a:r>
              <a:rPr lang="nl-NL" sz="2000" i="1">
                <a:latin typeface="Segoe UI"/>
                <a:cs typeface="Arial"/>
              </a:rPr>
              <a:t>​</a:t>
            </a:r>
          </a:p>
          <a:p>
            <a:pPr algn="ctr"/>
            <a:r>
              <a:rPr lang="nl-NL" sz="2400" i="1">
                <a:cs typeface="Arial"/>
              </a:rPr>
              <a:t>​</a:t>
            </a:r>
          </a:p>
        </p:txBody>
      </p:sp>
    </p:spTree>
    <p:extLst>
      <p:ext uri="{BB962C8B-B14F-4D97-AF65-F5344CB8AC3E}">
        <p14:creationId xmlns:p14="http://schemas.microsoft.com/office/powerpoint/2010/main" val="3196226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68406D-CEEB-62DE-47C0-3F605C491946}"/>
              </a:ext>
            </a:extLst>
          </p:cNvPr>
          <p:cNvSpPr>
            <a:spLocks noGrp="1"/>
          </p:cNvSpPr>
          <p:nvPr>
            <p:ph type="title"/>
          </p:nvPr>
        </p:nvSpPr>
        <p:spPr/>
        <p:txBody>
          <a:bodyPr/>
          <a:lstStyle/>
          <a:p>
            <a:r>
              <a:rPr lang="nl-NL"/>
              <a:t>LSH Model</a:t>
            </a:r>
          </a:p>
        </p:txBody>
      </p:sp>
      <p:sp>
        <p:nvSpPr>
          <p:cNvPr id="3" name="Tijdelijke aanduiding voor inhoud 2">
            <a:extLst>
              <a:ext uri="{FF2B5EF4-FFF2-40B4-BE49-F238E27FC236}">
                <a16:creationId xmlns:a16="http://schemas.microsoft.com/office/drawing/2014/main" id="{ADF384EF-2B14-34E8-DC34-25AE08105056}"/>
              </a:ext>
            </a:extLst>
          </p:cNvPr>
          <p:cNvSpPr>
            <a:spLocks noGrp="1"/>
          </p:cNvSpPr>
          <p:nvPr>
            <p:ph idx="1"/>
          </p:nvPr>
        </p:nvSpPr>
        <p:spPr>
          <a:xfrm>
            <a:off x="838200" y="1910080"/>
            <a:ext cx="10515600" cy="4351338"/>
          </a:xfrm>
        </p:spPr>
        <p:txBody>
          <a:bodyPr vert="horz" lIns="91440" tIns="45720" rIns="91440" bIns="45720" rtlCol="0" anchor="t">
            <a:normAutofit/>
          </a:bodyPr>
          <a:lstStyle/>
          <a:p>
            <a:pPr marL="0" indent="0">
              <a:buNone/>
            </a:pPr>
            <a:r>
              <a:rPr lang="nl-NL" err="1"/>
              <a:t>Optimise</a:t>
            </a:r>
            <a:r>
              <a:rPr lang="nl-NL"/>
              <a:t> model </a:t>
            </a:r>
            <a:r>
              <a:rPr lang="nl-NL" err="1"/>
              <a:t>with</a:t>
            </a:r>
            <a:r>
              <a:rPr lang="nl-NL"/>
              <a:t> </a:t>
            </a:r>
            <a:r>
              <a:rPr lang="nl-NL" b="1" err="1"/>
              <a:t>exhaustive</a:t>
            </a:r>
            <a:r>
              <a:rPr lang="nl-NL"/>
              <a:t> </a:t>
            </a:r>
            <a:r>
              <a:rPr lang="nl-NL" i="1" u="sng"/>
              <a:t>grid search</a:t>
            </a:r>
            <a:r>
              <a:rPr lang="nl-NL" i="1"/>
              <a:t> over:</a:t>
            </a:r>
            <a:endParaRPr lang="nl-NL"/>
          </a:p>
          <a:p>
            <a:pPr>
              <a:buNone/>
            </a:pPr>
            <a:r>
              <a:rPr lang="nl-NL" sz="1800">
                <a:solidFill>
                  <a:srgbClr val="CE9178"/>
                </a:solidFill>
                <a:latin typeface="Consolas"/>
              </a:rPr>
              <a:t>    </a:t>
            </a:r>
            <a:r>
              <a:rPr lang="nl-NL" sz="2000">
                <a:solidFill>
                  <a:schemeClr val="tx2">
                    <a:lumMod val="75000"/>
                    <a:lumOff val="25000"/>
                  </a:schemeClr>
                </a:solidFill>
                <a:latin typeface="Consolas"/>
              </a:rPr>
              <a:t>SHINGLE_SIZE</a:t>
            </a:r>
            <a:r>
              <a:rPr lang="nl-NL" sz="2000">
                <a:solidFill>
                  <a:schemeClr val="tx1">
                    <a:lumMod val="95000"/>
                    <a:lumOff val="5000"/>
                  </a:schemeClr>
                </a:solidFill>
                <a:latin typeface="Consolas"/>
              </a:rPr>
              <a:t>,</a:t>
            </a:r>
            <a:endParaRPr lang="nl-NL" sz="2000">
              <a:solidFill>
                <a:schemeClr val="tx1">
                  <a:lumMod val="95000"/>
                  <a:lumOff val="5000"/>
                </a:schemeClr>
              </a:solidFill>
            </a:endParaRPr>
          </a:p>
          <a:p>
            <a:pPr>
              <a:buNone/>
            </a:pPr>
            <a:r>
              <a:rPr lang="nl-NL" sz="2000">
                <a:solidFill>
                  <a:schemeClr val="tx2">
                    <a:lumMod val="75000"/>
                    <a:lumOff val="25000"/>
                  </a:schemeClr>
                </a:solidFill>
                <a:latin typeface="Consolas"/>
              </a:rPr>
              <a:t>    WINDOW_STEP</a:t>
            </a:r>
            <a:r>
              <a:rPr lang="nl-NL" sz="2000">
                <a:solidFill>
                  <a:schemeClr val="tx1">
                    <a:lumMod val="95000"/>
                    <a:lumOff val="5000"/>
                  </a:schemeClr>
                </a:solidFill>
                <a:latin typeface="Consolas"/>
              </a:rPr>
              <a:t>,</a:t>
            </a:r>
            <a:endParaRPr lang="nl-NL" sz="2000">
              <a:solidFill>
                <a:schemeClr val="tx1">
                  <a:lumMod val="95000"/>
                  <a:lumOff val="5000"/>
                </a:schemeClr>
              </a:solidFill>
            </a:endParaRPr>
          </a:p>
          <a:p>
            <a:pPr>
              <a:buNone/>
            </a:pPr>
            <a:r>
              <a:rPr lang="nl-NL" sz="2000">
                <a:solidFill>
                  <a:schemeClr val="tx2">
                    <a:lumMod val="75000"/>
                    <a:lumOff val="25000"/>
                  </a:schemeClr>
                </a:solidFill>
                <a:latin typeface="Consolas"/>
              </a:rPr>
              <a:t>    N_HASH</a:t>
            </a:r>
            <a:r>
              <a:rPr lang="nl-NL" sz="2000">
                <a:solidFill>
                  <a:schemeClr val="tx1">
                    <a:lumMod val="95000"/>
                    <a:lumOff val="5000"/>
                  </a:schemeClr>
                </a:solidFill>
                <a:latin typeface="Consolas"/>
              </a:rPr>
              <a:t>,</a:t>
            </a:r>
            <a:endParaRPr lang="nl-NL" sz="2000">
              <a:solidFill>
                <a:schemeClr val="tx1">
                  <a:lumMod val="95000"/>
                  <a:lumOff val="5000"/>
                </a:schemeClr>
              </a:solidFill>
            </a:endParaRPr>
          </a:p>
          <a:p>
            <a:pPr>
              <a:buNone/>
            </a:pPr>
            <a:r>
              <a:rPr lang="nl-NL" sz="2000">
                <a:solidFill>
                  <a:schemeClr val="tx2">
                    <a:lumMod val="75000"/>
                    <a:lumOff val="25000"/>
                  </a:schemeClr>
                </a:solidFill>
                <a:latin typeface="Consolas"/>
              </a:rPr>
              <a:t>    N_BANDS</a:t>
            </a:r>
            <a:r>
              <a:rPr lang="nl-NL" sz="2000">
                <a:solidFill>
                  <a:schemeClr val="tx1">
                    <a:lumMod val="95000"/>
                    <a:lumOff val="5000"/>
                  </a:schemeClr>
                </a:solidFill>
                <a:latin typeface="Consolas"/>
              </a:rPr>
              <a:t>,</a:t>
            </a:r>
            <a:endParaRPr lang="nl-NL" sz="2000">
              <a:solidFill>
                <a:schemeClr val="tx1">
                  <a:lumMod val="95000"/>
                  <a:lumOff val="5000"/>
                </a:schemeClr>
              </a:solidFill>
              <a:latin typeface="Aptos" panose="02110004020202020204"/>
            </a:endParaRPr>
          </a:p>
          <a:p>
            <a:pPr>
              <a:buNone/>
            </a:pPr>
            <a:r>
              <a:rPr lang="nl-NL" sz="2000">
                <a:solidFill>
                  <a:schemeClr val="tx2">
                    <a:lumMod val="75000"/>
                    <a:lumOff val="25000"/>
                  </a:schemeClr>
                </a:solidFill>
                <a:latin typeface="Consolas"/>
              </a:rPr>
              <a:t>    K</a:t>
            </a:r>
          </a:p>
          <a:p>
            <a:pPr>
              <a:buNone/>
            </a:pPr>
            <a:endParaRPr lang="nl-NL" sz="2000">
              <a:solidFill>
                <a:schemeClr val="tx2">
                  <a:lumMod val="75000"/>
                  <a:lumOff val="25000"/>
                </a:schemeClr>
              </a:solidFill>
              <a:latin typeface="Consolas"/>
            </a:endParaRPr>
          </a:p>
          <a:p>
            <a:pPr marL="0" indent="0">
              <a:buNone/>
            </a:pPr>
            <a:r>
              <a:rPr lang="nl-NL"/>
              <a:t>Tokens </a:t>
            </a:r>
            <a:r>
              <a:rPr lang="nl-NL" err="1"/>
              <a:t>can</a:t>
            </a:r>
            <a:r>
              <a:rPr lang="nl-NL"/>
              <a:t> </a:t>
            </a:r>
            <a:r>
              <a:rPr lang="nl-NL" err="1"/>
              <a:t>be</a:t>
            </a:r>
            <a:r>
              <a:rPr lang="nl-NL"/>
              <a:t> </a:t>
            </a:r>
            <a:r>
              <a:rPr lang="nl-NL" err="1"/>
              <a:t>words</a:t>
            </a:r>
            <a:r>
              <a:rPr lang="nl-NL"/>
              <a:t> or </a:t>
            </a:r>
            <a:r>
              <a:rPr lang="en-GB"/>
              <a:t>characters</a:t>
            </a:r>
            <a:endParaRPr lang="nl-NL"/>
          </a:p>
          <a:p>
            <a:pPr marL="0" indent="0">
              <a:buNone/>
            </a:pPr>
            <a:endParaRPr lang="nl-NL"/>
          </a:p>
        </p:txBody>
      </p:sp>
      <p:sp>
        <p:nvSpPr>
          <p:cNvPr id="5" name="Tekstvak 4">
            <a:extLst>
              <a:ext uri="{FF2B5EF4-FFF2-40B4-BE49-F238E27FC236}">
                <a16:creationId xmlns:a16="http://schemas.microsoft.com/office/drawing/2014/main" id="{C2758FF7-51CA-B610-B0C8-87CC0EAD6ADE}"/>
              </a:ext>
            </a:extLst>
          </p:cNvPr>
          <p:cNvSpPr txBox="1"/>
          <p:nvPr/>
        </p:nvSpPr>
        <p:spPr>
          <a:xfrm>
            <a:off x="7355840" y="4947920"/>
            <a:ext cx="4450080" cy="1200329"/>
          </a:xfrm>
          <a:prstGeom prst="rect">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err="1">
                <a:latin typeface="Consolas"/>
              </a:rPr>
              <a:t>if</a:t>
            </a:r>
            <a:r>
              <a:rPr lang="nl-NL">
                <a:latin typeface="Consolas"/>
              </a:rPr>
              <a:t> </a:t>
            </a:r>
            <a:r>
              <a:rPr lang="nl-NL">
                <a:solidFill>
                  <a:srgbClr val="215F9A"/>
                </a:solidFill>
                <a:latin typeface="Consolas"/>
              </a:rPr>
              <a:t>WORD_BASED</a:t>
            </a:r>
            <a:r>
              <a:rPr lang="nl-NL">
                <a:latin typeface="Consolas"/>
              </a:rPr>
              <a:t>:</a:t>
            </a:r>
          </a:p>
          <a:p>
            <a:r>
              <a:rPr lang="nl-NL">
                <a:solidFill>
                  <a:srgbClr val="215F9A"/>
                </a:solidFill>
                <a:latin typeface="Consolas"/>
              </a:rPr>
              <a:t>    </a:t>
            </a:r>
            <a:r>
              <a:rPr lang="nl-NL" err="1">
                <a:solidFill>
                  <a:schemeClr val="tx1">
                    <a:lumMod val="85000"/>
                    <a:lumOff val="15000"/>
                  </a:schemeClr>
                </a:solidFill>
                <a:latin typeface="Consolas"/>
              </a:rPr>
              <a:t>word_based_shingle</a:t>
            </a:r>
            <a:r>
              <a:rPr lang="nl-NL">
                <a:solidFill>
                  <a:schemeClr val="tx1">
                    <a:lumMod val="85000"/>
                    <a:lumOff val="15000"/>
                  </a:schemeClr>
                </a:solidFill>
                <a:latin typeface="Consolas"/>
              </a:rPr>
              <a:t>(</a:t>
            </a:r>
            <a:r>
              <a:rPr lang="nl-NL" err="1">
                <a:solidFill>
                  <a:schemeClr val="tx1">
                    <a:lumMod val="85000"/>
                    <a:lumOff val="15000"/>
                  </a:schemeClr>
                </a:solidFill>
                <a:latin typeface="Consolas"/>
              </a:rPr>
              <a:t>docs</a:t>
            </a:r>
            <a:r>
              <a:rPr lang="nl-NL">
                <a:solidFill>
                  <a:schemeClr val="tx1">
                    <a:lumMod val="85000"/>
                    <a:lumOff val="15000"/>
                  </a:schemeClr>
                </a:solidFill>
                <a:latin typeface="Consolas"/>
              </a:rPr>
              <a:t>)</a:t>
            </a:r>
          </a:p>
          <a:p>
            <a:r>
              <a:rPr lang="nl-NL" err="1">
                <a:latin typeface="Consolas"/>
              </a:rPr>
              <a:t>else</a:t>
            </a:r>
            <a:r>
              <a:rPr lang="nl-NL">
                <a:solidFill>
                  <a:srgbClr val="215F9A"/>
                </a:solidFill>
                <a:latin typeface="Consolas"/>
              </a:rPr>
              <a:t> </a:t>
            </a:r>
          </a:p>
          <a:p>
            <a:r>
              <a:rPr lang="nl-NL">
                <a:solidFill>
                  <a:srgbClr val="215F9A"/>
                </a:solidFill>
                <a:latin typeface="Consolas"/>
              </a:rPr>
              <a:t>    </a:t>
            </a:r>
            <a:r>
              <a:rPr lang="nl-NL" err="1">
                <a:solidFill>
                  <a:schemeClr val="tx1">
                    <a:lumMod val="85000"/>
                    <a:lumOff val="15000"/>
                  </a:schemeClr>
                </a:solidFill>
                <a:latin typeface="Consolas"/>
              </a:rPr>
              <a:t>character_based_shingle</a:t>
            </a:r>
            <a:r>
              <a:rPr lang="nl-NL">
                <a:solidFill>
                  <a:schemeClr val="tx1">
                    <a:lumMod val="85000"/>
                    <a:lumOff val="15000"/>
                  </a:schemeClr>
                </a:solidFill>
                <a:latin typeface="Consolas"/>
              </a:rPr>
              <a:t>(</a:t>
            </a:r>
            <a:r>
              <a:rPr lang="nl-NL" err="1">
                <a:solidFill>
                  <a:schemeClr val="tx1">
                    <a:lumMod val="85000"/>
                    <a:lumOff val="15000"/>
                  </a:schemeClr>
                </a:solidFill>
                <a:latin typeface="Consolas"/>
              </a:rPr>
              <a:t>docs</a:t>
            </a:r>
            <a:r>
              <a:rPr lang="nl-NL">
                <a:solidFill>
                  <a:schemeClr val="tx1">
                    <a:lumMod val="85000"/>
                    <a:lumOff val="15000"/>
                  </a:schemeClr>
                </a:solidFill>
                <a:latin typeface="Consolas"/>
              </a:rPr>
              <a:t>)</a:t>
            </a:r>
          </a:p>
        </p:txBody>
      </p:sp>
    </p:spTree>
    <p:extLst>
      <p:ext uri="{BB962C8B-B14F-4D97-AF65-F5344CB8AC3E}">
        <p14:creationId xmlns:p14="http://schemas.microsoft.com/office/powerpoint/2010/main" val="3341526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909786-80AD-1BAC-8DD2-4F688BD31C60}"/>
              </a:ext>
            </a:extLst>
          </p:cNvPr>
          <p:cNvSpPr>
            <a:spLocks noGrp="1"/>
          </p:cNvSpPr>
          <p:nvPr>
            <p:ph type="title"/>
          </p:nvPr>
        </p:nvSpPr>
        <p:spPr/>
        <p:txBody>
          <a:bodyPr/>
          <a:lstStyle/>
          <a:p>
            <a:r>
              <a:rPr lang="nl-NL" dirty="0">
                <a:ea typeface="+mj-lt"/>
                <a:cs typeface="+mj-lt"/>
              </a:rPr>
              <a:t>LSH Model -</a:t>
            </a:r>
            <a:r>
              <a:rPr lang="nl-NL" dirty="0"/>
              <a:t> </a:t>
            </a:r>
            <a:r>
              <a:rPr lang="nl-NL" sz="4000" i="1" dirty="0" err="1">
                <a:solidFill>
                  <a:schemeClr val="accent2"/>
                </a:solidFill>
              </a:rPr>
              <a:t>Shingling</a:t>
            </a:r>
            <a:endParaRPr lang="nl-NL" sz="4000" i="1" dirty="0">
              <a:solidFill>
                <a:schemeClr val="accent2"/>
              </a:solidFill>
            </a:endParaRPr>
          </a:p>
        </p:txBody>
      </p:sp>
      <p:sp>
        <p:nvSpPr>
          <p:cNvPr id="3" name="Tijdelijke aanduiding voor inhoud 2">
            <a:extLst>
              <a:ext uri="{FF2B5EF4-FFF2-40B4-BE49-F238E27FC236}">
                <a16:creationId xmlns:a16="http://schemas.microsoft.com/office/drawing/2014/main" id="{195EC93F-C236-2AE0-5B16-1D419741B2A2}"/>
              </a:ext>
            </a:extLst>
          </p:cNvPr>
          <p:cNvSpPr>
            <a:spLocks noGrp="1"/>
          </p:cNvSpPr>
          <p:nvPr>
            <p:ph idx="1"/>
          </p:nvPr>
        </p:nvSpPr>
        <p:spPr>
          <a:xfrm>
            <a:off x="838200" y="1853847"/>
            <a:ext cx="10515600" cy="4351338"/>
          </a:xfrm>
        </p:spPr>
        <p:txBody>
          <a:bodyPr vert="horz" lIns="91440" tIns="45720" rIns="91440" bIns="45720" rtlCol="0" anchor="t">
            <a:normAutofit/>
          </a:bodyPr>
          <a:lstStyle/>
          <a:p>
            <a:pPr marL="0" indent="0">
              <a:buNone/>
            </a:pPr>
            <a:r>
              <a:rPr lang="nl-NL" err="1"/>
              <a:t>Convert</a:t>
            </a:r>
            <a:r>
              <a:rPr lang="nl-NL"/>
              <a:t> </a:t>
            </a:r>
            <a:r>
              <a:rPr lang="nl-NL" b="1" err="1"/>
              <a:t>documents</a:t>
            </a:r>
            <a:r>
              <a:rPr lang="nl-NL" b="1"/>
              <a:t> </a:t>
            </a:r>
            <a:r>
              <a:rPr lang="nl-NL" err="1"/>
              <a:t>to</a:t>
            </a:r>
            <a:r>
              <a:rPr lang="nl-NL"/>
              <a:t> </a:t>
            </a:r>
            <a:r>
              <a:rPr lang="nl-NL" b="1"/>
              <a:t>sets </a:t>
            </a:r>
            <a:r>
              <a:rPr lang="nl-NL"/>
              <a:t>of tokens</a:t>
            </a:r>
          </a:p>
          <a:p>
            <a:endParaRPr lang="nl-NL"/>
          </a:p>
          <a:p>
            <a:pPr>
              <a:lnSpc>
                <a:spcPct val="150000"/>
              </a:lnSpc>
            </a:pPr>
            <a:r>
              <a:rPr lang="nl-NL" err="1"/>
              <a:t>Implement</a:t>
            </a:r>
            <a:r>
              <a:rPr lang="nl-NL"/>
              <a:t> </a:t>
            </a:r>
            <a:r>
              <a:rPr lang="nl-NL" err="1"/>
              <a:t>sparse</a:t>
            </a:r>
            <a:r>
              <a:rPr lang="nl-NL"/>
              <a:t> matrix </a:t>
            </a:r>
            <a:r>
              <a:rPr lang="nl-NL" err="1"/>
              <a:t>to</a:t>
            </a:r>
            <a:r>
              <a:rPr lang="nl-NL"/>
              <a:t> </a:t>
            </a:r>
            <a:r>
              <a:rPr lang="nl-NL" err="1"/>
              <a:t>reduce</a:t>
            </a:r>
            <a:r>
              <a:rPr lang="nl-NL"/>
              <a:t> memory overhead</a:t>
            </a:r>
          </a:p>
          <a:p>
            <a:pPr>
              <a:lnSpc>
                <a:spcPct val="150000"/>
              </a:lnSpc>
            </a:pPr>
            <a:r>
              <a:rPr lang="nl-NL"/>
              <a:t>For </a:t>
            </a:r>
            <a:r>
              <a:rPr lang="nl-NL" err="1"/>
              <a:t>each</a:t>
            </a:r>
            <a:r>
              <a:rPr lang="nl-NL"/>
              <a:t> shingle in a document, </a:t>
            </a:r>
            <a:r>
              <a:rPr lang="nl-NL" err="1"/>
              <a:t>add</a:t>
            </a:r>
            <a:r>
              <a:rPr lang="nl-NL"/>
              <a:t> a 1 </a:t>
            </a:r>
            <a:r>
              <a:rPr lang="nl-NL" err="1"/>
              <a:t>to</a:t>
            </a:r>
            <a:r>
              <a:rPr lang="nl-NL"/>
              <a:t> </a:t>
            </a:r>
            <a:r>
              <a:rPr lang="nl-NL" err="1"/>
              <a:t>the</a:t>
            </a:r>
            <a:r>
              <a:rPr lang="nl-NL"/>
              <a:t> matrix</a:t>
            </a:r>
          </a:p>
          <a:p>
            <a:pPr>
              <a:lnSpc>
                <a:spcPct val="150000"/>
              </a:lnSpc>
            </a:pPr>
            <a:r>
              <a:rPr lang="nl-NL" err="1">
                <a:solidFill>
                  <a:srgbClr val="D60000"/>
                </a:solidFill>
              </a:rPr>
              <a:t>Compress</a:t>
            </a:r>
            <a:r>
              <a:rPr lang="nl-NL">
                <a:solidFill>
                  <a:srgbClr val="D60000"/>
                </a:solidFill>
              </a:rPr>
              <a:t> shingles </a:t>
            </a:r>
            <a:r>
              <a:rPr lang="nl-NL" err="1">
                <a:solidFill>
                  <a:srgbClr val="D60000"/>
                </a:solidFill>
              </a:rPr>
              <a:t>to</a:t>
            </a:r>
            <a:r>
              <a:rPr lang="nl-NL">
                <a:solidFill>
                  <a:srgbClr val="D60000"/>
                </a:solidFill>
              </a:rPr>
              <a:t> </a:t>
            </a:r>
            <a:r>
              <a:rPr lang="nl-NL" err="1">
                <a:solidFill>
                  <a:srgbClr val="D60000"/>
                </a:solidFill>
              </a:rPr>
              <a:t>reduce</a:t>
            </a:r>
            <a:r>
              <a:rPr lang="nl-NL">
                <a:solidFill>
                  <a:srgbClr val="D60000"/>
                </a:solidFill>
              </a:rPr>
              <a:t> </a:t>
            </a:r>
            <a:r>
              <a:rPr lang="nl-NL" err="1">
                <a:solidFill>
                  <a:srgbClr val="D60000"/>
                </a:solidFill>
              </a:rPr>
              <a:t>size</a:t>
            </a:r>
            <a:endParaRPr lang="nl-NL">
              <a:solidFill>
                <a:srgbClr val="D60000"/>
              </a:solidFill>
            </a:endParaRPr>
          </a:p>
        </p:txBody>
      </p:sp>
      <p:pic>
        <p:nvPicPr>
          <p:cNvPr id="5" name="Afbeelding 4" descr="Afbeelding met tekst, schermopname, nummer&#10;&#10;Automatisch gegenereerde beschrijving">
            <a:extLst>
              <a:ext uri="{FF2B5EF4-FFF2-40B4-BE49-F238E27FC236}">
                <a16:creationId xmlns:a16="http://schemas.microsoft.com/office/drawing/2014/main" id="{54FE8349-05AF-61FC-0039-1E9207FE6DC7}"/>
              </a:ext>
            </a:extLst>
          </p:cNvPr>
          <p:cNvPicPr>
            <a:picLocks noChangeAspect="1"/>
          </p:cNvPicPr>
          <p:nvPr/>
        </p:nvPicPr>
        <p:blipFill rotWithShape="1">
          <a:blip r:embed="rId2"/>
          <a:srcRect l="21137" t="7172" r="22735" b="51885"/>
          <a:stretch/>
        </p:blipFill>
        <p:spPr>
          <a:xfrm>
            <a:off x="7921812" y="671360"/>
            <a:ext cx="3704078" cy="2228856"/>
          </a:xfrm>
          <a:prstGeom prst="rect">
            <a:avLst/>
          </a:prstGeom>
        </p:spPr>
      </p:pic>
      <p:pic>
        <p:nvPicPr>
          <p:cNvPr id="6" name="Afbeelding 5" descr="Afbeelding met tekst, schermopname, nummer&#10;&#10;Automatisch gegenereerde beschrijving">
            <a:extLst>
              <a:ext uri="{FF2B5EF4-FFF2-40B4-BE49-F238E27FC236}">
                <a16:creationId xmlns:a16="http://schemas.microsoft.com/office/drawing/2014/main" id="{EB791034-0923-4758-C177-2AC4A8987AC4}"/>
              </a:ext>
            </a:extLst>
          </p:cNvPr>
          <p:cNvPicPr>
            <a:picLocks noChangeAspect="1"/>
          </p:cNvPicPr>
          <p:nvPr/>
        </p:nvPicPr>
        <p:blipFill rotWithShape="1">
          <a:blip r:embed="rId2"/>
          <a:srcRect l="35701" t="-1330" r="14210" b="96113"/>
          <a:stretch/>
        </p:blipFill>
        <p:spPr>
          <a:xfrm>
            <a:off x="8147591" y="385893"/>
            <a:ext cx="3346863" cy="278127"/>
          </a:xfrm>
          <a:prstGeom prst="rect">
            <a:avLst/>
          </a:prstGeom>
        </p:spPr>
      </p:pic>
    </p:spTree>
    <p:extLst>
      <p:ext uri="{BB962C8B-B14F-4D97-AF65-F5344CB8AC3E}">
        <p14:creationId xmlns:p14="http://schemas.microsoft.com/office/powerpoint/2010/main" val="1850695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DB87C1-E3FB-C262-74A3-DE652A0E79D7}"/>
              </a:ext>
            </a:extLst>
          </p:cNvPr>
          <p:cNvSpPr>
            <a:spLocks noGrp="1"/>
          </p:cNvSpPr>
          <p:nvPr>
            <p:ph type="title"/>
          </p:nvPr>
        </p:nvSpPr>
        <p:spPr/>
        <p:txBody>
          <a:bodyPr/>
          <a:lstStyle/>
          <a:p>
            <a:r>
              <a:rPr lang="nl-NL" dirty="0">
                <a:ea typeface="+mj-lt"/>
                <a:cs typeface="+mj-lt"/>
              </a:rPr>
              <a:t>LSH Model - </a:t>
            </a:r>
            <a:r>
              <a:rPr lang="nl-NL" sz="4000" i="1" dirty="0" err="1">
                <a:solidFill>
                  <a:schemeClr val="accent2"/>
                </a:solidFill>
              </a:rPr>
              <a:t>MinHashing</a:t>
            </a:r>
            <a:endParaRPr lang="nl-NL" sz="4000" i="1" dirty="0">
              <a:solidFill>
                <a:schemeClr val="accent2"/>
              </a:solidFill>
            </a:endParaRPr>
          </a:p>
        </p:txBody>
      </p:sp>
      <p:sp>
        <p:nvSpPr>
          <p:cNvPr id="3" name="Tijdelijke aanduiding voor inhoud 2">
            <a:extLst>
              <a:ext uri="{FF2B5EF4-FFF2-40B4-BE49-F238E27FC236}">
                <a16:creationId xmlns:a16="http://schemas.microsoft.com/office/drawing/2014/main" id="{BEDB53A6-7FA3-B96A-4577-49BE9DB9162F}"/>
              </a:ext>
            </a:extLst>
          </p:cNvPr>
          <p:cNvSpPr>
            <a:spLocks noGrp="1"/>
          </p:cNvSpPr>
          <p:nvPr>
            <p:ph idx="1"/>
          </p:nvPr>
        </p:nvSpPr>
        <p:spPr/>
        <p:txBody>
          <a:bodyPr vert="horz" lIns="91440" tIns="45720" rIns="91440" bIns="45720" rtlCol="0" anchor="t">
            <a:normAutofit/>
          </a:bodyPr>
          <a:lstStyle/>
          <a:p>
            <a:pPr marL="0" indent="0">
              <a:lnSpc>
                <a:spcPct val="150000"/>
              </a:lnSpc>
              <a:buNone/>
            </a:pPr>
            <a:r>
              <a:rPr lang="nl-NL" err="1"/>
              <a:t>Convert</a:t>
            </a:r>
            <a:r>
              <a:rPr lang="nl-NL"/>
              <a:t> </a:t>
            </a:r>
            <a:r>
              <a:rPr lang="nl-NL" b="1"/>
              <a:t>large sets</a:t>
            </a:r>
            <a:r>
              <a:rPr lang="nl-NL"/>
              <a:t> </a:t>
            </a:r>
            <a:r>
              <a:rPr lang="nl-NL" err="1"/>
              <a:t>to</a:t>
            </a:r>
            <a:r>
              <a:rPr lang="nl-NL"/>
              <a:t> small </a:t>
            </a:r>
            <a:r>
              <a:rPr lang="nl-NL" err="1"/>
              <a:t>signatures</a:t>
            </a:r>
            <a:r>
              <a:rPr lang="nl-NL"/>
              <a:t> </a:t>
            </a:r>
            <a:r>
              <a:rPr lang="nl-NL" b="1"/>
              <a:t>preserving </a:t>
            </a:r>
            <a:r>
              <a:rPr lang="nl-NL" err="1"/>
              <a:t>similarity</a:t>
            </a:r>
            <a:endParaRPr lang="nl-NL"/>
          </a:p>
          <a:p>
            <a:pPr>
              <a:lnSpc>
                <a:spcPct val="150000"/>
              </a:lnSpc>
            </a:pPr>
            <a:r>
              <a:rPr lang="nl-NL" err="1"/>
              <a:t>One</a:t>
            </a:r>
            <a:r>
              <a:rPr lang="nl-NL"/>
              <a:t>-pass </a:t>
            </a:r>
            <a:r>
              <a:rPr lang="nl-NL" err="1"/>
              <a:t>implementation</a:t>
            </a:r>
            <a:endParaRPr lang="nl-NL"/>
          </a:p>
          <a:p>
            <a:pPr>
              <a:lnSpc>
                <a:spcPct val="150000"/>
              </a:lnSpc>
            </a:pPr>
            <a:r>
              <a:rPr lang="nl-NL" err="1"/>
              <a:t>Broadcasting</a:t>
            </a:r>
            <a:r>
              <a:rPr lang="nl-NL"/>
              <a:t> </a:t>
            </a:r>
            <a:r>
              <a:rPr lang="nl-NL" err="1"/>
              <a:t>to</a:t>
            </a:r>
            <a:r>
              <a:rPr lang="nl-NL"/>
              <a:t> update </a:t>
            </a:r>
            <a:r>
              <a:rPr lang="nl-NL" err="1"/>
              <a:t>hashes</a:t>
            </a:r>
            <a:r>
              <a:rPr lang="nl-NL"/>
              <a:t> of </a:t>
            </a:r>
            <a:r>
              <a:rPr lang="nl-NL" err="1"/>
              <a:t>each</a:t>
            </a:r>
            <a:r>
              <a:rPr lang="nl-NL"/>
              <a:t> document</a:t>
            </a:r>
          </a:p>
          <a:p>
            <a:pPr marL="0" indent="0">
              <a:lnSpc>
                <a:spcPct val="150000"/>
              </a:lnSpc>
              <a:buNone/>
            </a:pPr>
            <a:r>
              <a:rPr lang="nl-NL" sz="2400">
                <a:ea typeface="+mn-lt"/>
                <a:cs typeface="+mn-lt"/>
              </a:rPr>
              <a:t>     757% performance </a:t>
            </a:r>
            <a:r>
              <a:rPr lang="nl-NL" sz="2400" err="1">
                <a:ea typeface="+mn-lt"/>
                <a:cs typeface="+mn-lt"/>
              </a:rPr>
              <a:t>increase</a:t>
            </a:r>
            <a:r>
              <a:rPr lang="nl-NL" sz="2400">
                <a:ea typeface="+mn-lt"/>
                <a:cs typeface="+mn-lt"/>
              </a:rPr>
              <a:t> (150 </a:t>
            </a:r>
            <a:r>
              <a:rPr lang="nl-NL" sz="2400" err="1">
                <a:ea typeface="+mn-lt"/>
                <a:cs typeface="+mn-lt"/>
              </a:rPr>
              <a:t>documents</a:t>
            </a:r>
            <a:r>
              <a:rPr lang="nl-NL" sz="2400">
                <a:ea typeface="+mn-lt"/>
                <a:cs typeface="+mn-lt"/>
              </a:rPr>
              <a:t> of corpus data)</a:t>
            </a:r>
          </a:p>
          <a:p>
            <a:pPr marL="0" indent="0">
              <a:buNone/>
            </a:pPr>
            <a:endParaRPr lang="nl-NL"/>
          </a:p>
        </p:txBody>
      </p:sp>
      <p:sp>
        <p:nvSpPr>
          <p:cNvPr id="4" name="Tekstvak 3">
            <a:extLst>
              <a:ext uri="{FF2B5EF4-FFF2-40B4-BE49-F238E27FC236}">
                <a16:creationId xmlns:a16="http://schemas.microsoft.com/office/drawing/2014/main" id="{6D505346-5901-7A4B-6640-C879891393E8}"/>
              </a:ext>
            </a:extLst>
          </p:cNvPr>
          <p:cNvSpPr txBox="1"/>
          <p:nvPr/>
        </p:nvSpPr>
        <p:spPr>
          <a:xfrm>
            <a:off x="4013200" y="5364480"/>
            <a:ext cx="7934960" cy="953810"/>
          </a:xfrm>
          <a:prstGeom prst="rect">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0">
                <a:solidFill>
                  <a:srgbClr val="3B3B3B"/>
                </a:solidFill>
                <a:effectLst/>
                <a:highlight>
                  <a:srgbClr val="FFFFFF"/>
                </a:highlight>
                <a:latin typeface="Consolas"/>
              </a:rPr>
              <a:t>sig[:, </a:t>
            </a:r>
            <a:r>
              <a:rPr lang="en-GB" b="0" err="1">
                <a:solidFill>
                  <a:srgbClr val="3B3B3B"/>
                </a:solidFill>
                <a:effectLst/>
                <a:highlight>
                  <a:srgbClr val="FFFFFF"/>
                </a:highlight>
                <a:latin typeface="Consolas"/>
              </a:rPr>
              <a:t>docs_with_shingle_indices</a:t>
            </a:r>
            <a:r>
              <a:rPr lang="en-GB" b="0">
                <a:solidFill>
                  <a:srgbClr val="3B3B3B"/>
                </a:solidFill>
                <a:effectLst/>
                <a:highlight>
                  <a:srgbClr val="FFFFFF"/>
                </a:highlight>
                <a:latin typeface="Consolas"/>
              </a:rPr>
              <a:t>] </a:t>
            </a:r>
            <a:r>
              <a:rPr lang="en-GB" b="0">
                <a:solidFill>
                  <a:srgbClr val="000000"/>
                </a:solidFill>
                <a:effectLst/>
                <a:highlight>
                  <a:srgbClr val="FFFFFF"/>
                </a:highlight>
                <a:latin typeface="Consolas"/>
              </a:rPr>
              <a:t>=</a:t>
            </a:r>
            <a:r>
              <a:rPr lang="en-GB" b="0">
                <a:solidFill>
                  <a:srgbClr val="3B3B3B"/>
                </a:solidFill>
                <a:effectLst/>
                <a:highlight>
                  <a:srgbClr val="FFFFFF"/>
                </a:highlight>
                <a:latin typeface="Consolas"/>
              </a:rPr>
              <a:t> </a:t>
            </a:r>
            <a:r>
              <a:rPr lang="en-GB" b="0" err="1">
                <a:solidFill>
                  <a:srgbClr val="3B3B3B"/>
                </a:solidFill>
                <a:effectLst/>
                <a:highlight>
                  <a:srgbClr val="FFFFFF"/>
                </a:highlight>
                <a:latin typeface="Consolas"/>
              </a:rPr>
              <a:t>np.minimum</a:t>
            </a:r>
            <a:r>
              <a:rPr lang="en-GB" b="0">
                <a:solidFill>
                  <a:srgbClr val="3B3B3B"/>
                </a:solidFill>
                <a:effectLst/>
                <a:highlight>
                  <a:srgbClr val="FFFFFF"/>
                </a:highlight>
                <a:latin typeface="Consolas"/>
              </a:rPr>
              <a:t>(</a:t>
            </a:r>
          </a:p>
          <a:p>
            <a:r>
              <a:rPr lang="en-GB" b="0">
                <a:solidFill>
                  <a:srgbClr val="3B3B3B"/>
                </a:solidFill>
                <a:effectLst/>
                <a:highlight>
                  <a:srgbClr val="FFFFFF"/>
                </a:highlight>
                <a:latin typeface="Consolas"/>
              </a:rPr>
              <a:t>    sig[:, </a:t>
            </a:r>
            <a:r>
              <a:rPr lang="en-GB" b="0" err="1">
                <a:solidFill>
                  <a:srgbClr val="3B3B3B"/>
                </a:solidFill>
                <a:effectLst/>
                <a:highlight>
                  <a:srgbClr val="FFFFFF"/>
                </a:highlight>
                <a:latin typeface="Consolas"/>
              </a:rPr>
              <a:t>docs_with_shingle_indices</a:t>
            </a:r>
            <a:r>
              <a:rPr lang="en-GB" b="0">
                <a:solidFill>
                  <a:srgbClr val="3B3B3B"/>
                </a:solidFill>
                <a:effectLst/>
                <a:highlight>
                  <a:srgbClr val="FFFFFF"/>
                </a:highlight>
                <a:latin typeface="Consolas"/>
              </a:rPr>
              <a:t>], hashes[:, </a:t>
            </a:r>
            <a:r>
              <a:rPr lang="en-GB" b="0" err="1">
                <a:solidFill>
                  <a:srgbClr val="3B3B3B"/>
                </a:solidFill>
                <a:effectLst/>
                <a:highlight>
                  <a:srgbClr val="FFFFFF"/>
                </a:highlight>
                <a:latin typeface="Consolas"/>
              </a:rPr>
              <a:t>np.newaxis</a:t>
            </a:r>
            <a:r>
              <a:rPr lang="en-GB" b="0">
                <a:solidFill>
                  <a:srgbClr val="3B3B3B"/>
                </a:solidFill>
                <a:effectLst/>
                <a:highlight>
                  <a:srgbClr val="FFFFFF"/>
                </a:highlight>
                <a:latin typeface="Consolas"/>
              </a:rPr>
              <a:t>]</a:t>
            </a:r>
          </a:p>
          <a:p>
            <a:r>
              <a:rPr lang="en-GB" b="0">
                <a:solidFill>
                  <a:srgbClr val="3B3B3B"/>
                </a:solidFill>
                <a:effectLst/>
                <a:highlight>
                  <a:srgbClr val="FFFFFF"/>
                </a:highlight>
                <a:latin typeface="Consolas"/>
              </a:rPr>
              <a:t>)</a:t>
            </a:r>
          </a:p>
        </p:txBody>
      </p:sp>
      <p:sp>
        <p:nvSpPr>
          <p:cNvPr id="6" name="Pijl: rechts 5">
            <a:extLst>
              <a:ext uri="{FF2B5EF4-FFF2-40B4-BE49-F238E27FC236}">
                <a16:creationId xmlns:a16="http://schemas.microsoft.com/office/drawing/2014/main" id="{DC7FC3A1-3FBA-3873-1AE3-1999434C52AC}"/>
              </a:ext>
            </a:extLst>
          </p:cNvPr>
          <p:cNvSpPr/>
          <p:nvPr/>
        </p:nvSpPr>
        <p:spPr>
          <a:xfrm>
            <a:off x="1051205" y="4355922"/>
            <a:ext cx="568960" cy="2032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73408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41D026-2CB2-6C52-775B-1A154F0E7D88}"/>
              </a:ext>
            </a:extLst>
          </p:cNvPr>
          <p:cNvSpPr>
            <a:spLocks noGrp="1"/>
          </p:cNvSpPr>
          <p:nvPr>
            <p:ph type="title"/>
          </p:nvPr>
        </p:nvSpPr>
        <p:spPr/>
        <p:txBody>
          <a:bodyPr/>
          <a:lstStyle/>
          <a:p>
            <a:r>
              <a:rPr lang="nl-NL" dirty="0">
                <a:ea typeface="+mj-lt"/>
                <a:cs typeface="+mj-lt"/>
              </a:rPr>
              <a:t>LSH Model - </a:t>
            </a:r>
            <a:r>
              <a:rPr lang="nl-NL" sz="4000" i="1" dirty="0">
                <a:solidFill>
                  <a:schemeClr val="accent2"/>
                </a:solidFill>
                <a:ea typeface="+mj-lt"/>
                <a:cs typeface="+mj-lt"/>
              </a:rPr>
              <a:t>LSH</a:t>
            </a:r>
            <a:endParaRPr lang="nl-NL" sz="4000" dirty="0">
              <a:solidFill>
                <a:schemeClr val="accent2"/>
              </a:solidFill>
              <a:ea typeface="+mj-lt"/>
              <a:cs typeface="+mj-lt"/>
            </a:endParaRPr>
          </a:p>
        </p:txBody>
      </p:sp>
      <mc:AlternateContent xmlns:mc="http://schemas.openxmlformats.org/markup-compatibility/2006" xmlns:a14="http://schemas.microsoft.com/office/drawing/2010/main">
        <mc:Choice Requires="a14">
          <p:sp>
            <p:nvSpPr>
              <p:cNvPr id="9" name="Tekstvak 8">
                <a:extLst>
                  <a:ext uri="{FF2B5EF4-FFF2-40B4-BE49-F238E27FC236}">
                    <a16:creationId xmlns:a16="http://schemas.microsoft.com/office/drawing/2014/main" id="{676629FB-11B7-5D9B-0981-3DE8AEC07747}"/>
                  </a:ext>
                </a:extLst>
              </p:cNvPr>
              <p:cNvSpPr txBox="1"/>
              <p:nvPr/>
            </p:nvSpPr>
            <p:spPr>
              <a:xfrm>
                <a:off x="838200" y="1735857"/>
                <a:ext cx="11021752"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2400" err="1"/>
                  <a:t>Hash</a:t>
                </a:r>
                <a:r>
                  <a:rPr lang="nl-NL" sz="2400"/>
                  <a:t> </a:t>
                </a:r>
                <a:r>
                  <a:rPr lang="nl-NL" sz="2400" err="1"/>
                  <a:t>signatures</a:t>
                </a:r>
                <a:r>
                  <a:rPr lang="nl-NL" sz="2400"/>
                  <a:t> </a:t>
                </a:r>
                <a:r>
                  <a:rPr lang="nl-NL" sz="2400" err="1"/>
                  <a:t>to</a:t>
                </a:r>
                <a:r>
                  <a:rPr lang="nl-NL" sz="2400"/>
                  <a:t> </a:t>
                </a:r>
                <a:r>
                  <a:rPr lang="nl-NL" sz="2400" b="1"/>
                  <a:t>buckets</a:t>
                </a:r>
                <a:r>
                  <a:rPr lang="nl-NL" sz="2400"/>
                  <a:t>, </a:t>
                </a:r>
                <a:r>
                  <a:rPr lang="nl-NL" sz="2400" err="1"/>
                  <a:t>signatures</a:t>
                </a:r>
                <a:r>
                  <a:rPr lang="nl-NL" sz="2400"/>
                  <a:t> in </a:t>
                </a:r>
                <a:r>
                  <a:rPr lang="nl-NL" sz="2400" err="1"/>
                  <a:t>the</a:t>
                </a:r>
                <a:r>
                  <a:rPr lang="nl-NL" sz="2400"/>
                  <a:t> </a:t>
                </a:r>
                <a:r>
                  <a:rPr lang="nl-NL" sz="2400" err="1"/>
                  <a:t>same</a:t>
                </a:r>
                <a:r>
                  <a:rPr lang="nl-NL" sz="2400"/>
                  <a:t> bucket are </a:t>
                </a:r>
                <a:r>
                  <a:rPr lang="nl-NL" sz="2400" b="1" err="1"/>
                  <a:t>candidate</a:t>
                </a:r>
                <a:r>
                  <a:rPr lang="nl-NL" sz="2400" b="1"/>
                  <a:t> pairs</a:t>
                </a:r>
              </a:p>
              <a:p>
                <a:endParaRPr lang="nl-NL" sz="2800"/>
              </a:p>
              <a:p>
                <a:r>
                  <a:rPr lang="nl-NL" sz="2400" err="1"/>
                  <a:t>Implemented</a:t>
                </a:r>
                <a:r>
                  <a:rPr lang="nl-NL" sz="2400"/>
                  <a:t> </a:t>
                </a:r>
                <a:r>
                  <a:rPr lang="nl-NL" sz="2400" err="1"/>
                  <a:t>numpy's</a:t>
                </a:r>
                <a:r>
                  <a:rPr lang="nl-NL" sz="2400"/>
                  <a:t> </a:t>
                </a:r>
                <a14:m>
                  <m:oMath xmlns:m="http://schemas.openxmlformats.org/officeDocument/2006/math">
                    <m:r>
                      <a:rPr lang="nl-NL" sz="2400" i="1" dirty="0" smtClean="0">
                        <a:latin typeface="Cambria Math" panose="02040503050406030204" pitchFamily="18" charset="0"/>
                      </a:rPr>
                      <m:t>𝑎𝑝𝑝𝑙𝑦</m:t>
                    </m:r>
                    <m:r>
                      <a:rPr lang="nl-NL" sz="2400" i="1" dirty="0" smtClean="0">
                        <a:latin typeface="Cambria Math" panose="02040503050406030204" pitchFamily="18" charset="0"/>
                      </a:rPr>
                      <m:t>_</m:t>
                    </m:r>
                    <m:r>
                      <a:rPr lang="nl-NL" sz="2400" i="1" dirty="0" smtClean="0">
                        <a:latin typeface="Cambria Math" panose="02040503050406030204" pitchFamily="18" charset="0"/>
                      </a:rPr>
                      <m:t>𝑎𝑙𝑜𝑛𝑔</m:t>
                    </m:r>
                    <m:r>
                      <a:rPr lang="nl-NL" sz="2400" i="1" dirty="0" smtClean="0">
                        <a:latin typeface="Cambria Math" panose="02040503050406030204" pitchFamily="18" charset="0"/>
                      </a:rPr>
                      <m:t>_</m:t>
                    </m:r>
                    <m:r>
                      <a:rPr lang="nl-NL" sz="2400" i="1" dirty="0" smtClean="0">
                        <a:latin typeface="Cambria Math" panose="02040503050406030204" pitchFamily="18" charset="0"/>
                      </a:rPr>
                      <m:t>𝑎𝑥𝑖𝑠</m:t>
                    </m:r>
                  </m:oMath>
                </a14:m>
                <a:endParaRPr lang="nl-NL" sz="2400" i="1"/>
              </a:p>
              <a:p>
                <a:r>
                  <a:rPr lang="en-US" sz="2000">
                    <a:ea typeface="+mn-lt"/>
                    <a:cs typeface="+mn-lt"/>
                  </a:rPr>
                  <a:t>   </a:t>
                </a:r>
                <a14:m>
                  <m:oMath xmlns:m="http://schemas.openxmlformats.org/officeDocument/2006/math">
                    <m:r>
                      <a:rPr lang="en-US" sz="2000" i="1" dirty="0" smtClean="0">
                        <a:latin typeface="Cambria Math" panose="02040503050406030204" pitchFamily="18" charset="0"/>
                        <a:ea typeface="+mn-lt"/>
                        <a:cs typeface="+mn-lt"/>
                      </a:rPr>
                      <m:t>~100% </m:t>
                    </m:r>
                  </m:oMath>
                </a14:m>
                <a:r>
                  <a:rPr lang="en-US" sz="2000">
                    <a:ea typeface="+mn-lt"/>
                    <a:cs typeface="+mn-lt"/>
                  </a:rPr>
                  <a:t>performance increase </a:t>
                </a:r>
              </a:p>
            </p:txBody>
          </p:sp>
        </mc:Choice>
        <mc:Fallback xmlns="">
          <p:sp>
            <p:nvSpPr>
              <p:cNvPr id="9" name="Tekstvak 8">
                <a:extLst>
                  <a:ext uri="{FF2B5EF4-FFF2-40B4-BE49-F238E27FC236}">
                    <a16:creationId xmlns:a16="http://schemas.microsoft.com/office/drawing/2014/main" id="{676629FB-11B7-5D9B-0981-3DE8AEC07747}"/>
                  </a:ext>
                </a:extLst>
              </p:cNvPr>
              <p:cNvSpPr txBox="1">
                <a:spLocks noRot="1" noChangeAspect="1" noMove="1" noResize="1" noEditPoints="1" noAdjustHandles="1" noChangeArrowheads="1" noChangeShapeType="1" noTextEdit="1"/>
              </p:cNvSpPr>
              <p:nvPr/>
            </p:nvSpPr>
            <p:spPr>
              <a:xfrm>
                <a:off x="838200" y="1735857"/>
                <a:ext cx="11021752" cy="1569660"/>
              </a:xfrm>
              <a:prstGeom prst="rect">
                <a:avLst/>
              </a:prstGeom>
              <a:blipFill>
                <a:blip r:embed="rId3"/>
                <a:stretch>
                  <a:fillRect l="-885" t="-3113" b="-6226"/>
                </a:stretch>
              </a:blipFill>
            </p:spPr>
            <p:txBody>
              <a:bodyPr/>
              <a:lstStyle/>
              <a:p>
                <a:r>
                  <a:rPr lang="en-US">
                    <a:noFill/>
                  </a:rPr>
                  <a:t> </a:t>
                </a:r>
              </a:p>
            </p:txBody>
          </p:sp>
        </mc:Fallback>
      </mc:AlternateContent>
      <p:sp>
        <p:nvSpPr>
          <p:cNvPr id="13" name="Pijl: rechts 12">
            <a:extLst>
              <a:ext uri="{FF2B5EF4-FFF2-40B4-BE49-F238E27FC236}">
                <a16:creationId xmlns:a16="http://schemas.microsoft.com/office/drawing/2014/main" id="{59428964-E145-9642-D575-5A050623DCEA}"/>
              </a:ext>
            </a:extLst>
          </p:cNvPr>
          <p:cNvSpPr/>
          <p:nvPr/>
        </p:nvSpPr>
        <p:spPr>
          <a:xfrm>
            <a:off x="1081685" y="3014802"/>
            <a:ext cx="426720" cy="18288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5" name="Tijdelijke aanduiding voor inhoud 3" descr="Afbeelding met tekst, schermopname, diagram, plein&#10;&#10;Automatisch gegenereerde beschrijving">
            <a:extLst>
              <a:ext uri="{FF2B5EF4-FFF2-40B4-BE49-F238E27FC236}">
                <a16:creationId xmlns:a16="http://schemas.microsoft.com/office/drawing/2014/main" id="{7B741001-A0E2-A221-8021-0DDBA6BBE2C1}"/>
              </a:ext>
            </a:extLst>
          </p:cNvPr>
          <p:cNvPicPr>
            <a:picLocks noGrp="1" noChangeAspect="1"/>
          </p:cNvPicPr>
          <p:nvPr>
            <p:ph idx="1"/>
          </p:nvPr>
        </p:nvPicPr>
        <p:blipFill>
          <a:blip r:embed="rId4"/>
          <a:stretch>
            <a:fillRect/>
          </a:stretch>
        </p:blipFill>
        <p:spPr>
          <a:xfrm>
            <a:off x="6679938" y="2746534"/>
            <a:ext cx="5507244" cy="3891280"/>
          </a:xfrm>
        </p:spPr>
      </p:pic>
      <p:sp>
        <p:nvSpPr>
          <p:cNvPr id="3" name="Tekstvak 2">
            <a:extLst>
              <a:ext uri="{FF2B5EF4-FFF2-40B4-BE49-F238E27FC236}">
                <a16:creationId xmlns:a16="http://schemas.microsoft.com/office/drawing/2014/main" id="{3122FEE9-F685-C3CE-AFC0-E65C97386901}"/>
              </a:ext>
            </a:extLst>
          </p:cNvPr>
          <p:cNvSpPr txBox="1"/>
          <p:nvPr/>
        </p:nvSpPr>
        <p:spPr>
          <a:xfrm>
            <a:off x="222537" y="5260504"/>
            <a:ext cx="4917440" cy="1477328"/>
          </a:xfrm>
          <a:prstGeom prst="rect">
            <a:avLst/>
          </a:prstGeom>
          <a:ln w="28575"/>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b="1" err="1"/>
              <a:t>Note</a:t>
            </a:r>
            <a:endParaRPr lang="en-BE" b="1"/>
          </a:p>
          <a:p>
            <a:r>
              <a:rPr lang="en-BE" b="1"/>
              <a:t>(1)</a:t>
            </a:r>
            <a:r>
              <a:rPr lang="nl-NL"/>
              <a:t>: Filter out pairs: (</a:t>
            </a:r>
            <a:r>
              <a:rPr lang="nl-NL">
                <a:solidFill>
                  <a:srgbClr val="B30404"/>
                </a:solidFill>
              </a:rPr>
              <a:t>doc</a:t>
            </a:r>
            <a:r>
              <a:rPr lang="nl-NL" baseline="-25000">
                <a:solidFill>
                  <a:srgbClr val="B30404"/>
                </a:solidFill>
              </a:rPr>
              <a:t>1</a:t>
            </a:r>
            <a:r>
              <a:rPr lang="nl-NL"/>
              <a:t>,</a:t>
            </a:r>
            <a:r>
              <a:rPr lang="en-BE"/>
              <a:t> </a:t>
            </a:r>
            <a:r>
              <a:rPr lang="en-BE">
                <a:solidFill>
                  <a:srgbClr val="B30404"/>
                </a:solidFill>
              </a:rPr>
              <a:t>doc</a:t>
            </a:r>
            <a:r>
              <a:rPr lang="en-BE" baseline="-25000">
                <a:solidFill>
                  <a:srgbClr val="B30404"/>
                </a:solidFill>
              </a:rPr>
              <a:t>1</a:t>
            </a:r>
            <a:r>
              <a:rPr lang="en-BE">
                <a:solidFill>
                  <a:srgbClr val="B30404"/>
                </a:solidFill>
              </a:rPr>
              <a:t>_para</a:t>
            </a:r>
            <a:r>
              <a:rPr lang="en-BE" baseline="-25000">
                <a:solidFill>
                  <a:srgbClr val="B30404"/>
                </a:solidFill>
              </a:rPr>
              <a:t>2</a:t>
            </a:r>
            <a:r>
              <a:rPr lang="nl-NL"/>
              <a:t>).</a:t>
            </a:r>
          </a:p>
          <a:p>
            <a:r>
              <a:rPr lang="en-BE" b="1"/>
              <a:t>(2)</a:t>
            </a:r>
            <a:r>
              <a:rPr lang="en-BE"/>
              <a:t>: </a:t>
            </a:r>
            <a:r>
              <a:rPr lang="nl-NL"/>
              <a:t>Change (</a:t>
            </a:r>
            <a:r>
              <a:rPr lang="nl-NL">
                <a:solidFill>
                  <a:srgbClr val="B30404"/>
                </a:solidFill>
              </a:rPr>
              <a:t>doc</a:t>
            </a:r>
            <a:r>
              <a:rPr lang="nl-NL" baseline="-25000">
                <a:solidFill>
                  <a:srgbClr val="B30404"/>
                </a:solidFill>
              </a:rPr>
              <a:t>1</a:t>
            </a:r>
            <a:r>
              <a:rPr lang="nl-NL">
                <a:solidFill>
                  <a:srgbClr val="B30404"/>
                </a:solidFill>
              </a:rPr>
              <a:t>_para</a:t>
            </a:r>
            <a:r>
              <a:rPr lang="nl-NL" baseline="-25000">
                <a:solidFill>
                  <a:srgbClr val="B30404"/>
                </a:solidFill>
              </a:rPr>
              <a:t>2</a:t>
            </a:r>
            <a:r>
              <a:rPr lang="nl-NL"/>
              <a:t>, doc</a:t>
            </a:r>
            <a:r>
              <a:rPr lang="nl-NL" baseline="-25000"/>
              <a:t>1</a:t>
            </a:r>
            <a:r>
              <a:rPr lang="nl-NL"/>
              <a:t>_</a:t>
            </a:r>
            <a:r>
              <a:rPr lang="nl-NL">
                <a:ea typeface="+mn-lt"/>
                <a:cs typeface="+mn-lt"/>
              </a:rPr>
              <a:t>source</a:t>
            </a:r>
            <a:r>
              <a:rPr lang="nl-NL"/>
              <a:t>) pairs </a:t>
            </a:r>
            <a:r>
              <a:rPr lang="nl-NL" err="1"/>
              <a:t>to</a:t>
            </a:r>
            <a:r>
              <a:rPr lang="nl-NL"/>
              <a:t> </a:t>
            </a:r>
          </a:p>
          <a:p>
            <a:r>
              <a:rPr lang="nl-NL"/>
              <a:t>(</a:t>
            </a:r>
            <a:r>
              <a:rPr lang="nl-NL">
                <a:solidFill>
                  <a:srgbClr val="B30404"/>
                </a:solidFill>
              </a:rPr>
              <a:t>doc</a:t>
            </a:r>
            <a:r>
              <a:rPr lang="nl-NL" baseline="-25000">
                <a:solidFill>
                  <a:srgbClr val="B30404"/>
                </a:solidFill>
              </a:rPr>
              <a:t>1</a:t>
            </a:r>
            <a:r>
              <a:rPr lang="nl-NL"/>
              <a:t>, doc</a:t>
            </a:r>
            <a:r>
              <a:rPr lang="nl-NL" baseline="-25000"/>
              <a:t>1</a:t>
            </a:r>
            <a:r>
              <a:rPr lang="nl-NL"/>
              <a:t>_source)</a:t>
            </a:r>
          </a:p>
          <a:p>
            <a:endParaRPr lang="nl-NL"/>
          </a:p>
        </p:txBody>
      </p:sp>
    </p:spTree>
    <p:extLst>
      <p:ext uri="{BB962C8B-B14F-4D97-AF65-F5344CB8AC3E}">
        <p14:creationId xmlns:p14="http://schemas.microsoft.com/office/powerpoint/2010/main" val="4230785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2EF481-AD54-4E2C-15B3-F6B953970894}"/>
              </a:ext>
            </a:extLst>
          </p:cNvPr>
          <p:cNvSpPr>
            <a:spLocks noGrp="1"/>
          </p:cNvSpPr>
          <p:nvPr>
            <p:ph type="title"/>
          </p:nvPr>
        </p:nvSpPr>
        <p:spPr/>
        <p:txBody>
          <a:bodyPr/>
          <a:lstStyle/>
          <a:p>
            <a:r>
              <a:rPr lang="nl-NL"/>
              <a:t>Evaluation </a:t>
            </a:r>
            <a:endParaRPr lang="nl-NL" sz="4000" i="1"/>
          </a:p>
        </p:txBody>
      </p:sp>
      <mc:AlternateContent xmlns:mc="http://schemas.openxmlformats.org/markup-compatibility/2006" xmlns:a14="http://schemas.microsoft.com/office/drawing/2010/main">
        <mc:Choice Requires="a14">
          <p:sp>
            <p:nvSpPr>
              <p:cNvPr id="3" name="Tekstvak 2">
                <a:extLst>
                  <a:ext uri="{FF2B5EF4-FFF2-40B4-BE49-F238E27FC236}">
                    <a16:creationId xmlns:a16="http://schemas.microsoft.com/office/drawing/2014/main" id="{84A107AF-8A4F-5654-9C20-5A0FB9E40CD7}"/>
                  </a:ext>
                </a:extLst>
              </p:cNvPr>
              <p:cNvSpPr txBox="1"/>
              <p:nvPr/>
            </p:nvSpPr>
            <p:spPr>
              <a:xfrm>
                <a:off x="955040" y="1717040"/>
                <a:ext cx="9408160" cy="38164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2400" b="1" err="1">
                    <a:latin typeface="Segoe UI"/>
                    <a:cs typeface="Segoe UI"/>
                  </a:rPr>
                  <a:t>Metrics</a:t>
                </a:r>
                <a:r>
                  <a:rPr lang="nl-NL" sz="2400" b="1">
                    <a:latin typeface="Segoe UI"/>
                    <a:cs typeface="Segoe UI"/>
                  </a:rPr>
                  <a:t>: </a:t>
                </a:r>
                <a:r>
                  <a:rPr lang="nl-NL" sz="2400">
                    <a:latin typeface="Segoe UI"/>
                    <a:cs typeface="Segoe UI"/>
                  </a:rPr>
                  <a:t>Run-time &amp; F1-Score</a:t>
                </a:r>
              </a:p>
              <a:p>
                <a:pPr marL="800100" lvl="1" indent="-342900">
                  <a:buFont typeface="Wingdings"/>
                  <a:buChar char="§"/>
                </a:pPr>
                <a:r>
                  <a:rPr lang="nl-NL" sz="2000">
                    <a:latin typeface="Segoe UI"/>
                    <a:cs typeface="Segoe UI"/>
                  </a:rPr>
                  <a:t>F1-Score</a:t>
                </a:r>
                <a:r>
                  <a:rPr lang="nl-NL">
                    <a:latin typeface="Segoe UI"/>
                    <a:cs typeface="Segoe UI"/>
                  </a:rPr>
                  <a:t> </a:t>
                </a:r>
                <a:r>
                  <a:rPr lang="nl-NL" sz="2000" err="1">
                    <a:latin typeface="Segoe UI"/>
                    <a:cs typeface="Segoe UI"/>
                  </a:rPr>
                  <a:t>to</a:t>
                </a:r>
                <a:r>
                  <a:rPr lang="nl-NL" sz="2000">
                    <a:latin typeface="Segoe UI"/>
                    <a:cs typeface="Segoe UI"/>
                  </a:rPr>
                  <a:t> </a:t>
                </a:r>
                <a:r>
                  <a:rPr lang="nl-NL" sz="2000" err="1">
                    <a:latin typeface="Segoe UI"/>
                    <a:cs typeface="Segoe UI"/>
                  </a:rPr>
                  <a:t>balance</a:t>
                </a:r>
                <a:r>
                  <a:rPr lang="nl-NL" sz="2000">
                    <a:latin typeface="Segoe UI"/>
                    <a:cs typeface="Segoe UI"/>
                  </a:rPr>
                  <a:t> </a:t>
                </a:r>
                <a:r>
                  <a:rPr lang="nl-NL" sz="2000" err="1">
                    <a:latin typeface="Segoe UI"/>
                    <a:cs typeface="Segoe UI"/>
                  </a:rPr>
                  <a:t>false</a:t>
                </a:r>
                <a:r>
                  <a:rPr lang="nl-NL" sz="2000">
                    <a:latin typeface="Segoe UI"/>
                    <a:cs typeface="Segoe UI"/>
                  </a:rPr>
                  <a:t> </a:t>
                </a:r>
                <a:r>
                  <a:rPr lang="nl-NL" sz="2000" err="1">
                    <a:latin typeface="Segoe UI"/>
                    <a:cs typeface="Segoe UI"/>
                  </a:rPr>
                  <a:t>positives</a:t>
                </a:r>
                <a:r>
                  <a:rPr lang="nl-NL" sz="2000">
                    <a:latin typeface="Segoe UI"/>
                    <a:cs typeface="Segoe UI"/>
                  </a:rPr>
                  <a:t>/</a:t>
                </a:r>
                <a:r>
                  <a:rPr lang="nl-NL" sz="2000" err="1">
                    <a:latin typeface="Segoe UI"/>
                    <a:cs typeface="Segoe UI"/>
                  </a:rPr>
                  <a:t>negatives</a:t>
                </a:r>
                <a:r>
                  <a:rPr lang="nl-NL" sz="2000">
                    <a:latin typeface="Segoe UI"/>
                    <a:cs typeface="Segoe UI"/>
                  </a:rPr>
                  <a:t>: </a:t>
                </a:r>
                <a14:m>
                  <m:oMath xmlns:m="http://schemas.openxmlformats.org/officeDocument/2006/math">
                    <m:r>
                      <a:rPr lang="nl-NL" sz="2000" i="1" dirty="0" smtClean="0">
                        <a:latin typeface="Cambria Math" panose="02040503050406030204" pitchFamily="18" charset="0"/>
                        <a:cs typeface="Segoe UI"/>
                      </a:rPr>
                      <m:t>1−(1−</m:t>
                    </m:r>
                    <m:r>
                      <a:rPr lang="nl-NL" sz="2000" i="1" dirty="0" smtClean="0">
                        <a:latin typeface="Cambria Math" panose="02040503050406030204" pitchFamily="18" charset="0"/>
                        <a:cs typeface="Segoe UI"/>
                      </a:rPr>
                      <m:t>𝑡</m:t>
                    </m:r>
                    <m:r>
                      <a:rPr lang="nl-NL" sz="2400" i="1" baseline="30000" dirty="0">
                        <a:latin typeface="Cambria Math" panose="02040503050406030204" pitchFamily="18" charset="0"/>
                        <a:cs typeface="Segoe UI"/>
                      </a:rPr>
                      <m:t>𝑟</m:t>
                    </m:r>
                    <m:r>
                      <a:rPr lang="nl-NL" sz="2000" i="1" dirty="0">
                        <a:latin typeface="Cambria Math" panose="02040503050406030204" pitchFamily="18" charset="0"/>
                        <a:cs typeface="Segoe UI"/>
                      </a:rPr>
                      <m:t>)</m:t>
                    </m:r>
                    <m:r>
                      <a:rPr lang="nl-NL" sz="2400" i="1" baseline="30000" dirty="0">
                        <a:latin typeface="Cambria Math" panose="02040503050406030204" pitchFamily="18" charset="0"/>
                        <a:cs typeface="Segoe UI"/>
                      </a:rPr>
                      <m:t>𝑏</m:t>
                    </m:r>
                  </m:oMath>
                </a14:m>
                <a:endParaRPr lang="nl-NL" sz="2400" baseline="30000"/>
              </a:p>
              <a:p>
                <a:endParaRPr lang="nl-NL" sz="2400"/>
              </a:p>
              <a:p>
                <a:r>
                  <a:rPr lang="nl-NL" sz="2400" err="1"/>
                  <a:t>Investigate</a:t>
                </a:r>
                <a:r>
                  <a:rPr lang="nl-NL" sz="2400"/>
                  <a:t> impact of preprocessing hyperparameters:</a:t>
                </a:r>
                <a:endParaRPr lang="nl-NL"/>
              </a:p>
              <a:p>
                <a:pPr marL="742950" lvl="1" indent="-285750">
                  <a:buFont typeface="Wingdings"/>
                  <a:buChar char="§"/>
                </a:pPr>
                <a:r>
                  <a:rPr lang="nl-NL" sz="2000">
                    <a:solidFill>
                      <a:schemeClr val="tx2">
                        <a:lumMod val="75000"/>
                        <a:lumOff val="25000"/>
                      </a:schemeClr>
                    </a:solidFill>
                  </a:rPr>
                  <a:t>NR_PARAPHRASED</a:t>
                </a:r>
              </a:p>
              <a:p>
                <a:pPr marL="742950" lvl="1" indent="-285750">
                  <a:buFont typeface="Wingdings"/>
                  <a:buChar char="§"/>
                </a:pPr>
                <a:r>
                  <a:rPr lang="nl-NL" sz="2000">
                    <a:solidFill>
                      <a:schemeClr val="tx2">
                        <a:lumMod val="75000"/>
                        <a:lumOff val="25000"/>
                      </a:schemeClr>
                    </a:solidFill>
                  </a:rPr>
                  <a:t>KEYWORD_RATIO</a:t>
                </a:r>
              </a:p>
              <a:p>
                <a:endParaRPr lang="nl-NL"/>
              </a:p>
              <a:p>
                <a:endParaRPr lang="nl-NL" sz="2000"/>
              </a:p>
              <a:p>
                <a:r>
                  <a:rPr lang="nl-NL" sz="2400" err="1"/>
                  <a:t>Evaluate</a:t>
                </a:r>
                <a:r>
                  <a:rPr lang="nl-NL" sz="2400"/>
                  <a:t> </a:t>
                </a:r>
                <a:r>
                  <a:rPr lang="nl-NL" sz="2400" err="1"/>
                  <a:t>both</a:t>
                </a:r>
                <a:r>
                  <a:rPr lang="nl-NL" sz="2400"/>
                  <a:t> word-based </a:t>
                </a:r>
                <a:r>
                  <a:rPr lang="nl-NL" sz="2400" err="1"/>
                  <a:t>and</a:t>
                </a:r>
                <a:r>
                  <a:rPr lang="nl-NL" sz="2400"/>
                  <a:t> </a:t>
                </a:r>
                <a:r>
                  <a:rPr lang="nl-NL" sz="2400" err="1"/>
                  <a:t>character</a:t>
                </a:r>
                <a:r>
                  <a:rPr lang="nl-NL" sz="2400"/>
                  <a:t>-based approach</a:t>
                </a:r>
              </a:p>
              <a:p>
                <a:pPr marL="800100" lvl="1" indent="-342900">
                  <a:buFont typeface="Wingdings"/>
                  <a:buChar char="§"/>
                </a:pPr>
                <a:r>
                  <a:rPr lang="nl-NL" sz="2000" err="1"/>
                  <a:t>Compare</a:t>
                </a:r>
                <a:r>
                  <a:rPr lang="nl-NL" sz="2000"/>
                  <a:t> </a:t>
                </a:r>
                <a:r>
                  <a:rPr lang="nl-NL" sz="2000" err="1"/>
                  <a:t>optimal</a:t>
                </a:r>
                <a:r>
                  <a:rPr lang="nl-NL" sz="2000"/>
                  <a:t> </a:t>
                </a:r>
                <a:r>
                  <a:rPr lang="nl-NL" sz="2000" err="1"/>
                  <a:t>models</a:t>
                </a:r>
                <a:endParaRPr lang="nl-NL" sz="2000"/>
              </a:p>
              <a:p>
                <a:endParaRPr lang="nl-NL" sz="2400"/>
              </a:p>
            </p:txBody>
          </p:sp>
        </mc:Choice>
        <mc:Fallback xmlns="">
          <p:sp>
            <p:nvSpPr>
              <p:cNvPr id="3" name="Tekstvak 2">
                <a:extLst>
                  <a:ext uri="{FF2B5EF4-FFF2-40B4-BE49-F238E27FC236}">
                    <a16:creationId xmlns:a16="http://schemas.microsoft.com/office/drawing/2014/main" id="{84A107AF-8A4F-5654-9C20-5A0FB9E40CD7}"/>
                  </a:ext>
                </a:extLst>
              </p:cNvPr>
              <p:cNvSpPr txBox="1">
                <a:spLocks noRot="1" noChangeAspect="1" noMove="1" noResize="1" noEditPoints="1" noAdjustHandles="1" noChangeArrowheads="1" noChangeShapeType="1" noTextEdit="1"/>
              </p:cNvSpPr>
              <p:nvPr/>
            </p:nvSpPr>
            <p:spPr>
              <a:xfrm>
                <a:off x="955040" y="1717040"/>
                <a:ext cx="9408160" cy="3816429"/>
              </a:xfrm>
              <a:prstGeom prst="rect">
                <a:avLst/>
              </a:prstGeom>
              <a:blipFill>
                <a:blip r:embed="rId2"/>
                <a:stretch>
                  <a:fillRect l="-1037" t="-1118"/>
                </a:stretch>
              </a:blipFill>
            </p:spPr>
            <p:txBody>
              <a:bodyPr/>
              <a:lstStyle/>
              <a:p>
                <a:r>
                  <a:rPr lang="en-US">
                    <a:noFill/>
                  </a:rPr>
                  <a:t> </a:t>
                </a:r>
              </a:p>
            </p:txBody>
          </p:sp>
        </mc:Fallback>
      </mc:AlternateContent>
    </p:spTree>
    <p:extLst>
      <p:ext uri="{BB962C8B-B14F-4D97-AF65-F5344CB8AC3E}">
        <p14:creationId xmlns:p14="http://schemas.microsoft.com/office/powerpoint/2010/main" val="2188467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2EF481-AD54-4E2C-15B3-F6B953970894}"/>
              </a:ext>
            </a:extLst>
          </p:cNvPr>
          <p:cNvSpPr>
            <a:spLocks noGrp="1"/>
          </p:cNvSpPr>
          <p:nvPr>
            <p:ph type="title"/>
          </p:nvPr>
        </p:nvSpPr>
        <p:spPr/>
        <p:txBody>
          <a:bodyPr/>
          <a:lstStyle/>
          <a:p>
            <a:r>
              <a:rPr lang="nl-NL"/>
              <a:t>Evaluation - </a:t>
            </a:r>
            <a:r>
              <a:rPr lang="nl-NL" sz="4000" i="1" err="1">
                <a:solidFill>
                  <a:schemeClr val="accent2"/>
                </a:solidFill>
              </a:rPr>
              <a:t>Raw</a:t>
            </a:r>
            <a:r>
              <a:rPr lang="nl-NL" sz="4000" i="1">
                <a:solidFill>
                  <a:schemeClr val="accent2"/>
                </a:solidFill>
              </a:rPr>
              <a:t> data</a:t>
            </a:r>
          </a:p>
        </p:txBody>
      </p:sp>
      <p:sp>
        <p:nvSpPr>
          <p:cNvPr id="5" name="Tekstvak 4">
            <a:extLst>
              <a:ext uri="{FF2B5EF4-FFF2-40B4-BE49-F238E27FC236}">
                <a16:creationId xmlns:a16="http://schemas.microsoft.com/office/drawing/2014/main" id="{F0880E97-5E85-70DD-BBC5-5318C9FC53CE}"/>
              </a:ext>
            </a:extLst>
          </p:cNvPr>
          <p:cNvSpPr txBox="1"/>
          <p:nvPr/>
        </p:nvSpPr>
        <p:spPr>
          <a:xfrm>
            <a:off x="1117600" y="3830320"/>
            <a:ext cx="35560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2400" b="1"/>
              <a:t>Word-</a:t>
            </a:r>
            <a:r>
              <a:rPr lang="nl-NL" sz="2400" b="1" err="1"/>
              <a:t>based</a:t>
            </a:r>
            <a:r>
              <a:rPr lang="nl-NL" sz="2400" b="1"/>
              <a:t> approach</a:t>
            </a:r>
          </a:p>
          <a:p>
            <a:r>
              <a:rPr lang="nl-NL" sz="2400"/>
              <a:t>Run-time: </a:t>
            </a:r>
            <a:r>
              <a:rPr lang="nl-NL" sz="2400">
                <a:solidFill>
                  <a:srgbClr val="C70000"/>
                </a:solidFill>
              </a:rPr>
              <a:t>16s</a:t>
            </a:r>
            <a:endParaRPr lang="nl-NL">
              <a:solidFill>
                <a:srgbClr val="C70000"/>
              </a:solidFill>
            </a:endParaRPr>
          </a:p>
          <a:p>
            <a:r>
              <a:rPr lang="nl-NL" sz="2400"/>
              <a:t>F1-score:</a:t>
            </a:r>
            <a:r>
              <a:rPr lang="nl-NL" sz="2400">
                <a:solidFill>
                  <a:srgbClr val="58BA34"/>
                </a:solidFill>
              </a:rPr>
              <a:t> 0.58</a:t>
            </a:r>
          </a:p>
        </p:txBody>
      </p:sp>
      <p:sp>
        <p:nvSpPr>
          <p:cNvPr id="3" name="Tekstvak 2">
            <a:extLst>
              <a:ext uri="{FF2B5EF4-FFF2-40B4-BE49-F238E27FC236}">
                <a16:creationId xmlns:a16="http://schemas.microsoft.com/office/drawing/2014/main" id="{6DFFC231-B819-0F22-EFCD-084FB47C4351}"/>
              </a:ext>
            </a:extLst>
          </p:cNvPr>
          <p:cNvSpPr txBox="1"/>
          <p:nvPr/>
        </p:nvSpPr>
        <p:spPr>
          <a:xfrm>
            <a:off x="7183120" y="3830320"/>
            <a:ext cx="43688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2400" b="1" err="1"/>
              <a:t>Character-based</a:t>
            </a:r>
            <a:r>
              <a:rPr lang="nl-NL" sz="2400" b="1"/>
              <a:t> approach</a:t>
            </a:r>
          </a:p>
          <a:p>
            <a:r>
              <a:rPr lang="nl-NL" sz="2400"/>
              <a:t>Run-time: </a:t>
            </a:r>
            <a:r>
              <a:rPr lang="nl-NL" sz="2400">
                <a:solidFill>
                  <a:schemeClr val="accent6">
                    <a:lumMod val="75000"/>
                  </a:schemeClr>
                </a:solidFill>
              </a:rPr>
              <a:t>14s</a:t>
            </a:r>
            <a:endParaRPr lang="nl-NL">
              <a:solidFill>
                <a:schemeClr val="accent6">
                  <a:lumMod val="75000"/>
                </a:schemeClr>
              </a:solidFill>
            </a:endParaRPr>
          </a:p>
          <a:p>
            <a:r>
              <a:rPr lang="nl-NL" sz="2400"/>
              <a:t>F1-score: </a:t>
            </a:r>
            <a:r>
              <a:rPr lang="nl-NL" sz="2400">
                <a:solidFill>
                  <a:srgbClr val="C70000"/>
                </a:solidFill>
              </a:rPr>
              <a:t>0.56 </a:t>
            </a:r>
          </a:p>
        </p:txBody>
      </p:sp>
      <p:sp>
        <p:nvSpPr>
          <p:cNvPr id="4" name="Tekstvak 3">
            <a:extLst>
              <a:ext uri="{FF2B5EF4-FFF2-40B4-BE49-F238E27FC236}">
                <a16:creationId xmlns:a16="http://schemas.microsoft.com/office/drawing/2014/main" id="{4E7B0CEA-5616-DC93-B0D8-6A78EB27E94C}"/>
              </a:ext>
            </a:extLst>
          </p:cNvPr>
          <p:cNvSpPr txBox="1"/>
          <p:nvPr/>
        </p:nvSpPr>
        <p:spPr>
          <a:xfrm>
            <a:off x="5405120" y="4206240"/>
            <a:ext cx="70104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nl-NL" sz="2400" b="1"/>
              <a:t>VS.</a:t>
            </a:r>
          </a:p>
        </p:txBody>
      </p:sp>
      <p:sp>
        <p:nvSpPr>
          <p:cNvPr id="6" name="Tekstvak 5">
            <a:extLst>
              <a:ext uri="{FF2B5EF4-FFF2-40B4-BE49-F238E27FC236}">
                <a16:creationId xmlns:a16="http://schemas.microsoft.com/office/drawing/2014/main" id="{3CCF76C9-043E-5753-F0C8-931370081803}"/>
              </a:ext>
            </a:extLst>
          </p:cNvPr>
          <p:cNvSpPr txBox="1"/>
          <p:nvPr/>
        </p:nvSpPr>
        <p:spPr>
          <a:xfrm>
            <a:off x="853440" y="1859279"/>
            <a:ext cx="1100328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2400" b="1"/>
              <a:t>No preprocessing</a:t>
            </a:r>
            <a:r>
              <a:rPr lang="nl-NL" sz="2400"/>
              <a:t>: No stop-word </a:t>
            </a:r>
            <a:r>
              <a:rPr lang="nl-NL" sz="2400" err="1"/>
              <a:t>removal</a:t>
            </a:r>
            <a:r>
              <a:rPr lang="nl-NL" sz="2400"/>
              <a:t>, full </a:t>
            </a:r>
            <a:r>
              <a:rPr lang="nl-NL" sz="2400" err="1"/>
              <a:t>sentences</a:t>
            </a:r>
            <a:r>
              <a:rPr lang="nl-NL" sz="2400"/>
              <a:t>, no </a:t>
            </a:r>
            <a:r>
              <a:rPr lang="nl-NL" sz="2400" err="1"/>
              <a:t>additional</a:t>
            </a:r>
            <a:r>
              <a:rPr lang="nl-NL" sz="2400"/>
              <a:t> </a:t>
            </a:r>
            <a:r>
              <a:rPr lang="nl-NL" sz="2400" err="1"/>
              <a:t>versions</a:t>
            </a:r>
            <a:endParaRPr lang="nl-NL" sz="2400"/>
          </a:p>
        </p:txBody>
      </p:sp>
      <p:sp>
        <p:nvSpPr>
          <p:cNvPr id="7" name="Tekstvak 6">
            <a:extLst>
              <a:ext uri="{FF2B5EF4-FFF2-40B4-BE49-F238E27FC236}">
                <a16:creationId xmlns:a16="http://schemas.microsoft.com/office/drawing/2014/main" id="{5BB02112-EF87-CAA4-9CAA-92E636FF6ECE}"/>
              </a:ext>
            </a:extLst>
          </p:cNvPr>
          <p:cNvSpPr txBox="1"/>
          <p:nvPr/>
        </p:nvSpPr>
        <p:spPr>
          <a:xfrm>
            <a:off x="222537" y="5260504"/>
            <a:ext cx="4917440" cy="646331"/>
          </a:xfrm>
          <a:prstGeom prst="rect">
            <a:avLst/>
          </a:prstGeom>
          <a:ln w="28575"/>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b="1" dirty="0" err="1"/>
              <a:t>Note</a:t>
            </a:r>
            <a:endParaRPr lang="en-BE" b="1" dirty="0"/>
          </a:p>
          <a:p>
            <a:r>
              <a:rPr lang="en-BE" dirty="0"/>
              <a:t>Results are from best F1 scores.</a:t>
            </a:r>
            <a:endParaRPr lang="nl-NL" dirty="0"/>
          </a:p>
        </p:txBody>
      </p:sp>
    </p:spTree>
    <p:extLst>
      <p:ext uri="{BB962C8B-B14F-4D97-AF65-F5344CB8AC3E}">
        <p14:creationId xmlns:p14="http://schemas.microsoft.com/office/powerpoint/2010/main" val="330552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C32E8E-F455-A9AF-A479-1CA9872BAB29}"/>
              </a:ext>
            </a:extLst>
          </p:cNvPr>
          <p:cNvSpPr>
            <a:spLocks noGrp="1"/>
          </p:cNvSpPr>
          <p:nvPr>
            <p:ph type="title"/>
          </p:nvPr>
        </p:nvSpPr>
        <p:spPr/>
        <p:txBody>
          <a:bodyPr/>
          <a:lstStyle/>
          <a:p>
            <a:r>
              <a:rPr lang="nl-NL">
                <a:ea typeface="+mj-lt"/>
                <a:cs typeface="+mj-lt"/>
              </a:rPr>
              <a:t>Evaluation - </a:t>
            </a:r>
            <a:r>
              <a:rPr lang="nl-NL" sz="4000" i="1" err="1">
                <a:solidFill>
                  <a:schemeClr val="accent2"/>
                </a:solidFill>
                <a:ea typeface="+mj-lt"/>
                <a:cs typeface="+mj-lt"/>
              </a:rPr>
              <a:t>Varying</a:t>
            </a:r>
            <a:r>
              <a:rPr lang="nl-NL" sz="4000" i="1">
                <a:solidFill>
                  <a:schemeClr val="accent2"/>
                </a:solidFill>
                <a:ea typeface="+mj-lt"/>
                <a:cs typeface="+mj-lt"/>
              </a:rPr>
              <a:t> </a:t>
            </a:r>
            <a:r>
              <a:rPr lang="nl-NL" sz="4000" i="1" err="1">
                <a:solidFill>
                  <a:schemeClr val="accent2"/>
                </a:solidFill>
                <a:ea typeface="+mj-lt"/>
                <a:cs typeface="+mj-lt"/>
              </a:rPr>
              <a:t>Keyword</a:t>
            </a:r>
            <a:r>
              <a:rPr lang="nl-NL" sz="4000" i="1">
                <a:solidFill>
                  <a:schemeClr val="accent2"/>
                </a:solidFill>
                <a:ea typeface="+mj-lt"/>
                <a:cs typeface="+mj-lt"/>
              </a:rPr>
              <a:t> Ratio</a:t>
            </a:r>
            <a:endParaRPr lang="nl-NL" sz="4000">
              <a:solidFill>
                <a:schemeClr val="accent2"/>
              </a:solidFill>
              <a:ea typeface="+mj-lt"/>
              <a:cs typeface="+mj-lt"/>
            </a:endParaRPr>
          </a:p>
        </p:txBody>
      </p:sp>
      <p:pic>
        <p:nvPicPr>
          <p:cNvPr id="4" name="Tijdelijke aanduiding voor inhoud 3" descr="Afbeelding met tekst, schermopname, diagram, Rechthoek&#10;&#10;Automatisch gegenereerde beschrijving">
            <a:extLst>
              <a:ext uri="{FF2B5EF4-FFF2-40B4-BE49-F238E27FC236}">
                <a16:creationId xmlns:a16="http://schemas.microsoft.com/office/drawing/2014/main" id="{46495AD6-BC4E-6ED5-73A6-880A64B9FAC9}"/>
              </a:ext>
            </a:extLst>
          </p:cNvPr>
          <p:cNvPicPr>
            <a:picLocks noGrp="1" noChangeAspect="1"/>
          </p:cNvPicPr>
          <p:nvPr>
            <p:ph idx="1"/>
          </p:nvPr>
        </p:nvPicPr>
        <p:blipFill>
          <a:blip r:embed="rId2"/>
          <a:stretch>
            <a:fillRect/>
          </a:stretch>
        </p:blipFill>
        <p:spPr>
          <a:xfrm>
            <a:off x="2092960" y="2599214"/>
            <a:ext cx="7172960" cy="3616960"/>
          </a:xfrm>
        </p:spPr>
      </p:pic>
      <p:sp>
        <p:nvSpPr>
          <p:cNvPr id="3" name="Tekstvak 2">
            <a:extLst>
              <a:ext uri="{FF2B5EF4-FFF2-40B4-BE49-F238E27FC236}">
                <a16:creationId xmlns:a16="http://schemas.microsoft.com/office/drawing/2014/main" id="{CD2C6F05-DF01-38E7-8CCD-68689244E798}"/>
              </a:ext>
            </a:extLst>
          </p:cNvPr>
          <p:cNvSpPr txBox="1"/>
          <p:nvPr/>
        </p:nvSpPr>
        <p:spPr>
          <a:xfrm>
            <a:off x="846406" y="1829581"/>
            <a:ext cx="1022213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2400"/>
              <a:t>Word-</a:t>
            </a:r>
            <a:r>
              <a:rPr lang="nl-NL" sz="2400" err="1"/>
              <a:t>based</a:t>
            </a:r>
            <a:r>
              <a:rPr lang="nl-NL" sz="2400"/>
              <a:t> takes </a:t>
            </a:r>
            <a:r>
              <a:rPr lang="nl-NL" sz="2400" b="1"/>
              <a:t>5x</a:t>
            </a:r>
            <a:r>
              <a:rPr lang="nl-NL" sz="2400"/>
              <a:t> </a:t>
            </a:r>
            <a:r>
              <a:rPr lang="nl-NL" sz="2400" err="1"/>
              <a:t>less</a:t>
            </a:r>
            <a:r>
              <a:rPr lang="nl-NL" sz="2400"/>
              <a:t> time </a:t>
            </a:r>
            <a:r>
              <a:rPr lang="nl-NL" sz="2400" err="1"/>
              <a:t>with</a:t>
            </a:r>
            <a:r>
              <a:rPr lang="nl-NL" sz="2400"/>
              <a:t> </a:t>
            </a:r>
            <a:r>
              <a:rPr lang="nl-NL" sz="2400" err="1"/>
              <a:t>similar</a:t>
            </a:r>
            <a:r>
              <a:rPr lang="nl-NL" sz="2400"/>
              <a:t> F1-scores</a:t>
            </a:r>
          </a:p>
        </p:txBody>
      </p:sp>
      <p:pic>
        <p:nvPicPr>
          <p:cNvPr id="7" name="Afbeelding 6" descr="Afbeelding met tekst, schermopname, Kleurrijkheid, Rechthoek&#10;&#10;Automatisch gegenereerde beschrijving">
            <a:extLst>
              <a:ext uri="{FF2B5EF4-FFF2-40B4-BE49-F238E27FC236}">
                <a16:creationId xmlns:a16="http://schemas.microsoft.com/office/drawing/2014/main" id="{4C04868E-DF42-FDA9-9BA7-471146327C73}"/>
              </a:ext>
            </a:extLst>
          </p:cNvPr>
          <p:cNvPicPr>
            <a:picLocks noChangeAspect="1"/>
          </p:cNvPicPr>
          <p:nvPr/>
        </p:nvPicPr>
        <p:blipFill>
          <a:blip r:embed="rId3"/>
          <a:stretch>
            <a:fillRect/>
          </a:stretch>
        </p:blipFill>
        <p:spPr>
          <a:xfrm>
            <a:off x="2089197" y="2488447"/>
            <a:ext cx="7471739" cy="3826557"/>
          </a:xfrm>
          <a:prstGeom prst="rect">
            <a:avLst/>
          </a:prstGeom>
        </p:spPr>
      </p:pic>
    </p:spTree>
    <p:extLst>
      <p:ext uri="{BB962C8B-B14F-4D97-AF65-F5344CB8AC3E}">
        <p14:creationId xmlns:p14="http://schemas.microsoft.com/office/powerpoint/2010/main" val="1252837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7103A8-DD5B-5DD8-961E-D675D8D91E7D}"/>
              </a:ext>
            </a:extLst>
          </p:cNvPr>
          <p:cNvSpPr>
            <a:spLocks noGrp="1"/>
          </p:cNvSpPr>
          <p:nvPr>
            <p:ph type="title"/>
          </p:nvPr>
        </p:nvSpPr>
        <p:spPr/>
        <p:txBody>
          <a:bodyPr/>
          <a:lstStyle/>
          <a:p>
            <a:r>
              <a:rPr lang="nl-NL">
                <a:ea typeface="+mj-lt"/>
                <a:cs typeface="+mj-lt"/>
              </a:rPr>
              <a:t>Evaluation - </a:t>
            </a:r>
            <a:r>
              <a:rPr lang="nl-NL" sz="4000" i="1" err="1">
                <a:solidFill>
                  <a:schemeClr val="accent2"/>
                </a:solidFill>
                <a:ea typeface="+mj-lt"/>
                <a:cs typeface="+mj-lt"/>
              </a:rPr>
              <a:t>Number</a:t>
            </a:r>
            <a:r>
              <a:rPr lang="nl-NL" sz="4000" i="1">
                <a:solidFill>
                  <a:schemeClr val="accent2"/>
                </a:solidFill>
                <a:ea typeface="+mj-lt"/>
                <a:cs typeface="+mj-lt"/>
              </a:rPr>
              <a:t> of </a:t>
            </a:r>
            <a:r>
              <a:rPr lang="nl-NL" sz="4000" i="1" err="1">
                <a:solidFill>
                  <a:schemeClr val="accent2"/>
                </a:solidFill>
                <a:ea typeface="+mj-lt"/>
                <a:cs typeface="+mj-lt"/>
              </a:rPr>
              <a:t>Paraphrased</a:t>
            </a:r>
            <a:r>
              <a:rPr lang="nl-NL" sz="4000" i="1">
                <a:solidFill>
                  <a:schemeClr val="accent2"/>
                </a:solidFill>
                <a:ea typeface="+mj-lt"/>
                <a:cs typeface="+mj-lt"/>
              </a:rPr>
              <a:t> Versions</a:t>
            </a:r>
            <a:endParaRPr lang="nl-NL" sz="4000">
              <a:solidFill>
                <a:schemeClr val="accent2"/>
              </a:solidFill>
              <a:ea typeface="+mj-lt"/>
              <a:cs typeface="+mj-lt"/>
            </a:endParaRPr>
          </a:p>
        </p:txBody>
      </p:sp>
      <p:pic>
        <p:nvPicPr>
          <p:cNvPr id="4" name="Tijdelijke aanduiding voor inhoud 3" descr="Afbeelding met tekst, schermopname, diagram, Perceel&#10;&#10;Automatisch gegenereerde beschrijving">
            <a:extLst>
              <a:ext uri="{FF2B5EF4-FFF2-40B4-BE49-F238E27FC236}">
                <a16:creationId xmlns:a16="http://schemas.microsoft.com/office/drawing/2014/main" id="{713168D9-42EB-84A6-92B5-E4FBB4BD77DF}"/>
              </a:ext>
            </a:extLst>
          </p:cNvPr>
          <p:cNvPicPr>
            <a:picLocks noGrp="1" noChangeAspect="1"/>
          </p:cNvPicPr>
          <p:nvPr>
            <p:ph idx="1"/>
          </p:nvPr>
        </p:nvPicPr>
        <p:blipFill>
          <a:blip r:embed="rId2"/>
          <a:stretch>
            <a:fillRect/>
          </a:stretch>
        </p:blipFill>
        <p:spPr>
          <a:xfrm>
            <a:off x="2595316" y="3306651"/>
            <a:ext cx="6838808" cy="3419404"/>
          </a:xfrm>
        </p:spPr>
      </p:pic>
      <p:sp>
        <p:nvSpPr>
          <p:cNvPr id="5" name="Tekstvak 4">
            <a:extLst>
              <a:ext uri="{FF2B5EF4-FFF2-40B4-BE49-F238E27FC236}">
                <a16:creationId xmlns:a16="http://schemas.microsoft.com/office/drawing/2014/main" id="{31CD353C-20AA-E81E-B913-98E991380C84}"/>
              </a:ext>
            </a:extLst>
          </p:cNvPr>
          <p:cNvSpPr txBox="1"/>
          <p:nvPr/>
        </p:nvSpPr>
        <p:spPr>
          <a:xfrm>
            <a:off x="843801" y="1786321"/>
            <a:ext cx="989766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2400" b="1" err="1">
                <a:solidFill>
                  <a:schemeClr val="accent2"/>
                </a:solidFill>
              </a:rPr>
              <a:t>Negative</a:t>
            </a:r>
            <a:r>
              <a:rPr lang="nl-NL" sz="2400" b="1">
                <a:solidFill>
                  <a:schemeClr val="accent2"/>
                </a:solidFill>
              </a:rPr>
              <a:t> </a:t>
            </a:r>
            <a:r>
              <a:rPr lang="nl-NL" sz="2400" b="1" err="1">
                <a:solidFill>
                  <a:schemeClr val="accent2"/>
                </a:solidFill>
              </a:rPr>
              <a:t>correlation</a:t>
            </a:r>
            <a:r>
              <a:rPr lang="nl-NL" sz="2400">
                <a:solidFill>
                  <a:schemeClr val="accent2"/>
                </a:solidFill>
              </a:rPr>
              <a:t> </a:t>
            </a:r>
            <a:r>
              <a:rPr lang="nl-NL" sz="2400" err="1"/>
              <a:t>with</a:t>
            </a:r>
            <a:r>
              <a:rPr lang="nl-NL" sz="2400"/>
              <a:t> F1-Score </a:t>
            </a:r>
            <a:r>
              <a:rPr lang="nl-NL" sz="2400" err="1"/>
              <a:t>and</a:t>
            </a:r>
            <a:r>
              <a:rPr lang="nl-NL" sz="2400"/>
              <a:t> run-time</a:t>
            </a:r>
          </a:p>
          <a:p>
            <a:endParaRPr lang="nl-NL" sz="2400"/>
          </a:p>
          <a:p>
            <a:r>
              <a:rPr lang="nl-NL" sz="2400" err="1"/>
              <a:t>Additional</a:t>
            </a:r>
            <a:r>
              <a:rPr lang="nl-NL" sz="2400"/>
              <a:t> </a:t>
            </a:r>
            <a:r>
              <a:rPr lang="nl-NL" sz="2400" err="1"/>
              <a:t>versions</a:t>
            </a:r>
            <a:r>
              <a:rPr lang="nl-NL" sz="2400"/>
              <a:t> </a:t>
            </a:r>
            <a:r>
              <a:rPr lang="nl-NL" sz="2400" err="1"/>
              <a:t>creates</a:t>
            </a:r>
            <a:r>
              <a:rPr lang="nl-NL" sz="2400"/>
              <a:t> </a:t>
            </a:r>
            <a:r>
              <a:rPr lang="nl-NL" sz="2400" b="1" err="1">
                <a:solidFill>
                  <a:schemeClr val="accent2"/>
                </a:solidFill>
              </a:rPr>
              <a:t>unwanted</a:t>
            </a:r>
            <a:r>
              <a:rPr lang="nl-NL" sz="2400" b="1"/>
              <a:t> </a:t>
            </a:r>
            <a:r>
              <a:rPr lang="nl-NL" sz="2400"/>
              <a:t>pairs</a:t>
            </a:r>
          </a:p>
        </p:txBody>
      </p:sp>
      <p:pic>
        <p:nvPicPr>
          <p:cNvPr id="6" name="Afbeelding 5" descr="Afbeelding met tekst, schermopname, diagram, Perceel&#10;&#10;Automatisch gegenereerde beschrijving">
            <a:extLst>
              <a:ext uri="{FF2B5EF4-FFF2-40B4-BE49-F238E27FC236}">
                <a16:creationId xmlns:a16="http://schemas.microsoft.com/office/drawing/2014/main" id="{59E5EC65-A09A-6E16-37BF-583E9435DA41}"/>
              </a:ext>
            </a:extLst>
          </p:cNvPr>
          <p:cNvPicPr>
            <a:picLocks noChangeAspect="1"/>
          </p:cNvPicPr>
          <p:nvPr/>
        </p:nvPicPr>
        <p:blipFill>
          <a:blip r:embed="rId3"/>
          <a:stretch>
            <a:fillRect/>
          </a:stretch>
        </p:blipFill>
        <p:spPr>
          <a:xfrm>
            <a:off x="2521069" y="3158963"/>
            <a:ext cx="7069103" cy="3573686"/>
          </a:xfrm>
          <a:prstGeom prst="rect">
            <a:avLst/>
          </a:prstGeom>
        </p:spPr>
      </p:pic>
    </p:spTree>
    <p:extLst>
      <p:ext uri="{BB962C8B-B14F-4D97-AF65-F5344CB8AC3E}">
        <p14:creationId xmlns:p14="http://schemas.microsoft.com/office/powerpoint/2010/main" val="338853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B3CE81-4532-C309-B075-65702112CCB5}"/>
              </a:ext>
            </a:extLst>
          </p:cNvPr>
          <p:cNvSpPr>
            <a:spLocks noGrp="1"/>
          </p:cNvSpPr>
          <p:nvPr>
            <p:ph type="title"/>
          </p:nvPr>
        </p:nvSpPr>
        <p:spPr/>
        <p:txBody>
          <a:bodyPr>
            <a:normAutofit/>
          </a:bodyPr>
          <a:lstStyle/>
          <a:p>
            <a:r>
              <a:rPr lang="nl-NL" dirty="0" err="1"/>
              <a:t>Scalability</a:t>
            </a:r>
            <a:r>
              <a:rPr lang="nl-NL" dirty="0"/>
              <a:t> </a:t>
            </a:r>
            <a:r>
              <a:rPr lang="en-BE" dirty="0">
                <a:solidFill>
                  <a:schemeClr val="accent2"/>
                </a:solidFill>
              </a:rPr>
              <a:t>- </a:t>
            </a:r>
            <a:r>
              <a:rPr lang="nl-NL" i="1" dirty="0">
                <a:solidFill>
                  <a:schemeClr val="accent2"/>
                </a:solidFill>
              </a:rPr>
              <a:t>Data </a:t>
            </a:r>
            <a:r>
              <a:rPr lang="nl-NL" i="1" dirty="0" err="1">
                <a:solidFill>
                  <a:schemeClr val="accent2"/>
                </a:solidFill>
              </a:rPr>
              <a:t>Extraction</a:t>
            </a:r>
            <a:endParaRPr lang="nl-NL" i="1" dirty="0">
              <a:solidFill>
                <a:schemeClr val="accent2"/>
              </a:solidFill>
            </a:endParaRPr>
          </a:p>
        </p:txBody>
      </p:sp>
      <p:pic>
        <p:nvPicPr>
          <p:cNvPr id="13" name="Picture 12">
            <a:extLst>
              <a:ext uri="{FF2B5EF4-FFF2-40B4-BE49-F238E27FC236}">
                <a16:creationId xmlns:a16="http://schemas.microsoft.com/office/drawing/2014/main" id="{81BC14AB-A601-448B-30CA-AB77786C9F51}"/>
              </a:ext>
            </a:extLst>
          </p:cNvPr>
          <p:cNvPicPr>
            <a:picLocks noChangeAspect="1"/>
          </p:cNvPicPr>
          <p:nvPr/>
        </p:nvPicPr>
        <p:blipFill>
          <a:blip r:embed="rId2"/>
          <a:stretch>
            <a:fillRect/>
          </a:stretch>
        </p:blipFill>
        <p:spPr>
          <a:xfrm>
            <a:off x="838200" y="1690688"/>
            <a:ext cx="10488489" cy="4725059"/>
          </a:xfrm>
          <a:prstGeom prst="rect">
            <a:avLst/>
          </a:prstGeom>
        </p:spPr>
      </p:pic>
    </p:spTree>
    <p:extLst>
      <p:ext uri="{BB962C8B-B14F-4D97-AF65-F5344CB8AC3E}">
        <p14:creationId xmlns:p14="http://schemas.microsoft.com/office/powerpoint/2010/main" val="735074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B3CE81-4532-C309-B075-65702112CCB5}"/>
              </a:ext>
            </a:extLst>
          </p:cNvPr>
          <p:cNvSpPr>
            <a:spLocks noGrp="1"/>
          </p:cNvSpPr>
          <p:nvPr>
            <p:ph type="title"/>
          </p:nvPr>
        </p:nvSpPr>
        <p:spPr/>
        <p:txBody>
          <a:bodyPr>
            <a:normAutofit/>
          </a:bodyPr>
          <a:lstStyle/>
          <a:p>
            <a:r>
              <a:rPr lang="nl-NL" dirty="0" err="1"/>
              <a:t>Scalability</a:t>
            </a:r>
            <a:r>
              <a:rPr lang="nl-NL" dirty="0"/>
              <a:t> </a:t>
            </a:r>
            <a:r>
              <a:rPr lang="en-BE" dirty="0">
                <a:solidFill>
                  <a:schemeClr val="accent2"/>
                </a:solidFill>
              </a:rPr>
              <a:t>- </a:t>
            </a:r>
            <a:r>
              <a:rPr lang="nl-NL" i="1" dirty="0">
                <a:solidFill>
                  <a:schemeClr val="accent2"/>
                </a:solidFill>
              </a:rPr>
              <a:t>Preprocessing</a:t>
            </a:r>
          </a:p>
        </p:txBody>
      </p:sp>
      <p:pic>
        <p:nvPicPr>
          <p:cNvPr id="6" name="Picture 5">
            <a:extLst>
              <a:ext uri="{FF2B5EF4-FFF2-40B4-BE49-F238E27FC236}">
                <a16:creationId xmlns:a16="http://schemas.microsoft.com/office/drawing/2014/main" id="{FE5CD055-D378-1266-1572-BB63401E276D}"/>
              </a:ext>
            </a:extLst>
          </p:cNvPr>
          <p:cNvPicPr>
            <a:picLocks noChangeAspect="1"/>
          </p:cNvPicPr>
          <p:nvPr/>
        </p:nvPicPr>
        <p:blipFill>
          <a:blip r:embed="rId2"/>
          <a:stretch>
            <a:fillRect/>
          </a:stretch>
        </p:blipFill>
        <p:spPr>
          <a:xfrm>
            <a:off x="838200" y="1690688"/>
            <a:ext cx="10700220" cy="4679427"/>
          </a:xfrm>
          <a:prstGeom prst="rect">
            <a:avLst/>
          </a:prstGeom>
        </p:spPr>
      </p:pic>
    </p:spTree>
    <p:extLst>
      <p:ext uri="{BB962C8B-B14F-4D97-AF65-F5344CB8AC3E}">
        <p14:creationId xmlns:p14="http://schemas.microsoft.com/office/powerpoint/2010/main" val="563908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414672-91C5-95B1-D35D-B16B9217BF64}"/>
              </a:ext>
            </a:extLst>
          </p:cNvPr>
          <p:cNvSpPr>
            <a:spLocks noGrp="1"/>
          </p:cNvSpPr>
          <p:nvPr>
            <p:ph type="title"/>
          </p:nvPr>
        </p:nvSpPr>
        <p:spPr/>
        <p:txBody>
          <a:bodyPr/>
          <a:lstStyle/>
          <a:p>
            <a:r>
              <a:rPr lang="nl-NL" err="1"/>
              <a:t>Table</a:t>
            </a:r>
            <a:r>
              <a:rPr lang="nl-NL"/>
              <a:t> of </a:t>
            </a:r>
            <a:r>
              <a:rPr lang="en-BE">
                <a:solidFill>
                  <a:schemeClr val="accent2"/>
                </a:solidFill>
              </a:rPr>
              <a:t>C</a:t>
            </a:r>
            <a:r>
              <a:rPr lang="nl-NL" err="1">
                <a:solidFill>
                  <a:schemeClr val="accent2"/>
                </a:solidFill>
              </a:rPr>
              <a:t>ontents</a:t>
            </a:r>
            <a:endParaRPr lang="nl-NL">
              <a:solidFill>
                <a:schemeClr val="accent2"/>
              </a:solidFill>
            </a:endParaRPr>
          </a:p>
        </p:txBody>
      </p:sp>
      <p:sp>
        <p:nvSpPr>
          <p:cNvPr id="3" name="Tijdelijke aanduiding voor inhoud 2">
            <a:extLst>
              <a:ext uri="{FF2B5EF4-FFF2-40B4-BE49-F238E27FC236}">
                <a16:creationId xmlns:a16="http://schemas.microsoft.com/office/drawing/2014/main" id="{B760A7C2-6F2E-0E83-53E1-E70FFBB72C1C}"/>
              </a:ext>
            </a:extLst>
          </p:cNvPr>
          <p:cNvSpPr>
            <a:spLocks noGrp="1"/>
          </p:cNvSpPr>
          <p:nvPr>
            <p:ph idx="1"/>
          </p:nvPr>
        </p:nvSpPr>
        <p:spPr/>
        <p:txBody>
          <a:bodyPr vert="horz" lIns="91440" tIns="45720" rIns="91440" bIns="45720" rtlCol="0" anchor="t">
            <a:normAutofit/>
          </a:bodyPr>
          <a:lstStyle/>
          <a:p>
            <a:pPr marL="514350" indent="-514350">
              <a:buAutoNum type="arabicPeriod"/>
            </a:pPr>
            <a:r>
              <a:rPr lang="nl-NL"/>
              <a:t>Research </a:t>
            </a:r>
            <a:r>
              <a:rPr lang="nl-NL" err="1"/>
              <a:t>questions</a:t>
            </a:r>
            <a:endParaRPr lang="nl-NL"/>
          </a:p>
          <a:p>
            <a:pPr marL="514350" indent="-514350">
              <a:buAutoNum type="arabicPeriod"/>
            </a:pPr>
            <a:r>
              <a:rPr lang="nl-NL"/>
              <a:t>Dataset</a:t>
            </a:r>
            <a:r>
              <a:rPr lang="en-BE"/>
              <a:t>s</a:t>
            </a:r>
            <a:endParaRPr lang="nl-NL"/>
          </a:p>
          <a:p>
            <a:pPr marL="514350" indent="-514350">
              <a:buAutoNum type="arabicPeriod"/>
            </a:pPr>
            <a:r>
              <a:rPr lang="nl-NL"/>
              <a:t>Preprocessing</a:t>
            </a:r>
          </a:p>
          <a:p>
            <a:pPr marL="514350" indent="-514350">
              <a:buAutoNum type="arabicPeriod"/>
            </a:pPr>
            <a:r>
              <a:rPr lang="nl-NL">
                <a:latin typeface="Aptos"/>
                <a:cs typeface="Arial"/>
              </a:rPr>
              <a:t>LSH</a:t>
            </a:r>
          </a:p>
          <a:p>
            <a:pPr marL="514350" indent="-514350">
              <a:buAutoNum type="arabicPeriod"/>
            </a:pPr>
            <a:r>
              <a:rPr lang="nl-NL">
                <a:latin typeface="Aptos"/>
                <a:cs typeface="Arial"/>
              </a:rPr>
              <a:t>Evaluation</a:t>
            </a:r>
          </a:p>
          <a:p>
            <a:pPr marL="514350" indent="-514350">
              <a:buAutoNum type="arabicPeriod"/>
            </a:pPr>
            <a:r>
              <a:rPr lang="nl-NL" err="1">
                <a:latin typeface="Aptos"/>
                <a:cs typeface="Arial"/>
              </a:rPr>
              <a:t>Scalability</a:t>
            </a:r>
            <a:endParaRPr lang="nl-NL">
              <a:latin typeface="Aptos"/>
              <a:cs typeface="Arial"/>
            </a:endParaRPr>
          </a:p>
          <a:p>
            <a:pPr marL="514350" indent="-514350">
              <a:buAutoNum type="arabicPeriod"/>
            </a:pPr>
            <a:r>
              <a:rPr lang="nl-NL" err="1">
                <a:latin typeface="Aptos"/>
                <a:cs typeface="Arial"/>
              </a:rPr>
              <a:t>Socio-ethical</a:t>
            </a:r>
            <a:r>
              <a:rPr lang="nl-NL">
                <a:latin typeface="Aptos"/>
                <a:cs typeface="Arial"/>
              </a:rPr>
              <a:t> concerns</a:t>
            </a:r>
          </a:p>
          <a:p>
            <a:pPr marL="514350" indent="-514350">
              <a:buAutoNum type="arabicPeriod"/>
            </a:pPr>
            <a:r>
              <a:rPr lang="nl-NL" err="1">
                <a:latin typeface="Aptos"/>
                <a:cs typeface="Arial"/>
              </a:rPr>
              <a:t>Conclusion</a:t>
            </a:r>
            <a:endParaRPr lang="nl-NL">
              <a:latin typeface="Arial"/>
              <a:cs typeface="Arial"/>
            </a:endParaRPr>
          </a:p>
        </p:txBody>
      </p:sp>
    </p:spTree>
    <p:extLst>
      <p:ext uri="{BB962C8B-B14F-4D97-AF65-F5344CB8AC3E}">
        <p14:creationId xmlns:p14="http://schemas.microsoft.com/office/powerpoint/2010/main" val="7790855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B3CE81-4532-C309-B075-65702112CCB5}"/>
              </a:ext>
            </a:extLst>
          </p:cNvPr>
          <p:cNvSpPr>
            <a:spLocks noGrp="1"/>
          </p:cNvSpPr>
          <p:nvPr>
            <p:ph type="title"/>
          </p:nvPr>
        </p:nvSpPr>
        <p:spPr/>
        <p:txBody>
          <a:bodyPr>
            <a:normAutofit/>
          </a:bodyPr>
          <a:lstStyle/>
          <a:p>
            <a:r>
              <a:rPr lang="nl-NL" dirty="0" err="1"/>
              <a:t>Scalability</a:t>
            </a:r>
            <a:r>
              <a:rPr lang="nl-NL" dirty="0"/>
              <a:t> </a:t>
            </a:r>
            <a:r>
              <a:rPr lang="en-BE" dirty="0">
                <a:solidFill>
                  <a:schemeClr val="accent2"/>
                </a:solidFill>
              </a:rPr>
              <a:t>- </a:t>
            </a:r>
            <a:r>
              <a:rPr lang="nl-NL" i="1" dirty="0" err="1">
                <a:solidFill>
                  <a:schemeClr val="accent2"/>
                </a:solidFill>
              </a:rPr>
              <a:t>Shingling</a:t>
            </a:r>
            <a:endParaRPr lang="nl-NL" i="1" dirty="0">
              <a:solidFill>
                <a:schemeClr val="accent2"/>
              </a:solidFill>
            </a:endParaRPr>
          </a:p>
        </p:txBody>
      </p:sp>
      <p:pic>
        <p:nvPicPr>
          <p:cNvPr id="7" name="Picture 6">
            <a:extLst>
              <a:ext uri="{FF2B5EF4-FFF2-40B4-BE49-F238E27FC236}">
                <a16:creationId xmlns:a16="http://schemas.microsoft.com/office/drawing/2014/main" id="{22D39B6A-8BD5-571C-E7C2-787E53DDFB06}"/>
              </a:ext>
            </a:extLst>
          </p:cNvPr>
          <p:cNvPicPr>
            <a:picLocks noChangeAspect="1"/>
          </p:cNvPicPr>
          <p:nvPr/>
        </p:nvPicPr>
        <p:blipFill>
          <a:blip r:embed="rId2"/>
          <a:stretch>
            <a:fillRect/>
          </a:stretch>
        </p:blipFill>
        <p:spPr>
          <a:xfrm>
            <a:off x="838200" y="1690688"/>
            <a:ext cx="10980471" cy="4179417"/>
          </a:xfrm>
          <a:prstGeom prst="rect">
            <a:avLst/>
          </a:prstGeom>
        </p:spPr>
      </p:pic>
    </p:spTree>
    <p:extLst>
      <p:ext uri="{BB962C8B-B14F-4D97-AF65-F5344CB8AC3E}">
        <p14:creationId xmlns:p14="http://schemas.microsoft.com/office/powerpoint/2010/main" val="1352709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B3CE81-4532-C309-B075-65702112CCB5}"/>
              </a:ext>
            </a:extLst>
          </p:cNvPr>
          <p:cNvSpPr>
            <a:spLocks noGrp="1"/>
          </p:cNvSpPr>
          <p:nvPr>
            <p:ph type="title"/>
          </p:nvPr>
        </p:nvSpPr>
        <p:spPr/>
        <p:txBody>
          <a:bodyPr>
            <a:normAutofit/>
          </a:bodyPr>
          <a:lstStyle/>
          <a:p>
            <a:r>
              <a:rPr lang="nl-NL" dirty="0" err="1"/>
              <a:t>Scalability</a:t>
            </a:r>
            <a:r>
              <a:rPr lang="nl-NL" dirty="0"/>
              <a:t> </a:t>
            </a:r>
            <a:r>
              <a:rPr lang="en-BE" dirty="0">
                <a:solidFill>
                  <a:schemeClr val="accent2"/>
                </a:solidFill>
              </a:rPr>
              <a:t>- </a:t>
            </a:r>
            <a:r>
              <a:rPr lang="nl-NL" i="1" dirty="0" err="1">
                <a:solidFill>
                  <a:schemeClr val="accent2"/>
                </a:solidFill>
              </a:rPr>
              <a:t>MinHashing</a:t>
            </a:r>
            <a:endParaRPr lang="nl-NL" i="1" dirty="0">
              <a:solidFill>
                <a:schemeClr val="accent2"/>
              </a:solidFill>
            </a:endParaRPr>
          </a:p>
        </p:txBody>
      </p:sp>
      <p:pic>
        <p:nvPicPr>
          <p:cNvPr id="15" name="Picture 14">
            <a:extLst>
              <a:ext uri="{FF2B5EF4-FFF2-40B4-BE49-F238E27FC236}">
                <a16:creationId xmlns:a16="http://schemas.microsoft.com/office/drawing/2014/main" id="{C90454C7-F763-AE35-476C-A3594F3E9ADF}"/>
              </a:ext>
            </a:extLst>
          </p:cNvPr>
          <p:cNvPicPr>
            <a:picLocks noChangeAspect="1"/>
          </p:cNvPicPr>
          <p:nvPr/>
        </p:nvPicPr>
        <p:blipFill>
          <a:blip r:embed="rId2"/>
          <a:stretch>
            <a:fillRect/>
          </a:stretch>
        </p:blipFill>
        <p:spPr>
          <a:xfrm>
            <a:off x="838200" y="1690688"/>
            <a:ext cx="10903248" cy="3674442"/>
          </a:xfrm>
          <a:prstGeom prst="rect">
            <a:avLst/>
          </a:prstGeom>
        </p:spPr>
      </p:pic>
    </p:spTree>
    <p:extLst>
      <p:ext uri="{BB962C8B-B14F-4D97-AF65-F5344CB8AC3E}">
        <p14:creationId xmlns:p14="http://schemas.microsoft.com/office/powerpoint/2010/main" val="37089223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B3CE81-4532-C309-B075-65702112CCB5}"/>
              </a:ext>
            </a:extLst>
          </p:cNvPr>
          <p:cNvSpPr>
            <a:spLocks noGrp="1"/>
          </p:cNvSpPr>
          <p:nvPr>
            <p:ph type="title"/>
          </p:nvPr>
        </p:nvSpPr>
        <p:spPr/>
        <p:txBody>
          <a:bodyPr>
            <a:normAutofit/>
          </a:bodyPr>
          <a:lstStyle/>
          <a:p>
            <a:r>
              <a:rPr lang="nl-NL" dirty="0" err="1"/>
              <a:t>Scalability</a:t>
            </a:r>
            <a:r>
              <a:rPr lang="nl-NL" dirty="0"/>
              <a:t> </a:t>
            </a:r>
            <a:r>
              <a:rPr lang="en-BE" dirty="0">
                <a:solidFill>
                  <a:schemeClr val="accent2"/>
                </a:solidFill>
              </a:rPr>
              <a:t>- </a:t>
            </a:r>
            <a:r>
              <a:rPr lang="nl-NL" i="1" dirty="0">
                <a:solidFill>
                  <a:schemeClr val="accent2"/>
                </a:solidFill>
              </a:rPr>
              <a:t>LSH</a:t>
            </a:r>
          </a:p>
        </p:txBody>
      </p:sp>
      <p:pic>
        <p:nvPicPr>
          <p:cNvPr id="7" name="Picture 6">
            <a:extLst>
              <a:ext uri="{FF2B5EF4-FFF2-40B4-BE49-F238E27FC236}">
                <a16:creationId xmlns:a16="http://schemas.microsoft.com/office/drawing/2014/main" id="{7344A0C4-2572-87A9-D085-67610962F705}"/>
              </a:ext>
            </a:extLst>
          </p:cNvPr>
          <p:cNvPicPr>
            <a:picLocks noChangeAspect="1"/>
          </p:cNvPicPr>
          <p:nvPr/>
        </p:nvPicPr>
        <p:blipFill>
          <a:blip r:embed="rId2"/>
          <a:stretch>
            <a:fillRect/>
          </a:stretch>
        </p:blipFill>
        <p:spPr>
          <a:xfrm>
            <a:off x="838200" y="1690687"/>
            <a:ext cx="10928892" cy="4219159"/>
          </a:xfrm>
          <a:prstGeom prst="rect">
            <a:avLst/>
          </a:prstGeom>
        </p:spPr>
      </p:pic>
    </p:spTree>
    <p:extLst>
      <p:ext uri="{BB962C8B-B14F-4D97-AF65-F5344CB8AC3E}">
        <p14:creationId xmlns:p14="http://schemas.microsoft.com/office/powerpoint/2010/main" val="844792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B3CE81-4532-C309-B075-65702112CCB5}"/>
              </a:ext>
            </a:extLst>
          </p:cNvPr>
          <p:cNvSpPr>
            <a:spLocks noGrp="1"/>
          </p:cNvSpPr>
          <p:nvPr>
            <p:ph type="title"/>
          </p:nvPr>
        </p:nvSpPr>
        <p:spPr/>
        <p:txBody>
          <a:bodyPr>
            <a:normAutofit/>
          </a:bodyPr>
          <a:lstStyle/>
          <a:p>
            <a:r>
              <a:rPr lang="nl-NL" dirty="0" err="1"/>
              <a:t>Scalability</a:t>
            </a:r>
            <a:r>
              <a:rPr lang="nl-NL" dirty="0"/>
              <a:t> </a:t>
            </a:r>
            <a:r>
              <a:rPr lang="en-BE" dirty="0">
                <a:solidFill>
                  <a:schemeClr val="accent2"/>
                </a:solidFill>
              </a:rPr>
              <a:t>- </a:t>
            </a:r>
            <a:r>
              <a:rPr lang="nl-NL" i="1" dirty="0">
                <a:solidFill>
                  <a:schemeClr val="accent2"/>
                </a:solidFill>
              </a:rPr>
              <a:t>LSH</a:t>
            </a:r>
          </a:p>
        </p:txBody>
      </p:sp>
      <p:pic>
        <p:nvPicPr>
          <p:cNvPr id="4" name="Picture 3">
            <a:extLst>
              <a:ext uri="{FF2B5EF4-FFF2-40B4-BE49-F238E27FC236}">
                <a16:creationId xmlns:a16="http://schemas.microsoft.com/office/drawing/2014/main" id="{4354A756-610F-E0FD-C1B3-54BEE7CE6F69}"/>
              </a:ext>
            </a:extLst>
          </p:cNvPr>
          <p:cNvPicPr>
            <a:picLocks noChangeAspect="1"/>
          </p:cNvPicPr>
          <p:nvPr/>
        </p:nvPicPr>
        <p:blipFill>
          <a:blip r:embed="rId2"/>
          <a:stretch>
            <a:fillRect/>
          </a:stretch>
        </p:blipFill>
        <p:spPr>
          <a:xfrm>
            <a:off x="838201" y="1690688"/>
            <a:ext cx="10515600" cy="3973554"/>
          </a:xfrm>
          <a:prstGeom prst="rect">
            <a:avLst/>
          </a:prstGeom>
        </p:spPr>
      </p:pic>
    </p:spTree>
    <p:extLst>
      <p:ext uri="{BB962C8B-B14F-4D97-AF65-F5344CB8AC3E}">
        <p14:creationId xmlns:p14="http://schemas.microsoft.com/office/powerpoint/2010/main" val="2074031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5B4CB0-855F-B6FB-FB6F-8794958C029C}"/>
              </a:ext>
            </a:extLst>
          </p:cNvPr>
          <p:cNvSpPr>
            <a:spLocks noGrp="1"/>
          </p:cNvSpPr>
          <p:nvPr>
            <p:ph type="title"/>
          </p:nvPr>
        </p:nvSpPr>
        <p:spPr/>
        <p:txBody>
          <a:bodyPr/>
          <a:lstStyle/>
          <a:p>
            <a:r>
              <a:rPr lang="nl-NL" dirty="0" err="1">
                <a:solidFill>
                  <a:schemeClr val="accent2"/>
                </a:solidFill>
              </a:rPr>
              <a:t>Socio-ethical</a:t>
            </a:r>
            <a:r>
              <a:rPr lang="nl-NL" dirty="0"/>
              <a:t> challenges</a:t>
            </a:r>
          </a:p>
        </p:txBody>
      </p:sp>
      <p:sp>
        <p:nvSpPr>
          <p:cNvPr id="3" name="Tijdelijke aanduiding voor inhoud 2">
            <a:extLst>
              <a:ext uri="{FF2B5EF4-FFF2-40B4-BE49-F238E27FC236}">
                <a16:creationId xmlns:a16="http://schemas.microsoft.com/office/drawing/2014/main" id="{11DB6A26-8753-A1D4-DBC1-BDD05164051A}"/>
              </a:ext>
            </a:extLst>
          </p:cNvPr>
          <p:cNvSpPr>
            <a:spLocks noGrp="1"/>
          </p:cNvSpPr>
          <p:nvPr>
            <p:ph idx="1"/>
          </p:nvPr>
        </p:nvSpPr>
        <p:spPr/>
        <p:txBody>
          <a:bodyPr/>
          <a:lstStyle/>
          <a:p>
            <a:r>
              <a:rPr lang="en-GB" sz="2400" b="0" i="0">
                <a:effectLst/>
                <a:latin typeface="Calibri" panose="020F0502020204030204" pitchFamily="34" charset="0"/>
                <a:ea typeface="Calibri" panose="020F0502020204030204" pitchFamily="34" charset="0"/>
                <a:cs typeface="Calibri" panose="020F0502020204030204" pitchFamily="34" charset="0"/>
              </a:rPr>
              <a:t>Privacy and Data Security</a:t>
            </a:r>
          </a:p>
          <a:p>
            <a:pPr lvl="1"/>
            <a:r>
              <a:rPr lang="en-GB" sz="2000">
                <a:latin typeface="Calibri" panose="020F0502020204030204" pitchFamily="34" charset="0"/>
                <a:ea typeface="Calibri" panose="020F0502020204030204" pitchFamily="34" charset="0"/>
                <a:cs typeface="Calibri" panose="020F0502020204030204" pitchFamily="34" charset="0"/>
              </a:rPr>
              <a:t>Data encryption, anonymization techniques</a:t>
            </a:r>
            <a:endParaRPr lang="en-GB" sz="2000" b="0" i="0">
              <a:effectLst/>
              <a:latin typeface="Calibri" panose="020F0502020204030204" pitchFamily="34" charset="0"/>
              <a:ea typeface="Calibri" panose="020F0502020204030204" pitchFamily="34" charset="0"/>
              <a:cs typeface="Calibri" panose="020F0502020204030204" pitchFamily="34" charset="0"/>
            </a:endParaRPr>
          </a:p>
          <a:p>
            <a:r>
              <a:rPr lang="en-GB" sz="2400">
                <a:latin typeface="Calibri" panose="020F0502020204030204" pitchFamily="34" charset="0"/>
                <a:ea typeface="Calibri" panose="020F0502020204030204" pitchFamily="34" charset="0"/>
                <a:cs typeface="Calibri" panose="020F0502020204030204" pitchFamily="34" charset="0"/>
              </a:rPr>
              <a:t>Fairness and bias</a:t>
            </a:r>
          </a:p>
          <a:p>
            <a:pPr lvl="1"/>
            <a:r>
              <a:rPr lang="en-GB" sz="2000">
                <a:latin typeface="Calibri" panose="020F0502020204030204" pitchFamily="34" charset="0"/>
                <a:ea typeface="Calibri" panose="020F0502020204030204" pitchFamily="34" charset="0"/>
                <a:cs typeface="Calibri" panose="020F0502020204030204" pitchFamily="34" charset="0"/>
              </a:rPr>
              <a:t>Preprocessing, tokenization</a:t>
            </a:r>
          </a:p>
          <a:p>
            <a:r>
              <a:rPr lang="en-GB" sz="2400" kern="100" dirty="0">
                <a:effectLst/>
                <a:latin typeface="Calibri" panose="020F0502020204030204" pitchFamily="34" charset="0"/>
                <a:ea typeface="Calibri" panose="020F0502020204030204" pitchFamily="34" charset="0"/>
                <a:cs typeface="Calibri" panose="020F0502020204030204" pitchFamily="34" charset="0"/>
              </a:rPr>
              <a:t>Lack of transparency</a:t>
            </a:r>
          </a:p>
          <a:p>
            <a:pPr lvl="1"/>
            <a:r>
              <a:rPr lang="en-GB" sz="2000" kern="100" dirty="0">
                <a:effectLst/>
                <a:latin typeface="Calibri" panose="020F0502020204030204" pitchFamily="34" charset="0"/>
                <a:ea typeface="Calibri" panose="020F0502020204030204" pitchFamily="34" charset="0"/>
                <a:cs typeface="Calibri" panose="020F0502020204030204" pitchFamily="34" charset="0"/>
              </a:rPr>
              <a:t>Do</a:t>
            </a:r>
            <a:r>
              <a:rPr lang="en-GB" sz="2000" kern="100" dirty="0">
                <a:latin typeface="Calibri" panose="020F0502020204030204" pitchFamily="34" charset="0"/>
                <a:ea typeface="Calibri" panose="020F0502020204030204" pitchFamily="34" charset="0"/>
                <a:cs typeface="Calibri" panose="020F0502020204030204" pitchFamily="34" charset="0"/>
              </a:rPr>
              <a:t>cument, explain algorithm</a:t>
            </a:r>
            <a:endParaRPr lang="en-GB" sz="2000" kern="100" dirty="0">
              <a:effectLst/>
              <a:latin typeface="Calibri" panose="020F0502020204030204" pitchFamily="34" charset="0"/>
              <a:ea typeface="Calibri" panose="020F0502020204030204" pitchFamily="34" charset="0"/>
              <a:cs typeface="Calibri" panose="020F0502020204030204" pitchFamily="34" charset="0"/>
            </a:endParaRPr>
          </a:p>
          <a:p>
            <a:pPr lvl="1"/>
            <a:endParaRPr lang="en-BE" sz="1600" kern="1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66529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2CA406-5F96-61F7-753D-71539C1B5E41}"/>
              </a:ext>
            </a:extLst>
          </p:cNvPr>
          <p:cNvSpPr>
            <a:spLocks noGrp="1"/>
          </p:cNvSpPr>
          <p:nvPr>
            <p:ph type="title"/>
          </p:nvPr>
        </p:nvSpPr>
        <p:spPr/>
        <p:txBody>
          <a:bodyPr/>
          <a:lstStyle/>
          <a:p>
            <a:r>
              <a:rPr lang="nl-NL" dirty="0" err="1"/>
              <a:t>Conclusion</a:t>
            </a:r>
            <a:endParaRPr lang="nl-NL" dirty="0"/>
          </a:p>
        </p:txBody>
      </p:sp>
      <p:sp>
        <p:nvSpPr>
          <p:cNvPr id="3" name="Tijdelijke aanduiding voor inhoud 2">
            <a:extLst>
              <a:ext uri="{FF2B5EF4-FFF2-40B4-BE49-F238E27FC236}">
                <a16:creationId xmlns:a16="http://schemas.microsoft.com/office/drawing/2014/main" id="{19457437-B874-9475-6453-85A36C380692}"/>
              </a:ext>
            </a:extLst>
          </p:cNvPr>
          <p:cNvSpPr>
            <a:spLocks noGrp="1"/>
          </p:cNvSpPr>
          <p:nvPr>
            <p:ph idx="1"/>
          </p:nvPr>
        </p:nvSpPr>
        <p:spPr>
          <a:xfrm>
            <a:off x="838200" y="1886585"/>
            <a:ext cx="10434320" cy="4351338"/>
          </a:xfrm>
        </p:spPr>
        <p:txBody>
          <a:bodyPr vert="horz" lIns="91440" tIns="45720" rIns="91440" bIns="45720" rtlCol="0" anchor="t">
            <a:normAutofit/>
          </a:bodyPr>
          <a:lstStyle/>
          <a:p>
            <a:pPr marL="0" indent="0">
              <a:buNone/>
            </a:pPr>
            <a:r>
              <a:rPr lang="nl-NL" sz="2400">
                <a:latin typeface="Calibri"/>
                <a:ea typeface="Calibri"/>
                <a:cs typeface="Calibri"/>
              </a:rPr>
              <a:t>LSH is </a:t>
            </a:r>
            <a:r>
              <a:rPr lang="nl-NL" sz="2400" b="1">
                <a:latin typeface="Calibri"/>
                <a:ea typeface="Calibri"/>
                <a:cs typeface="Calibri"/>
              </a:rPr>
              <a:t>effective </a:t>
            </a:r>
            <a:r>
              <a:rPr lang="nl-NL" sz="2400">
                <a:latin typeface="Calibri"/>
                <a:ea typeface="Calibri"/>
                <a:cs typeface="Calibri"/>
              </a:rPr>
              <a:t>in identifying near-duplicates</a:t>
            </a:r>
            <a:endParaRPr lang="nl-NL" sz="2400"/>
          </a:p>
          <a:p>
            <a:pPr marL="0" indent="0">
              <a:buNone/>
            </a:pPr>
            <a:endParaRPr lang="nl-NL" sz="2400">
              <a:latin typeface="Calibri"/>
              <a:ea typeface="Calibri"/>
              <a:cs typeface="Calibri"/>
            </a:endParaRPr>
          </a:p>
          <a:p>
            <a:pPr marL="0" indent="0">
              <a:buNone/>
            </a:pPr>
            <a:r>
              <a:rPr lang="nl-NL" sz="2400" b="1">
                <a:latin typeface="Calibri"/>
                <a:ea typeface="Calibri"/>
                <a:cs typeface="Calibri"/>
              </a:rPr>
              <a:t>Word-based</a:t>
            </a:r>
            <a:r>
              <a:rPr lang="nl-NL" sz="2400">
                <a:latin typeface="Calibri"/>
                <a:ea typeface="Calibri"/>
                <a:cs typeface="Calibri"/>
              </a:rPr>
              <a:t> approach </a:t>
            </a:r>
            <a:r>
              <a:rPr lang="nl-NL" sz="2400" b="1">
                <a:latin typeface="Calibri"/>
                <a:ea typeface="Calibri"/>
                <a:cs typeface="Calibri"/>
              </a:rPr>
              <a:t>5x </a:t>
            </a:r>
            <a:r>
              <a:rPr lang="nl-NL" sz="2400">
                <a:latin typeface="Calibri"/>
                <a:ea typeface="Calibri"/>
                <a:cs typeface="Calibri"/>
              </a:rPr>
              <a:t>faster with similar accuracy</a:t>
            </a:r>
            <a:endParaRPr lang="nl-NL" sz="2400"/>
          </a:p>
          <a:p>
            <a:pPr marL="0" indent="0">
              <a:buNone/>
            </a:pPr>
            <a:endParaRPr lang="en-US" sz="1800">
              <a:latin typeface="Calibri"/>
              <a:ea typeface="Calibri"/>
              <a:cs typeface="Calibri"/>
            </a:endParaRPr>
          </a:p>
          <a:p>
            <a:pPr marL="0" indent="0">
              <a:buNone/>
            </a:pPr>
            <a:r>
              <a:rPr lang="en-US" sz="2400" b="1">
                <a:latin typeface="Calibri"/>
                <a:ea typeface="Calibri"/>
                <a:cs typeface="Calibri"/>
              </a:rPr>
              <a:t>Theoretically</a:t>
            </a:r>
            <a:r>
              <a:rPr lang="en-US" sz="2400">
                <a:latin typeface="Calibri"/>
                <a:ea typeface="Calibri"/>
                <a:cs typeface="Calibri"/>
              </a:rPr>
              <a:t>, preprocessing </a:t>
            </a:r>
            <a:r>
              <a:rPr lang="en-US" sz="2400" b="1">
                <a:latin typeface="Calibri"/>
                <a:ea typeface="Calibri"/>
                <a:cs typeface="Calibri"/>
              </a:rPr>
              <a:t>reduces size and noise</a:t>
            </a:r>
            <a:r>
              <a:rPr lang="en-US" sz="2400">
                <a:latin typeface="Calibri"/>
                <a:ea typeface="Calibri"/>
                <a:cs typeface="Calibri"/>
              </a:rPr>
              <a:t> with no significant effect on F1-Score</a:t>
            </a:r>
          </a:p>
          <a:p>
            <a:pPr marL="0" indent="0">
              <a:buNone/>
            </a:pPr>
            <a:endParaRPr lang="en-US" sz="2400">
              <a:latin typeface="Calibri"/>
              <a:ea typeface="Calibri"/>
              <a:cs typeface="Calibri"/>
            </a:endParaRPr>
          </a:p>
          <a:p>
            <a:pPr marL="0" indent="0">
              <a:buNone/>
            </a:pPr>
            <a:r>
              <a:rPr lang="nl-NL" sz="2400">
                <a:latin typeface="Calibri"/>
                <a:ea typeface="Calibri"/>
                <a:cs typeface="Calibri"/>
              </a:rPr>
              <a:t>Number of paraphrased versions</a:t>
            </a:r>
            <a:r>
              <a:rPr lang="nl-NL" sz="2400" b="1">
                <a:latin typeface="Calibri"/>
                <a:ea typeface="Calibri"/>
                <a:cs typeface="Calibri"/>
              </a:rPr>
              <a:t> negative correlation</a:t>
            </a:r>
            <a:r>
              <a:rPr lang="nl-NL" sz="2400">
                <a:latin typeface="Calibri"/>
                <a:ea typeface="Calibri"/>
                <a:cs typeface="Calibri"/>
              </a:rPr>
              <a:t> with run-time &amp; accuracy</a:t>
            </a:r>
          </a:p>
          <a:p>
            <a:pPr marL="0" indent="0">
              <a:buNone/>
            </a:pPr>
            <a:endParaRPr lang="nl-NL" sz="2400">
              <a:latin typeface="Calibri"/>
              <a:ea typeface="Calibri"/>
              <a:cs typeface="Calibri"/>
            </a:endParaRPr>
          </a:p>
          <a:p>
            <a:pPr marL="0" indent="0">
              <a:buNone/>
            </a:pPr>
            <a:r>
              <a:rPr lang="nl-NL" sz="2400">
                <a:latin typeface="Calibri"/>
                <a:ea typeface="Calibri"/>
                <a:cs typeface="Calibri"/>
              </a:rPr>
              <a:t>Reducing </a:t>
            </a:r>
            <a:r>
              <a:rPr lang="nl-NL" sz="2400" b="1">
                <a:latin typeface="Calibri"/>
                <a:ea typeface="Calibri"/>
                <a:cs typeface="Calibri"/>
              </a:rPr>
              <a:t>keyword ratio</a:t>
            </a:r>
            <a:r>
              <a:rPr lang="nl-NL" sz="2400">
                <a:latin typeface="Calibri"/>
                <a:ea typeface="Calibri"/>
                <a:cs typeface="Calibri"/>
              </a:rPr>
              <a:t> reduces run-time by </a:t>
            </a:r>
            <a:r>
              <a:rPr lang="nl-NL" sz="2400" b="1">
                <a:latin typeface="Calibri"/>
                <a:ea typeface="Calibri"/>
                <a:cs typeface="Calibri"/>
              </a:rPr>
              <a:t>50%</a:t>
            </a:r>
            <a:r>
              <a:rPr lang="nl-NL" sz="2400">
                <a:latin typeface="Calibri"/>
                <a:ea typeface="Calibri"/>
                <a:cs typeface="Calibri"/>
              </a:rPr>
              <a:t> without compromising accuracy</a:t>
            </a:r>
            <a:endParaRPr lang="en-US" sz="2400">
              <a:latin typeface="Calibri"/>
              <a:ea typeface="Calibri"/>
              <a:cs typeface="Calibri"/>
            </a:endParaRPr>
          </a:p>
          <a:p>
            <a:pPr lvl="1">
              <a:buFont typeface="Courier New" panose="020B0604020202020204" pitchFamily="34" charset="0"/>
              <a:buChar char="o"/>
            </a:pPr>
            <a:endParaRPr lang="nl-NL" sz="1400">
              <a:latin typeface="Calibri"/>
              <a:ea typeface="Calibri"/>
              <a:cs typeface="Calibri"/>
            </a:endParaRPr>
          </a:p>
          <a:p>
            <a:pPr marL="0" indent="0">
              <a:buNone/>
            </a:pPr>
            <a:endParaRPr lang="nl-NL" sz="1800">
              <a:latin typeface="Calibri"/>
              <a:ea typeface="Calibri"/>
              <a:cs typeface="Calibri"/>
            </a:endParaRPr>
          </a:p>
          <a:p>
            <a:pPr marL="0" indent="0">
              <a:buNone/>
            </a:pPr>
            <a:endParaRPr lang="nl-NL" sz="1800">
              <a:latin typeface="Calibri"/>
              <a:ea typeface="Calibri"/>
              <a:cs typeface="Calibri"/>
            </a:endParaRPr>
          </a:p>
          <a:p>
            <a:pPr>
              <a:buNone/>
            </a:pPr>
            <a:endParaRPr lang="en-US" sz="1800">
              <a:latin typeface="Calibri"/>
              <a:ea typeface="Calibri"/>
              <a:cs typeface="Calibri"/>
            </a:endParaRPr>
          </a:p>
          <a:p>
            <a:pPr marL="0" indent="0">
              <a:buNone/>
            </a:pPr>
            <a:endParaRPr lang="en-US" sz="1200">
              <a:latin typeface="Calibri"/>
              <a:ea typeface="Calibri"/>
              <a:cs typeface="Calibri"/>
            </a:endParaRPr>
          </a:p>
        </p:txBody>
      </p:sp>
    </p:spTree>
    <p:extLst>
      <p:ext uri="{BB962C8B-B14F-4D97-AF65-F5344CB8AC3E}">
        <p14:creationId xmlns:p14="http://schemas.microsoft.com/office/powerpoint/2010/main" val="922242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CBDCD0-4FF4-35E2-363E-17D0164A47A0}"/>
              </a:ext>
            </a:extLst>
          </p:cNvPr>
          <p:cNvSpPr>
            <a:spLocks noGrp="1"/>
          </p:cNvSpPr>
          <p:nvPr>
            <p:ph type="title"/>
          </p:nvPr>
        </p:nvSpPr>
        <p:spPr/>
        <p:txBody>
          <a:bodyPr/>
          <a:lstStyle/>
          <a:p>
            <a:r>
              <a:rPr lang="nl-NL"/>
              <a:t>Research </a:t>
            </a:r>
            <a:r>
              <a:rPr lang="nl-NL" err="1"/>
              <a:t>Questions</a:t>
            </a:r>
          </a:p>
        </p:txBody>
      </p:sp>
      <p:sp>
        <p:nvSpPr>
          <p:cNvPr id="3" name="Tijdelijke aanduiding voor inhoud 2">
            <a:extLst>
              <a:ext uri="{FF2B5EF4-FFF2-40B4-BE49-F238E27FC236}">
                <a16:creationId xmlns:a16="http://schemas.microsoft.com/office/drawing/2014/main" id="{D9BACB3F-8A82-836A-1E52-F065F4A79EB1}"/>
              </a:ext>
            </a:extLst>
          </p:cNvPr>
          <p:cNvSpPr>
            <a:spLocks noGrp="1"/>
          </p:cNvSpPr>
          <p:nvPr>
            <p:ph idx="1"/>
          </p:nvPr>
        </p:nvSpPr>
        <p:spPr>
          <a:xfrm>
            <a:off x="706496" y="1712737"/>
            <a:ext cx="10788414" cy="4370152"/>
          </a:xfrm>
        </p:spPr>
        <p:txBody>
          <a:bodyPr vert="horz" lIns="91440" tIns="45720" rIns="91440" bIns="45720" rtlCol="0" anchor="t">
            <a:normAutofit fontScale="92500"/>
          </a:bodyPr>
          <a:lstStyle/>
          <a:p>
            <a:pPr marL="457200" lvl="1" indent="0">
              <a:lnSpc>
                <a:spcPct val="150000"/>
              </a:lnSpc>
              <a:buNone/>
            </a:pPr>
            <a:r>
              <a:rPr lang="nl-NL" b="1">
                <a:ea typeface="+mn-lt"/>
                <a:cs typeface="+mn-lt"/>
              </a:rPr>
              <a:t>RQ1: How </a:t>
            </a:r>
            <a:r>
              <a:rPr lang="nl-NL" b="1" err="1">
                <a:ea typeface="+mn-lt"/>
                <a:cs typeface="+mn-lt"/>
              </a:rPr>
              <a:t>effective</a:t>
            </a:r>
            <a:r>
              <a:rPr lang="nl-NL" b="1">
                <a:ea typeface="+mn-lt"/>
                <a:cs typeface="+mn-lt"/>
              </a:rPr>
              <a:t> is LSH in </a:t>
            </a:r>
            <a:r>
              <a:rPr lang="nl-NL" b="1" err="1">
                <a:ea typeface="+mn-lt"/>
                <a:cs typeface="+mn-lt"/>
              </a:rPr>
              <a:t>detecting</a:t>
            </a:r>
            <a:r>
              <a:rPr lang="nl-NL" b="1">
                <a:ea typeface="+mn-lt"/>
                <a:cs typeface="+mn-lt"/>
              </a:rPr>
              <a:t> </a:t>
            </a:r>
            <a:r>
              <a:rPr lang="nl-NL" b="1" err="1">
                <a:ea typeface="+mn-lt"/>
                <a:cs typeface="+mn-lt"/>
              </a:rPr>
              <a:t>plagiarism</a:t>
            </a:r>
            <a:r>
              <a:rPr lang="nl-NL" b="1">
                <a:ea typeface="+mn-lt"/>
                <a:cs typeface="+mn-lt"/>
              </a:rPr>
              <a:t>?</a:t>
            </a:r>
          </a:p>
          <a:p>
            <a:pPr marL="914400" lvl="2" indent="0">
              <a:lnSpc>
                <a:spcPct val="150000"/>
              </a:lnSpc>
              <a:buNone/>
            </a:pPr>
            <a:r>
              <a:rPr lang="en-BE" sz="1700" i="1">
                <a:ea typeface="+mn-lt"/>
                <a:cs typeface="+mn-lt"/>
              </a:rPr>
              <a:t>H1: </a:t>
            </a:r>
            <a:r>
              <a:rPr lang="nl-NL" sz="1700" i="1">
                <a:ea typeface="+mn-lt"/>
                <a:cs typeface="+mn-lt"/>
              </a:rPr>
              <a:t>LSH is </a:t>
            </a:r>
            <a:r>
              <a:rPr lang="nl-NL" sz="1700" i="1" err="1">
                <a:ea typeface="+mn-lt"/>
                <a:cs typeface="+mn-lt"/>
              </a:rPr>
              <a:t>highly</a:t>
            </a:r>
            <a:r>
              <a:rPr lang="nl-NL" sz="1700" i="1">
                <a:ea typeface="+mn-lt"/>
                <a:cs typeface="+mn-lt"/>
              </a:rPr>
              <a:t> </a:t>
            </a:r>
            <a:r>
              <a:rPr lang="nl-NL" sz="1700" i="1" err="1">
                <a:ea typeface="+mn-lt"/>
                <a:cs typeface="+mn-lt"/>
              </a:rPr>
              <a:t>effective</a:t>
            </a:r>
            <a:r>
              <a:rPr lang="nl-NL" sz="1700" i="1">
                <a:ea typeface="+mn-lt"/>
                <a:cs typeface="+mn-lt"/>
              </a:rPr>
              <a:t> in </a:t>
            </a:r>
            <a:r>
              <a:rPr lang="nl-NL" sz="1700" i="1" err="1">
                <a:ea typeface="+mn-lt"/>
                <a:cs typeface="+mn-lt"/>
              </a:rPr>
              <a:t>detecting</a:t>
            </a:r>
            <a:r>
              <a:rPr lang="nl-NL" sz="1700" i="1">
                <a:ea typeface="+mn-lt"/>
                <a:cs typeface="+mn-lt"/>
              </a:rPr>
              <a:t> </a:t>
            </a:r>
            <a:r>
              <a:rPr lang="nl-NL" sz="1700" i="1" err="1">
                <a:ea typeface="+mn-lt"/>
                <a:cs typeface="+mn-lt"/>
              </a:rPr>
              <a:t>plagiarism</a:t>
            </a:r>
            <a:r>
              <a:rPr lang="nl-NL" sz="1700" i="1">
                <a:ea typeface="+mn-lt"/>
                <a:cs typeface="+mn-lt"/>
              </a:rPr>
              <a:t> </a:t>
            </a:r>
            <a:r>
              <a:rPr lang="nl-NL" sz="1700" i="1" err="1">
                <a:ea typeface="+mn-lt"/>
                <a:cs typeface="+mn-lt"/>
              </a:rPr>
              <a:t>due</a:t>
            </a:r>
            <a:r>
              <a:rPr lang="nl-NL" sz="1700" i="1">
                <a:ea typeface="+mn-lt"/>
                <a:cs typeface="+mn-lt"/>
              </a:rPr>
              <a:t> </a:t>
            </a:r>
            <a:r>
              <a:rPr lang="nl-NL" sz="1700" i="1" err="1">
                <a:ea typeface="+mn-lt"/>
                <a:cs typeface="+mn-lt"/>
              </a:rPr>
              <a:t>to</a:t>
            </a:r>
            <a:r>
              <a:rPr lang="nl-NL" sz="1700" i="1">
                <a:ea typeface="+mn-lt"/>
                <a:cs typeface="+mn-lt"/>
              </a:rPr>
              <a:t> </a:t>
            </a:r>
            <a:r>
              <a:rPr lang="nl-NL" sz="1700" i="1" err="1">
                <a:ea typeface="+mn-lt"/>
                <a:cs typeface="+mn-lt"/>
              </a:rPr>
              <a:t>efficient</a:t>
            </a:r>
            <a:r>
              <a:rPr lang="nl-NL" sz="1700" i="1">
                <a:ea typeface="+mn-lt"/>
                <a:cs typeface="+mn-lt"/>
              </a:rPr>
              <a:t> </a:t>
            </a:r>
            <a:r>
              <a:rPr lang="nl-NL" sz="1700" i="1" err="1">
                <a:ea typeface="+mn-lt"/>
                <a:cs typeface="+mn-lt"/>
              </a:rPr>
              <a:t>similarity</a:t>
            </a:r>
            <a:r>
              <a:rPr lang="nl-NL" sz="1700" i="1">
                <a:ea typeface="+mn-lt"/>
                <a:cs typeface="+mn-lt"/>
              </a:rPr>
              <a:t> </a:t>
            </a:r>
            <a:r>
              <a:rPr lang="nl-NL" sz="1700" i="1" err="1">
                <a:ea typeface="+mn-lt"/>
                <a:cs typeface="+mn-lt"/>
              </a:rPr>
              <a:t>searches</a:t>
            </a:r>
            <a:r>
              <a:rPr lang="nl-NL" sz="1700" i="1">
                <a:ea typeface="+mn-lt"/>
                <a:cs typeface="+mn-lt"/>
              </a:rPr>
              <a:t>.</a:t>
            </a:r>
          </a:p>
          <a:p>
            <a:pPr marL="457200" lvl="1" indent="0">
              <a:lnSpc>
                <a:spcPct val="150000"/>
              </a:lnSpc>
              <a:buNone/>
            </a:pPr>
            <a:r>
              <a:rPr lang="nl-NL" b="1">
                <a:solidFill>
                  <a:schemeClr val="bg2">
                    <a:lumMod val="90000"/>
                  </a:schemeClr>
                </a:solidFill>
                <a:ea typeface="+mn-lt"/>
                <a:cs typeface="+mn-lt"/>
              </a:rPr>
              <a:t>RQ2: </a:t>
            </a:r>
            <a:r>
              <a:rPr lang="nl-NL" b="1" err="1">
                <a:solidFill>
                  <a:schemeClr val="bg2">
                    <a:lumMod val="90000"/>
                  </a:schemeClr>
                </a:solidFill>
                <a:ea typeface="+mn-lt"/>
                <a:cs typeface="+mn-lt"/>
              </a:rPr>
              <a:t>Which</a:t>
            </a:r>
            <a:r>
              <a:rPr lang="nl-NL" b="1">
                <a:solidFill>
                  <a:schemeClr val="bg2">
                    <a:lumMod val="90000"/>
                  </a:schemeClr>
                </a:solidFill>
                <a:ea typeface="+mn-lt"/>
                <a:cs typeface="+mn-lt"/>
              </a:rPr>
              <a:t> </a:t>
            </a:r>
            <a:r>
              <a:rPr lang="nl-NL" b="1" err="1">
                <a:solidFill>
                  <a:schemeClr val="bg2">
                    <a:lumMod val="90000"/>
                  </a:schemeClr>
                </a:solidFill>
                <a:ea typeface="+mn-lt"/>
                <a:cs typeface="+mn-lt"/>
              </a:rPr>
              <a:t>shingling</a:t>
            </a:r>
            <a:r>
              <a:rPr lang="nl-NL" b="1">
                <a:solidFill>
                  <a:schemeClr val="bg2">
                    <a:lumMod val="90000"/>
                  </a:schemeClr>
                </a:solidFill>
                <a:ea typeface="+mn-lt"/>
                <a:cs typeface="+mn-lt"/>
              </a:rPr>
              <a:t> approach is most </a:t>
            </a:r>
            <a:r>
              <a:rPr lang="nl-NL" b="1" err="1">
                <a:solidFill>
                  <a:schemeClr val="bg2">
                    <a:lumMod val="90000"/>
                  </a:schemeClr>
                </a:solidFill>
                <a:ea typeface="+mn-lt"/>
                <a:cs typeface="+mn-lt"/>
              </a:rPr>
              <a:t>suitable</a:t>
            </a:r>
            <a:r>
              <a:rPr lang="nl-NL" b="1">
                <a:solidFill>
                  <a:schemeClr val="bg2">
                    <a:lumMod val="90000"/>
                  </a:schemeClr>
                </a:solidFill>
                <a:ea typeface="+mn-lt"/>
                <a:cs typeface="+mn-lt"/>
              </a:rPr>
              <a:t>?</a:t>
            </a:r>
          </a:p>
          <a:p>
            <a:pPr marL="914400" lvl="2" indent="0">
              <a:lnSpc>
                <a:spcPct val="150000"/>
              </a:lnSpc>
              <a:buNone/>
            </a:pPr>
            <a:r>
              <a:rPr lang="nl-NL" sz="1700" i="1">
                <a:solidFill>
                  <a:schemeClr val="bg2">
                    <a:lumMod val="90000"/>
                  </a:schemeClr>
                </a:solidFill>
                <a:ea typeface="+mn-lt"/>
                <a:cs typeface="+mn-lt"/>
              </a:rPr>
              <a:t>H2: </a:t>
            </a:r>
            <a:r>
              <a:rPr lang="nl-NL" sz="1700" i="1" err="1">
                <a:solidFill>
                  <a:schemeClr val="bg2">
                    <a:lumMod val="90000"/>
                  </a:schemeClr>
                </a:solidFill>
                <a:ea typeface="+mn-lt"/>
                <a:cs typeface="+mn-lt"/>
              </a:rPr>
              <a:t>Character</a:t>
            </a:r>
            <a:r>
              <a:rPr lang="nl-NL" sz="1700" i="1">
                <a:solidFill>
                  <a:schemeClr val="bg2">
                    <a:lumMod val="90000"/>
                  </a:schemeClr>
                </a:solidFill>
                <a:ea typeface="+mn-lt"/>
                <a:cs typeface="+mn-lt"/>
              </a:rPr>
              <a:t>-based </a:t>
            </a:r>
            <a:r>
              <a:rPr lang="nl-NL" sz="1700" i="1" err="1">
                <a:solidFill>
                  <a:schemeClr val="bg2">
                    <a:lumMod val="90000"/>
                  </a:schemeClr>
                </a:solidFill>
                <a:ea typeface="+mn-lt"/>
                <a:cs typeface="+mn-lt"/>
              </a:rPr>
              <a:t>shingling</a:t>
            </a:r>
            <a:r>
              <a:rPr lang="nl-NL" sz="1700" i="1">
                <a:solidFill>
                  <a:schemeClr val="bg2">
                    <a:lumMod val="90000"/>
                  </a:schemeClr>
                </a:solidFill>
                <a:ea typeface="+mn-lt"/>
                <a:cs typeface="+mn-lt"/>
              </a:rPr>
              <a:t> approaches are more </a:t>
            </a:r>
            <a:r>
              <a:rPr lang="nl-NL" sz="1700" i="1" err="1">
                <a:solidFill>
                  <a:schemeClr val="bg2">
                    <a:lumMod val="90000"/>
                  </a:schemeClr>
                </a:solidFill>
                <a:ea typeface="+mn-lt"/>
                <a:cs typeface="+mn-lt"/>
              </a:rPr>
              <a:t>suitable</a:t>
            </a:r>
            <a:r>
              <a:rPr lang="nl-NL" sz="1700" i="1">
                <a:solidFill>
                  <a:schemeClr val="bg2">
                    <a:lumMod val="90000"/>
                  </a:schemeClr>
                </a:solidFill>
                <a:ea typeface="+mn-lt"/>
                <a:cs typeface="+mn-lt"/>
              </a:rPr>
              <a:t> as </a:t>
            </a:r>
            <a:r>
              <a:rPr lang="nl-NL" sz="1700" i="1" err="1">
                <a:solidFill>
                  <a:schemeClr val="bg2">
                    <a:lumMod val="90000"/>
                  </a:schemeClr>
                </a:solidFill>
                <a:ea typeface="+mn-lt"/>
                <a:cs typeface="+mn-lt"/>
              </a:rPr>
              <a:t>they</a:t>
            </a:r>
            <a:r>
              <a:rPr lang="nl-NL" sz="1700" i="1">
                <a:solidFill>
                  <a:schemeClr val="bg2">
                    <a:lumMod val="90000"/>
                  </a:schemeClr>
                </a:solidFill>
                <a:ea typeface="+mn-lt"/>
                <a:cs typeface="+mn-lt"/>
              </a:rPr>
              <a:t> </a:t>
            </a:r>
            <a:r>
              <a:rPr lang="nl-NL" sz="1700" i="1" err="1">
                <a:solidFill>
                  <a:schemeClr val="bg2">
                    <a:lumMod val="90000"/>
                  </a:schemeClr>
                </a:solidFill>
                <a:ea typeface="+mn-lt"/>
                <a:cs typeface="+mn-lt"/>
              </a:rPr>
              <a:t>capture</a:t>
            </a:r>
            <a:r>
              <a:rPr lang="nl-NL" sz="1700" i="1">
                <a:solidFill>
                  <a:schemeClr val="bg2">
                    <a:lumMod val="90000"/>
                  </a:schemeClr>
                </a:solidFill>
                <a:ea typeface="+mn-lt"/>
                <a:cs typeface="+mn-lt"/>
              </a:rPr>
              <a:t> </a:t>
            </a:r>
            <a:r>
              <a:rPr lang="nl-NL" sz="1700" i="1" err="1">
                <a:solidFill>
                  <a:schemeClr val="bg2">
                    <a:lumMod val="90000"/>
                  </a:schemeClr>
                </a:solidFill>
                <a:ea typeface="+mn-lt"/>
                <a:cs typeface="+mn-lt"/>
              </a:rPr>
              <a:t>general</a:t>
            </a:r>
            <a:r>
              <a:rPr lang="nl-NL" sz="1700" i="1">
                <a:solidFill>
                  <a:schemeClr val="bg2">
                    <a:lumMod val="90000"/>
                  </a:schemeClr>
                </a:solidFill>
                <a:ea typeface="+mn-lt"/>
                <a:cs typeface="+mn-lt"/>
              </a:rPr>
              <a:t> </a:t>
            </a:r>
            <a:r>
              <a:rPr lang="nl-NL" sz="1700" i="1" err="1">
                <a:solidFill>
                  <a:schemeClr val="bg2">
                    <a:lumMod val="90000"/>
                  </a:schemeClr>
                </a:solidFill>
                <a:ea typeface="+mn-lt"/>
                <a:cs typeface="+mn-lt"/>
              </a:rPr>
              <a:t>patterns</a:t>
            </a:r>
            <a:r>
              <a:rPr lang="nl-NL" sz="1700" i="1">
                <a:solidFill>
                  <a:schemeClr val="bg2">
                    <a:lumMod val="90000"/>
                  </a:schemeClr>
                </a:solidFill>
                <a:ea typeface="+mn-lt"/>
                <a:cs typeface="+mn-lt"/>
              </a:rPr>
              <a:t>.</a:t>
            </a:r>
          </a:p>
          <a:p>
            <a:pPr marL="457200" lvl="1" indent="0">
              <a:lnSpc>
                <a:spcPct val="150000"/>
              </a:lnSpc>
              <a:buNone/>
            </a:pPr>
            <a:r>
              <a:rPr lang="nl-NL" b="1">
                <a:solidFill>
                  <a:schemeClr val="bg2">
                    <a:lumMod val="90000"/>
                  </a:schemeClr>
                </a:solidFill>
                <a:ea typeface="+mn-lt"/>
                <a:cs typeface="+mn-lt"/>
              </a:rPr>
              <a:t>RQ3: </a:t>
            </a:r>
            <a:r>
              <a:rPr lang="nl-NL" b="1" err="1">
                <a:solidFill>
                  <a:schemeClr val="bg2">
                    <a:lumMod val="90000"/>
                  </a:schemeClr>
                </a:solidFill>
                <a:ea typeface="+mn-lt"/>
                <a:cs typeface="+mn-lt"/>
              </a:rPr>
              <a:t>Which</a:t>
            </a:r>
            <a:r>
              <a:rPr lang="nl-NL" b="1">
                <a:solidFill>
                  <a:schemeClr val="bg2">
                    <a:lumMod val="90000"/>
                  </a:schemeClr>
                </a:solidFill>
                <a:ea typeface="+mn-lt"/>
                <a:cs typeface="+mn-lt"/>
              </a:rPr>
              <a:t> benefits does preprocessing offer?</a:t>
            </a:r>
          </a:p>
          <a:p>
            <a:pPr marL="914400" lvl="2" indent="0">
              <a:lnSpc>
                <a:spcPct val="150000"/>
              </a:lnSpc>
              <a:buNone/>
            </a:pPr>
            <a:r>
              <a:rPr lang="nl-NL" sz="1700" i="1">
                <a:solidFill>
                  <a:schemeClr val="bg2">
                    <a:lumMod val="90000"/>
                  </a:schemeClr>
                </a:solidFill>
                <a:ea typeface="+mn-lt"/>
                <a:cs typeface="+mn-lt"/>
              </a:rPr>
              <a:t>H3: Preprocessing </a:t>
            </a:r>
            <a:r>
              <a:rPr lang="nl-NL" sz="1700" i="1" err="1">
                <a:solidFill>
                  <a:schemeClr val="bg2">
                    <a:lumMod val="90000"/>
                  </a:schemeClr>
                </a:solidFill>
                <a:ea typeface="+mn-lt"/>
                <a:cs typeface="+mn-lt"/>
              </a:rPr>
              <a:t>improves</a:t>
            </a:r>
            <a:r>
              <a:rPr lang="nl-NL" sz="1700" i="1">
                <a:solidFill>
                  <a:schemeClr val="bg2">
                    <a:lumMod val="90000"/>
                  </a:schemeClr>
                </a:solidFill>
                <a:ea typeface="+mn-lt"/>
                <a:cs typeface="+mn-lt"/>
              </a:rPr>
              <a:t> </a:t>
            </a:r>
            <a:r>
              <a:rPr lang="nl-NL" sz="1700" i="1" err="1">
                <a:solidFill>
                  <a:schemeClr val="bg2">
                    <a:lumMod val="90000"/>
                  </a:schemeClr>
                </a:solidFill>
                <a:ea typeface="+mn-lt"/>
                <a:cs typeface="+mn-lt"/>
              </a:rPr>
              <a:t>accuracy</a:t>
            </a:r>
            <a:r>
              <a:rPr lang="nl-NL" sz="1700" i="1">
                <a:solidFill>
                  <a:schemeClr val="bg2">
                    <a:lumMod val="90000"/>
                  </a:schemeClr>
                </a:solidFill>
                <a:ea typeface="+mn-lt"/>
                <a:cs typeface="+mn-lt"/>
              </a:rPr>
              <a:t> </a:t>
            </a:r>
            <a:r>
              <a:rPr lang="nl-NL" sz="1700" i="1" err="1">
                <a:solidFill>
                  <a:schemeClr val="bg2">
                    <a:lumMod val="90000"/>
                  </a:schemeClr>
                </a:solidFill>
                <a:ea typeface="+mn-lt"/>
                <a:cs typeface="+mn-lt"/>
              </a:rPr>
              <a:t>and</a:t>
            </a:r>
            <a:r>
              <a:rPr lang="nl-NL" sz="1700" i="1">
                <a:solidFill>
                  <a:schemeClr val="bg2">
                    <a:lumMod val="90000"/>
                  </a:schemeClr>
                </a:solidFill>
                <a:ea typeface="+mn-lt"/>
                <a:cs typeface="+mn-lt"/>
              </a:rPr>
              <a:t> efficiency </a:t>
            </a:r>
            <a:r>
              <a:rPr lang="nl-NL" sz="1700" i="1" err="1">
                <a:solidFill>
                  <a:schemeClr val="bg2">
                    <a:lumMod val="90000"/>
                  </a:schemeClr>
                </a:solidFill>
                <a:ea typeface="+mn-lt"/>
                <a:cs typeface="+mn-lt"/>
              </a:rPr>
              <a:t>by</a:t>
            </a:r>
            <a:r>
              <a:rPr lang="nl-NL" sz="1700" i="1">
                <a:solidFill>
                  <a:schemeClr val="bg2">
                    <a:lumMod val="90000"/>
                  </a:schemeClr>
                </a:solidFill>
                <a:ea typeface="+mn-lt"/>
                <a:cs typeface="+mn-lt"/>
              </a:rPr>
              <a:t> </a:t>
            </a:r>
            <a:r>
              <a:rPr lang="nl-NL" sz="1700" i="1" err="1">
                <a:solidFill>
                  <a:schemeClr val="bg2">
                    <a:lumMod val="90000"/>
                  </a:schemeClr>
                </a:solidFill>
                <a:ea typeface="+mn-lt"/>
                <a:cs typeface="+mn-lt"/>
              </a:rPr>
              <a:t>reducing</a:t>
            </a:r>
            <a:r>
              <a:rPr lang="nl-NL" sz="1700" i="1">
                <a:solidFill>
                  <a:schemeClr val="bg2">
                    <a:lumMod val="90000"/>
                  </a:schemeClr>
                </a:solidFill>
                <a:ea typeface="+mn-lt"/>
                <a:cs typeface="+mn-lt"/>
              </a:rPr>
              <a:t> </a:t>
            </a:r>
            <a:r>
              <a:rPr lang="nl-NL" sz="1700" i="1" err="1">
                <a:solidFill>
                  <a:schemeClr val="bg2">
                    <a:lumMod val="90000"/>
                  </a:schemeClr>
                </a:solidFill>
                <a:ea typeface="+mn-lt"/>
                <a:cs typeface="+mn-lt"/>
              </a:rPr>
              <a:t>noise</a:t>
            </a:r>
            <a:r>
              <a:rPr lang="nl-NL" sz="1700" i="1">
                <a:solidFill>
                  <a:schemeClr val="bg2">
                    <a:lumMod val="90000"/>
                  </a:schemeClr>
                </a:solidFill>
                <a:ea typeface="+mn-lt"/>
                <a:cs typeface="+mn-lt"/>
              </a:rPr>
              <a:t> </a:t>
            </a:r>
            <a:r>
              <a:rPr lang="nl-NL" sz="1700" i="1" err="1">
                <a:solidFill>
                  <a:schemeClr val="bg2">
                    <a:lumMod val="90000"/>
                  </a:schemeClr>
                </a:solidFill>
                <a:ea typeface="+mn-lt"/>
                <a:cs typeface="+mn-lt"/>
              </a:rPr>
              <a:t>and</a:t>
            </a:r>
            <a:r>
              <a:rPr lang="nl-NL" sz="1700" i="1">
                <a:solidFill>
                  <a:schemeClr val="bg2">
                    <a:lumMod val="90000"/>
                  </a:schemeClr>
                </a:solidFill>
                <a:ea typeface="+mn-lt"/>
                <a:cs typeface="+mn-lt"/>
              </a:rPr>
              <a:t> document </a:t>
            </a:r>
            <a:r>
              <a:rPr lang="nl-NL" sz="1700" i="1" err="1">
                <a:solidFill>
                  <a:schemeClr val="bg2">
                    <a:lumMod val="90000"/>
                  </a:schemeClr>
                </a:solidFill>
                <a:ea typeface="+mn-lt"/>
                <a:cs typeface="+mn-lt"/>
              </a:rPr>
              <a:t>size</a:t>
            </a:r>
            <a:r>
              <a:rPr lang="nl-NL" sz="1700" i="1">
                <a:solidFill>
                  <a:schemeClr val="bg2">
                    <a:lumMod val="90000"/>
                  </a:schemeClr>
                </a:solidFill>
                <a:ea typeface="+mn-lt"/>
                <a:cs typeface="+mn-lt"/>
              </a:rPr>
              <a:t>.</a:t>
            </a:r>
          </a:p>
          <a:p>
            <a:pPr marL="457200" lvl="1" indent="0">
              <a:lnSpc>
                <a:spcPct val="150000"/>
              </a:lnSpc>
              <a:buNone/>
            </a:pPr>
            <a:r>
              <a:rPr lang="nl-NL" b="1">
                <a:solidFill>
                  <a:schemeClr val="bg2">
                    <a:lumMod val="90000"/>
                  </a:schemeClr>
                </a:solidFill>
                <a:ea typeface="+mn-lt"/>
                <a:cs typeface="+mn-lt"/>
              </a:rPr>
              <a:t>RQ4: How does </a:t>
            </a:r>
            <a:r>
              <a:rPr lang="nl-NL" b="1" err="1">
                <a:solidFill>
                  <a:schemeClr val="bg2">
                    <a:lumMod val="90000"/>
                  </a:schemeClr>
                </a:solidFill>
                <a:ea typeface="+mn-lt"/>
                <a:cs typeface="+mn-lt"/>
              </a:rPr>
              <a:t>summari</a:t>
            </a:r>
            <a:r>
              <a:rPr lang="en-BE" b="1">
                <a:solidFill>
                  <a:schemeClr val="bg2">
                    <a:lumMod val="90000"/>
                  </a:schemeClr>
                </a:solidFill>
                <a:ea typeface="+mn-lt"/>
                <a:cs typeface="+mn-lt"/>
              </a:rPr>
              <a:t>s</a:t>
            </a:r>
            <a:r>
              <a:rPr lang="nl-NL" b="1" err="1">
                <a:solidFill>
                  <a:schemeClr val="bg2">
                    <a:lumMod val="90000"/>
                  </a:schemeClr>
                </a:solidFill>
                <a:ea typeface="+mn-lt"/>
                <a:cs typeface="+mn-lt"/>
              </a:rPr>
              <a:t>ing</a:t>
            </a:r>
            <a:r>
              <a:rPr lang="nl-NL" b="1">
                <a:solidFill>
                  <a:schemeClr val="bg2">
                    <a:lumMod val="90000"/>
                  </a:schemeClr>
                </a:solidFill>
                <a:ea typeface="+mn-lt"/>
                <a:cs typeface="+mn-lt"/>
              </a:rPr>
              <a:t> </a:t>
            </a:r>
            <a:r>
              <a:rPr lang="nl-NL" b="1" err="1">
                <a:solidFill>
                  <a:schemeClr val="bg2">
                    <a:lumMod val="90000"/>
                  </a:schemeClr>
                </a:solidFill>
                <a:ea typeface="+mn-lt"/>
                <a:cs typeface="+mn-lt"/>
              </a:rPr>
              <a:t>documents</a:t>
            </a:r>
            <a:r>
              <a:rPr lang="nl-NL" b="1">
                <a:solidFill>
                  <a:schemeClr val="bg2">
                    <a:lumMod val="90000"/>
                  </a:schemeClr>
                </a:solidFill>
                <a:ea typeface="+mn-lt"/>
                <a:cs typeface="+mn-lt"/>
              </a:rPr>
              <a:t> affect </a:t>
            </a:r>
            <a:r>
              <a:rPr lang="nl-NL" b="1" err="1">
                <a:solidFill>
                  <a:schemeClr val="bg2">
                    <a:lumMod val="90000"/>
                  </a:schemeClr>
                </a:solidFill>
                <a:ea typeface="+mn-lt"/>
                <a:cs typeface="+mn-lt"/>
              </a:rPr>
              <a:t>the</a:t>
            </a:r>
            <a:r>
              <a:rPr lang="nl-NL" b="1">
                <a:solidFill>
                  <a:schemeClr val="bg2">
                    <a:lumMod val="90000"/>
                  </a:schemeClr>
                </a:solidFill>
                <a:ea typeface="+mn-lt"/>
                <a:cs typeface="+mn-lt"/>
              </a:rPr>
              <a:t> performance of </a:t>
            </a:r>
            <a:r>
              <a:rPr lang="nl-NL" b="1" err="1">
                <a:solidFill>
                  <a:schemeClr val="bg2">
                    <a:lumMod val="90000"/>
                  </a:schemeClr>
                </a:solidFill>
                <a:ea typeface="+mn-lt"/>
                <a:cs typeface="+mn-lt"/>
              </a:rPr>
              <a:t>an</a:t>
            </a:r>
            <a:r>
              <a:rPr lang="nl-NL" b="1">
                <a:solidFill>
                  <a:schemeClr val="bg2">
                    <a:lumMod val="90000"/>
                  </a:schemeClr>
                </a:solidFill>
                <a:ea typeface="+mn-lt"/>
                <a:cs typeface="+mn-lt"/>
              </a:rPr>
              <a:t> LSH tool?</a:t>
            </a:r>
          </a:p>
          <a:p>
            <a:pPr marL="914400" lvl="2" indent="0">
              <a:lnSpc>
                <a:spcPct val="150000"/>
              </a:lnSpc>
              <a:buNone/>
            </a:pPr>
            <a:r>
              <a:rPr lang="nl-NL" sz="1700" i="1">
                <a:solidFill>
                  <a:schemeClr val="bg2">
                    <a:lumMod val="90000"/>
                  </a:schemeClr>
                </a:solidFill>
                <a:ea typeface="+mn-lt"/>
                <a:cs typeface="+mn-lt"/>
              </a:rPr>
              <a:t>H4: </a:t>
            </a:r>
            <a:r>
              <a:rPr lang="nl-NL" sz="1700" i="1" err="1">
                <a:solidFill>
                  <a:schemeClr val="bg2">
                    <a:lumMod val="90000"/>
                  </a:schemeClr>
                </a:solidFill>
                <a:ea typeface="+mn-lt"/>
                <a:cs typeface="+mn-lt"/>
              </a:rPr>
              <a:t>Summari</a:t>
            </a:r>
            <a:r>
              <a:rPr lang="en-BE" sz="1700" i="1">
                <a:solidFill>
                  <a:schemeClr val="bg2">
                    <a:lumMod val="90000"/>
                  </a:schemeClr>
                </a:solidFill>
                <a:ea typeface="+mn-lt"/>
                <a:cs typeface="+mn-lt"/>
              </a:rPr>
              <a:t>s</a:t>
            </a:r>
            <a:r>
              <a:rPr lang="nl-NL" sz="1700" i="1" err="1">
                <a:solidFill>
                  <a:schemeClr val="bg2">
                    <a:lumMod val="90000"/>
                  </a:schemeClr>
                </a:solidFill>
                <a:ea typeface="+mn-lt"/>
                <a:cs typeface="+mn-lt"/>
              </a:rPr>
              <a:t>ing</a:t>
            </a:r>
            <a:r>
              <a:rPr lang="nl-NL" sz="1700" i="1">
                <a:solidFill>
                  <a:schemeClr val="bg2">
                    <a:lumMod val="90000"/>
                  </a:schemeClr>
                </a:solidFill>
                <a:ea typeface="+mn-lt"/>
                <a:cs typeface="+mn-lt"/>
              </a:rPr>
              <a:t> leads </a:t>
            </a:r>
            <a:r>
              <a:rPr lang="nl-NL" sz="1700" i="1" err="1">
                <a:solidFill>
                  <a:schemeClr val="bg2">
                    <a:lumMod val="90000"/>
                  </a:schemeClr>
                </a:solidFill>
                <a:ea typeface="+mn-lt"/>
                <a:cs typeface="+mn-lt"/>
              </a:rPr>
              <a:t>to</a:t>
            </a:r>
            <a:r>
              <a:rPr lang="nl-NL" sz="1700" i="1">
                <a:solidFill>
                  <a:schemeClr val="bg2">
                    <a:lumMod val="90000"/>
                  </a:schemeClr>
                </a:solidFill>
                <a:ea typeface="+mn-lt"/>
                <a:cs typeface="+mn-lt"/>
              </a:rPr>
              <a:t> a </a:t>
            </a:r>
            <a:r>
              <a:rPr lang="nl-NL" sz="1700" i="1" err="1">
                <a:solidFill>
                  <a:schemeClr val="bg2">
                    <a:lumMod val="90000"/>
                  </a:schemeClr>
                </a:solidFill>
                <a:ea typeface="+mn-lt"/>
                <a:cs typeface="+mn-lt"/>
              </a:rPr>
              <a:t>justified</a:t>
            </a:r>
            <a:r>
              <a:rPr lang="nl-NL" sz="1700" i="1">
                <a:solidFill>
                  <a:schemeClr val="bg2">
                    <a:lumMod val="90000"/>
                  </a:schemeClr>
                </a:solidFill>
                <a:ea typeface="+mn-lt"/>
                <a:cs typeface="+mn-lt"/>
              </a:rPr>
              <a:t> </a:t>
            </a:r>
            <a:r>
              <a:rPr lang="nl-NL" sz="1700" i="1" err="1">
                <a:solidFill>
                  <a:schemeClr val="bg2">
                    <a:lumMod val="90000"/>
                  </a:schemeClr>
                </a:solidFill>
                <a:ea typeface="+mn-lt"/>
                <a:cs typeface="+mn-lt"/>
              </a:rPr>
              <a:t>trade</a:t>
            </a:r>
            <a:r>
              <a:rPr lang="nl-NL" sz="1700" i="1">
                <a:solidFill>
                  <a:schemeClr val="bg2">
                    <a:lumMod val="90000"/>
                  </a:schemeClr>
                </a:solidFill>
                <a:ea typeface="+mn-lt"/>
                <a:cs typeface="+mn-lt"/>
              </a:rPr>
              <a:t>-off </a:t>
            </a:r>
            <a:r>
              <a:rPr lang="nl-NL" sz="1700" i="1" err="1">
                <a:solidFill>
                  <a:schemeClr val="bg2">
                    <a:lumMod val="90000"/>
                  </a:schemeClr>
                </a:solidFill>
                <a:ea typeface="+mn-lt"/>
                <a:cs typeface="+mn-lt"/>
              </a:rPr>
              <a:t>between</a:t>
            </a:r>
            <a:r>
              <a:rPr lang="nl-NL" sz="1700" i="1">
                <a:solidFill>
                  <a:schemeClr val="bg2">
                    <a:lumMod val="90000"/>
                  </a:schemeClr>
                </a:solidFill>
                <a:ea typeface="+mn-lt"/>
                <a:cs typeface="+mn-lt"/>
              </a:rPr>
              <a:t> performance </a:t>
            </a:r>
            <a:r>
              <a:rPr lang="nl-NL" sz="1700" i="1" err="1">
                <a:solidFill>
                  <a:schemeClr val="bg2">
                    <a:lumMod val="90000"/>
                  </a:schemeClr>
                </a:solidFill>
                <a:ea typeface="+mn-lt"/>
                <a:cs typeface="+mn-lt"/>
              </a:rPr>
              <a:t>and</a:t>
            </a:r>
            <a:r>
              <a:rPr lang="nl-NL" sz="1700" i="1">
                <a:solidFill>
                  <a:schemeClr val="bg2">
                    <a:lumMod val="90000"/>
                  </a:schemeClr>
                </a:solidFill>
                <a:ea typeface="+mn-lt"/>
                <a:cs typeface="+mn-lt"/>
              </a:rPr>
              <a:t> efficiency.</a:t>
            </a:r>
          </a:p>
        </p:txBody>
      </p:sp>
    </p:spTree>
    <p:extLst>
      <p:ext uri="{BB962C8B-B14F-4D97-AF65-F5344CB8AC3E}">
        <p14:creationId xmlns:p14="http://schemas.microsoft.com/office/powerpoint/2010/main" val="2774585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CBDCD0-4FF4-35E2-363E-17D0164A47A0}"/>
              </a:ext>
            </a:extLst>
          </p:cNvPr>
          <p:cNvSpPr>
            <a:spLocks noGrp="1"/>
          </p:cNvSpPr>
          <p:nvPr>
            <p:ph type="title"/>
          </p:nvPr>
        </p:nvSpPr>
        <p:spPr/>
        <p:txBody>
          <a:bodyPr/>
          <a:lstStyle/>
          <a:p>
            <a:r>
              <a:rPr lang="nl-NL"/>
              <a:t>Research </a:t>
            </a:r>
            <a:r>
              <a:rPr lang="nl-NL" err="1"/>
              <a:t>Questions</a:t>
            </a:r>
          </a:p>
        </p:txBody>
      </p:sp>
      <p:sp>
        <p:nvSpPr>
          <p:cNvPr id="3" name="Tijdelijke aanduiding voor inhoud 2">
            <a:extLst>
              <a:ext uri="{FF2B5EF4-FFF2-40B4-BE49-F238E27FC236}">
                <a16:creationId xmlns:a16="http://schemas.microsoft.com/office/drawing/2014/main" id="{D9BACB3F-8A82-836A-1E52-F065F4A79EB1}"/>
              </a:ext>
            </a:extLst>
          </p:cNvPr>
          <p:cNvSpPr>
            <a:spLocks noGrp="1"/>
          </p:cNvSpPr>
          <p:nvPr>
            <p:ph idx="1"/>
          </p:nvPr>
        </p:nvSpPr>
        <p:spPr>
          <a:xfrm>
            <a:off x="706496" y="1712737"/>
            <a:ext cx="10788414" cy="4370152"/>
          </a:xfrm>
        </p:spPr>
        <p:txBody>
          <a:bodyPr vert="horz" lIns="91440" tIns="45720" rIns="91440" bIns="45720" rtlCol="0" anchor="t">
            <a:normAutofit fontScale="92500"/>
          </a:bodyPr>
          <a:lstStyle/>
          <a:p>
            <a:pPr marL="457200" lvl="1" indent="0">
              <a:lnSpc>
                <a:spcPct val="150000"/>
              </a:lnSpc>
              <a:buNone/>
            </a:pPr>
            <a:r>
              <a:rPr lang="nl-NL" b="1">
                <a:solidFill>
                  <a:schemeClr val="bg2">
                    <a:lumMod val="90000"/>
                  </a:schemeClr>
                </a:solidFill>
                <a:ea typeface="+mn-lt"/>
                <a:cs typeface="+mn-lt"/>
              </a:rPr>
              <a:t>RQ1: How </a:t>
            </a:r>
            <a:r>
              <a:rPr lang="nl-NL" b="1" err="1">
                <a:solidFill>
                  <a:schemeClr val="bg2">
                    <a:lumMod val="90000"/>
                  </a:schemeClr>
                </a:solidFill>
                <a:ea typeface="+mn-lt"/>
                <a:cs typeface="+mn-lt"/>
              </a:rPr>
              <a:t>effective</a:t>
            </a:r>
            <a:r>
              <a:rPr lang="nl-NL" b="1">
                <a:solidFill>
                  <a:schemeClr val="bg2">
                    <a:lumMod val="90000"/>
                  </a:schemeClr>
                </a:solidFill>
                <a:ea typeface="+mn-lt"/>
                <a:cs typeface="+mn-lt"/>
              </a:rPr>
              <a:t> is LSH in </a:t>
            </a:r>
            <a:r>
              <a:rPr lang="nl-NL" b="1" err="1">
                <a:solidFill>
                  <a:schemeClr val="bg2">
                    <a:lumMod val="90000"/>
                  </a:schemeClr>
                </a:solidFill>
                <a:ea typeface="+mn-lt"/>
                <a:cs typeface="+mn-lt"/>
              </a:rPr>
              <a:t>detecting</a:t>
            </a:r>
            <a:r>
              <a:rPr lang="nl-NL" b="1">
                <a:solidFill>
                  <a:schemeClr val="bg2">
                    <a:lumMod val="90000"/>
                  </a:schemeClr>
                </a:solidFill>
                <a:ea typeface="+mn-lt"/>
                <a:cs typeface="+mn-lt"/>
              </a:rPr>
              <a:t> </a:t>
            </a:r>
            <a:r>
              <a:rPr lang="nl-NL" b="1" err="1">
                <a:solidFill>
                  <a:schemeClr val="bg2">
                    <a:lumMod val="90000"/>
                  </a:schemeClr>
                </a:solidFill>
                <a:ea typeface="+mn-lt"/>
                <a:cs typeface="+mn-lt"/>
              </a:rPr>
              <a:t>plagiarism</a:t>
            </a:r>
            <a:r>
              <a:rPr lang="nl-NL" b="1">
                <a:solidFill>
                  <a:schemeClr val="bg2">
                    <a:lumMod val="90000"/>
                  </a:schemeClr>
                </a:solidFill>
                <a:ea typeface="+mn-lt"/>
                <a:cs typeface="+mn-lt"/>
              </a:rPr>
              <a:t>?</a:t>
            </a:r>
          </a:p>
          <a:p>
            <a:pPr marL="914400" lvl="2" indent="0">
              <a:lnSpc>
                <a:spcPct val="150000"/>
              </a:lnSpc>
              <a:buNone/>
            </a:pPr>
            <a:r>
              <a:rPr lang="en-BE" sz="1700" i="1">
                <a:solidFill>
                  <a:schemeClr val="bg2">
                    <a:lumMod val="90000"/>
                  </a:schemeClr>
                </a:solidFill>
                <a:ea typeface="+mn-lt"/>
                <a:cs typeface="+mn-lt"/>
              </a:rPr>
              <a:t>H1: </a:t>
            </a:r>
            <a:r>
              <a:rPr lang="nl-NL" sz="1700" i="1">
                <a:solidFill>
                  <a:schemeClr val="bg2">
                    <a:lumMod val="90000"/>
                  </a:schemeClr>
                </a:solidFill>
                <a:ea typeface="+mn-lt"/>
                <a:cs typeface="+mn-lt"/>
              </a:rPr>
              <a:t>LSH is </a:t>
            </a:r>
            <a:r>
              <a:rPr lang="nl-NL" sz="1700" i="1" err="1">
                <a:solidFill>
                  <a:schemeClr val="bg2">
                    <a:lumMod val="90000"/>
                  </a:schemeClr>
                </a:solidFill>
                <a:ea typeface="+mn-lt"/>
                <a:cs typeface="+mn-lt"/>
              </a:rPr>
              <a:t>highly</a:t>
            </a:r>
            <a:r>
              <a:rPr lang="nl-NL" sz="1700" i="1">
                <a:solidFill>
                  <a:schemeClr val="bg2">
                    <a:lumMod val="90000"/>
                  </a:schemeClr>
                </a:solidFill>
                <a:ea typeface="+mn-lt"/>
                <a:cs typeface="+mn-lt"/>
              </a:rPr>
              <a:t> </a:t>
            </a:r>
            <a:r>
              <a:rPr lang="nl-NL" sz="1700" i="1" err="1">
                <a:solidFill>
                  <a:schemeClr val="bg2">
                    <a:lumMod val="90000"/>
                  </a:schemeClr>
                </a:solidFill>
                <a:ea typeface="+mn-lt"/>
                <a:cs typeface="+mn-lt"/>
              </a:rPr>
              <a:t>effective</a:t>
            </a:r>
            <a:r>
              <a:rPr lang="nl-NL" sz="1700" i="1">
                <a:solidFill>
                  <a:schemeClr val="bg2">
                    <a:lumMod val="90000"/>
                  </a:schemeClr>
                </a:solidFill>
                <a:ea typeface="+mn-lt"/>
                <a:cs typeface="+mn-lt"/>
              </a:rPr>
              <a:t> in </a:t>
            </a:r>
            <a:r>
              <a:rPr lang="nl-NL" sz="1700" i="1" err="1">
                <a:solidFill>
                  <a:schemeClr val="bg2">
                    <a:lumMod val="90000"/>
                  </a:schemeClr>
                </a:solidFill>
                <a:ea typeface="+mn-lt"/>
                <a:cs typeface="+mn-lt"/>
              </a:rPr>
              <a:t>detecting</a:t>
            </a:r>
            <a:r>
              <a:rPr lang="nl-NL" sz="1700" i="1">
                <a:solidFill>
                  <a:schemeClr val="bg2">
                    <a:lumMod val="90000"/>
                  </a:schemeClr>
                </a:solidFill>
                <a:ea typeface="+mn-lt"/>
                <a:cs typeface="+mn-lt"/>
              </a:rPr>
              <a:t> </a:t>
            </a:r>
            <a:r>
              <a:rPr lang="nl-NL" sz="1700" i="1" err="1">
                <a:solidFill>
                  <a:schemeClr val="bg2">
                    <a:lumMod val="90000"/>
                  </a:schemeClr>
                </a:solidFill>
                <a:ea typeface="+mn-lt"/>
                <a:cs typeface="+mn-lt"/>
              </a:rPr>
              <a:t>plagiarism</a:t>
            </a:r>
            <a:r>
              <a:rPr lang="nl-NL" sz="1700" i="1">
                <a:solidFill>
                  <a:schemeClr val="bg2">
                    <a:lumMod val="90000"/>
                  </a:schemeClr>
                </a:solidFill>
                <a:ea typeface="+mn-lt"/>
                <a:cs typeface="+mn-lt"/>
              </a:rPr>
              <a:t> </a:t>
            </a:r>
            <a:r>
              <a:rPr lang="nl-NL" sz="1700" i="1" err="1">
                <a:solidFill>
                  <a:schemeClr val="bg2">
                    <a:lumMod val="90000"/>
                  </a:schemeClr>
                </a:solidFill>
                <a:ea typeface="+mn-lt"/>
                <a:cs typeface="+mn-lt"/>
              </a:rPr>
              <a:t>due</a:t>
            </a:r>
            <a:r>
              <a:rPr lang="nl-NL" sz="1700" i="1">
                <a:solidFill>
                  <a:schemeClr val="bg2">
                    <a:lumMod val="90000"/>
                  </a:schemeClr>
                </a:solidFill>
                <a:ea typeface="+mn-lt"/>
                <a:cs typeface="+mn-lt"/>
              </a:rPr>
              <a:t> </a:t>
            </a:r>
            <a:r>
              <a:rPr lang="nl-NL" sz="1700" i="1" err="1">
                <a:solidFill>
                  <a:schemeClr val="bg2">
                    <a:lumMod val="90000"/>
                  </a:schemeClr>
                </a:solidFill>
                <a:ea typeface="+mn-lt"/>
                <a:cs typeface="+mn-lt"/>
              </a:rPr>
              <a:t>to</a:t>
            </a:r>
            <a:r>
              <a:rPr lang="nl-NL" sz="1700" i="1">
                <a:solidFill>
                  <a:schemeClr val="bg2">
                    <a:lumMod val="90000"/>
                  </a:schemeClr>
                </a:solidFill>
                <a:ea typeface="+mn-lt"/>
                <a:cs typeface="+mn-lt"/>
              </a:rPr>
              <a:t> </a:t>
            </a:r>
            <a:r>
              <a:rPr lang="nl-NL" sz="1700" i="1" err="1">
                <a:solidFill>
                  <a:schemeClr val="bg2">
                    <a:lumMod val="90000"/>
                  </a:schemeClr>
                </a:solidFill>
                <a:ea typeface="+mn-lt"/>
                <a:cs typeface="+mn-lt"/>
              </a:rPr>
              <a:t>efficient</a:t>
            </a:r>
            <a:r>
              <a:rPr lang="nl-NL" sz="1700" i="1">
                <a:solidFill>
                  <a:schemeClr val="bg2">
                    <a:lumMod val="90000"/>
                  </a:schemeClr>
                </a:solidFill>
                <a:ea typeface="+mn-lt"/>
                <a:cs typeface="+mn-lt"/>
              </a:rPr>
              <a:t> </a:t>
            </a:r>
            <a:r>
              <a:rPr lang="nl-NL" sz="1700" i="1" err="1">
                <a:solidFill>
                  <a:schemeClr val="bg2">
                    <a:lumMod val="90000"/>
                  </a:schemeClr>
                </a:solidFill>
                <a:ea typeface="+mn-lt"/>
                <a:cs typeface="+mn-lt"/>
              </a:rPr>
              <a:t>similarity</a:t>
            </a:r>
            <a:r>
              <a:rPr lang="nl-NL" sz="1700" i="1">
                <a:solidFill>
                  <a:schemeClr val="bg2">
                    <a:lumMod val="90000"/>
                  </a:schemeClr>
                </a:solidFill>
                <a:ea typeface="+mn-lt"/>
                <a:cs typeface="+mn-lt"/>
              </a:rPr>
              <a:t> </a:t>
            </a:r>
            <a:r>
              <a:rPr lang="nl-NL" sz="1700" i="1" err="1">
                <a:solidFill>
                  <a:schemeClr val="bg2">
                    <a:lumMod val="90000"/>
                  </a:schemeClr>
                </a:solidFill>
                <a:ea typeface="+mn-lt"/>
                <a:cs typeface="+mn-lt"/>
              </a:rPr>
              <a:t>searches</a:t>
            </a:r>
            <a:r>
              <a:rPr lang="nl-NL" sz="1700" i="1">
                <a:solidFill>
                  <a:schemeClr val="bg2">
                    <a:lumMod val="90000"/>
                  </a:schemeClr>
                </a:solidFill>
                <a:ea typeface="+mn-lt"/>
                <a:cs typeface="+mn-lt"/>
              </a:rPr>
              <a:t>.</a:t>
            </a:r>
          </a:p>
          <a:p>
            <a:pPr marL="457200" lvl="1" indent="0">
              <a:lnSpc>
                <a:spcPct val="150000"/>
              </a:lnSpc>
              <a:buNone/>
            </a:pPr>
            <a:r>
              <a:rPr lang="nl-NL" b="1">
                <a:ea typeface="+mn-lt"/>
                <a:cs typeface="+mn-lt"/>
              </a:rPr>
              <a:t>RQ2: </a:t>
            </a:r>
            <a:r>
              <a:rPr lang="nl-NL" b="1" err="1">
                <a:ea typeface="+mn-lt"/>
                <a:cs typeface="+mn-lt"/>
              </a:rPr>
              <a:t>Which</a:t>
            </a:r>
            <a:r>
              <a:rPr lang="nl-NL" b="1">
                <a:ea typeface="+mn-lt"/>
                <a:cs typeface="+mn-lt"/>
              </a:rPr>
              <a:t> </a:t>
            </a:r>
            <a:r>
              <a:rPr lang="nl-NL" b="1" err="1">
                <a:ea typeface="+mn-lt"/>
                <a:cs typeface="+mn-lt"/>
              </a:rPr>
              <a:t>shingling</a:t>
            </a:r>
            <a:r>
              <a:rPr lang="nl-NL" b="1">
                <a:ea typeface="+mn-lt"/>
                <a:cs typeface="+mn-lt"/>
              </a:rPr>
              <a:t> approach is most </a:t>
            </a:r>
            <a:r>
              <a:rPr lang="nl-NL" b="1" err="1">
                <a:ea typeface="+mn-lt"/>
                <a:cs typeface="+mn-lt"/>
              </a:rPr>
              <a:t>suitable</a:t>
            </a:r>
            <a:r>
              <a:rPr lang="nl-NL" b="1">
                <a:ea typeface="+mn-lt"/>
                <a:cs typeface="+mn-lt"/>
              </a:rPr>
              <a:t>?</a:t>
            </a:r>
          </a:p>
          <a:p>
            <a:pPr marL="914400" lvl="2" indent="0">
              <a:lnSpc>
                <a:spcPct val="150000"/>
              </a:lnSpc>
              <a:buNone/>
            </a:pPr>
            <a:r>
              <a:rPr lang="nl-NL" sz="1700" i="1">
                <a:ea typeface="+mn-lt"/>
                <a:cs typeface="+mn-lt"/>
              </a:rPr>
              <a:t>H2: </a:t>
            </a:r>
            <a:r>
              <a:rPr lang="nl-NL" sz="1700" i="1" err="1">
                <a:ea typeface="+mn-lt"/>
                <a:cs typeface="+mn-lt"/>
              </a:rPr>
              <a:t>Character</a:t>
            </a:r>
            <a:r>
              <a:rPr lang="nl-NL" sz="1700" i="1">
                <a:ea typeface="+mn-lt"/>
                <a:cs typeface="+mn-lt"/>
              </a:rPr>
              <a:t>-based </a:t>
            </a:r>
            <a:r>
              <a:rPr lang="nl-NL" sz="1700" i="1" err="1">
                <a:ea typeface="+mn-lt"/>
                <a:cs typeface="+mn-lt"/>
              </a:rPr>
              <a:t>shingling</a:t>
            </a:r>
            <a:r>
              <a:rPr lang="nl-NL" sz="1700" i="1">
                <a:ea typeface="+mn-lt"/>
                <a:cs typeface="+mn-lt"/>
              </a:rPr>
              <a:t> approaches are more </a:t>
            </a:r>
            <a:r>
              <a:rPr lang="nl-NL" sz="1700" i="1" err="1">
                <a:ea typeface="+mn-lt"/>
                <a:cs typeface="+mn-lt"/>
              </a:rPr>
              <a:t>suitable</a:t>
            </a:r>
            <a:r>
              <a:rPr lang="nl-NL" sz="1700" i="1">
                <a:ea typeface="+mn-lt"/>
                <a:cs typeface="+mn-lt"/>
              </a:rPr>
              <a:t> as </a:t>
            </a:r>
            <a:r>
              <a:rPr lang="nl-NL" sz="1700" i="1" err="1">
                <a:ea typeface="+mn-lt"/>
                <a:cs typeface="+mn-lt"/>
              </a:rPr>
              <a:t>they</a:t>
            </a:r>
            <a:r>
              <a:rPr lang="nl-NL" sz="1700" i="1">
                <a:ea typeface="+mn-lt"/>
                <a:cs typeface="+mn-lt"/>
              </a:rPr>
              <a:t> </a:t>
            </a:r>
            <a:r>
              <a:rPr lang="nl-NL" sz="1700" i="1" err="1">
                <a:ea typeface="+mn-lt"/>
                <a:cs typeface="+mn-lt"/>
              </a:rPr>
              <a:t>capture</a:t>
            </a:r>
            <a:r>
              <a:rPr lang="nl-NL" sz="1700" i="1">
                <a:ea typeface="+mn-lt"/>
                <a:cs typeface="+mn-lt"/>
              </a:rPr>
              <a:t> </a:t>
            </a:r>
            <a:r>
              <a:rPr lang="nl-NL" sz="1700" i="1" err="1">
                <a:ea typeface="+mn-lt"/>
                <a:cs typeface="+mn-lt"/>
              </a:rPr>
              <a:t>general</a:t>
            </a:r>
            <a:r>
              <a:rPr lang="nl-NL" sz="1700" i="1">
                <a:ea typeface="+mn-lt"/>
                <a:cs typeface="+mn-lt"/>
              </a:rPr>
              <a:t> </a:t>
            </a:r>
            <a:r>
              <a:rPr lang="nl-NL" sz="1700" i="1" err="1">
                <a:ea typeface="+mn-lt"/>
                <a:cs typeface="+mn-lt"/>
              </a:rPr>
              <a:t>patterns</a:t>
            </a:r>
            <a:r>
              <a:rPr lang="nl-NL" sz="1700" i="1">
                <a:ea typeface="+mn-lt"/>
                <a:cs typeface="+mn-lt"/>
              </a:rPr>
              <a:t>.</a:t>
            </a:r>
          </a:p>
          <a:p>
            <a:pPr marL="457200" lvl="1" indent="0">
              <a:lnSpc>
                <a:spcPct val="150000"/>
              </a:lnSpc>
              <a:buNone/>
            </a:pPr>
            <a:r>
              <a:rPr lang="nl-NL" b="1">
                <a:solidFill>
                  <a:schemeClr val="bg2">
                    <a:lumMod val="90000"/>
                  </a:schemeClr>
                </a:solidFill>
                <a:ea typeface="+mn-lt"/>
                <a:cs typeface="+mn-lt"/>
              </a:rPr>
              <a:t>RQ3: </a:t>
            </a:r>
            <a:r>
              <a:rPr lang="nl-NL" b="1" err="1">
                <a:solidFill>
                  <a:schemeClr val="bg2">
                    <a:lumMod val="90000"/>
                  </a:schemeClr>
                </a:solidFill>
                <a:ea typeface="+mn-lt"/>
                <a:cs typeface="+mn-lt"/>
              </a:rPr>
              <a:t>Which</a:t>
            </a:r>
            <a:r>
              <a:rPr lang="nl-NL" b="1">
                <a:solidFill>
                  <a:schemeClr val="bg2">
                    <a:lumMod val="90000"/>
                  </a:schemeClr>
                </a:solidFill>
                <a:ea typeface="+mn-lt"/>
                <a:cs typeface="+mn-lt"/>
              </a:rPr>
              <a:t> benefits does preprocessing offer?</a:t>
            </a:r>
          </a:p>
          <a:p>
            <a:pPr marL="914400" lvl="2" indent="0">
              <a:lnSpc>
                <a:spcPct val="150000"/>
              </a:lnSpc>
              <a:buNone/>
            </a:pPr>
            <a:r>
              <a:rPr lang="nl-NL" sz="1700" i="1">
                <a:solidFill>
                  <a:schemeClr val="bg2">
                    <a:lumMod val="90000"/>
                  </a:schemeClr>
                </a:solidFill>
                <a:ea typeface="+mn-lt"/>
                <a:cs typeface="+mn-lt"/>
              </a:rPr>
              <a:t>H3: Preprocessing </a:t>
            </a:r>
            <a:r>
              <a:rPr lang="nl-NL" sz="1700" i="1" err="1">
                <a:solidFill>
                  <a:schemeClr val="bg2">
                    <a:lumMod val="90000"/>
                  </a:schemeClr>
                </a:solidFill>
                <a:ea typeface="+mn-lt"/>
                <a:cs typeface="+mn-lt"/>
              </a:rPr>
              <a:t>improves</a:t>
            </a:r>
            <a:r>
              <a:rPr lang="nl-NL" sz="1700" i="1">
                <a:solidFill>
                  <a:schemeClr val="bg2">
                    <a:lumMod val="90000"/>
                  </a:schemeClr>
                </a:solidFill>
                <a:ea typeface="+mn-lt"/>
                <a:cs typeface="+mn-lt"/>
              </a:rPr>
              <a:t> </a:t>
            </a:r>
            <a:r>
              <a:rPr lang="nl-NL" sz="1700" i="1" err="1">
                <a:solidFill>
                  <a:schemeClr val="bg2">
                    <a:lumMod val="90000"/>
                  </a:schemeClr>
                </a:solidFill>
                <a:ea typeface="+mn-lt"/>
                <a:cs typeface="+mn-lt"/>
              </a:rPr>
              <a:t>accuracy</a:t>
            </a:r>
            <a:r>
              <a:rPr lang="nl-NL" sz="1700" i="1">
                <a:solidFill>
                  <a:schemeClr val="bg2">
                    <a:lumMod val="90000"/>
                  </a:schemeClr>
                </a:solidFill>
                <a:ea typeface="+mn-lt"/>
                <a:cs typeface="+mn-lt"/>
              </a:rPr>
              <a:t> </a:t>
            </a:r>
            <a:r>
              <a:rPr lang="nl-NL" sz="1700" i="1" err="1">
                <a:solidFill>
                  <a:schemeClr val="bg2">
                    <a:lumMod val="90000"/>
                  </a:schemeClr>
                </a:solidFill>
                <a:ea typeface="+mn-lt"/>
                <a:cs typeface="+mn-lt"/>
              </a:rPr>
              <a:t>and</a:t>
            </a:r>
            <a:r>
              <a:rPr lang="nl-NL" sz="1700" i="1">
                <a:solidFill>
                  <a:schemeClr val="bg2">
                    <a:lumMod val="90000"/>
                  </a:schemeClr>
                </a:solidFill>
                <a:ea typeface="+mn-lt"/>
                <a:cs typeface="+mn-lt"/>
              </a:rPr>
              <a:t> efficiency </a:t>
            </a:r>
            <a:r>
              <a:rPr lang="nl-NL" sz="1700" i="1" err="1">
                <a:solidFill>
                  <a:schemeClr val="bg2">
                    <a:lumMod val="90000"/>
                  </a:schemeClr>
                </a:solidFill>
                <a:ea typeface="+mn-lt"/>
                <a:cs typeface="+mn-lt"/>
              </a:rPr>
              <a:t>by</a:t>
            </a:r>
            <a:r>
              <a:rPr lang="nl-NL" sz="1700" i="1">
                <a:solidFill>
                  <a:schemeClr val="bg2">
                    <a:lumMod val="90000"/>
                  </a:schemeClr>
                </a:solidFill>
                <a:ea typeface="+mn-lt"/>
                <a:cs typeface="+mn-lt"/>
              </a:rPr>
              <a:t> </a:t>
            </a:r>
            <a:r>
              <a:rPr lang="nl-NL" sz="1700" i="1" err="1">
                <a:solidFill>
                  <a:schemeClr val="bg2">
                    <a:lumMod val="90000"/>
                  </a:schemeClr>
                </a:solidFill>
                <a:ea typeface="+mn-lt"/>
                <a:cs typeface="+mn-lt"/>
              </a:rPr>
              <a:t>reducing</a:t>
            </a:r>
            <a:r>
              <a:rPr lang="nl-NL" sz="1700" i="1">
                <a:solidFill>
                  <a:schemeClr val="bg2">
                    <a:lumMod val="90000"/>
                  </a:schemeClr>
                </a:solidFill>
                <a:ea typeface="+mn-lt"/>
                <a:cs typeface="+mn-lt"/>
              </a:rPr>
              <a:t> </a:t>
            </a:r>
            <a:r>
              <a:rPr lang="nl-NL" sz="1700" i="1" err="1">
                <a:solidFill>
                  <a:schemeClr val="bg2">
                    <a:lumMod val="90000"/>
                  </a:schemeClr>
                </a:solidFill>
                <a:ea typeface="+mn-lt"/>
                <a:cs typeface="+mn-lt"/>
              </a:rPr>
              <a:t>noise</a:t>
            </a:r>
            <a:r>
              <a:rPr lang="nl-NL" sz="1700" i="1">
                <a:solidFill>
                  <a:schemeClr val="bg2">
                    <a:lumMod val="90000"/>
                  </a:schemeClr>
                </a:solidFill>
                <a:ea typeface="+mn-lt"/>
                <a:cs typeface="+mn-lt"/>
              </a:rPr>
              <a:t> </a:t>
            </a:r>
            <a:r>
              <a:rPr lang="nl-NL" sz="1700" i="1" err="1">
                <a:solidFill>
                  <a:schemeClr val="bg2">
                    <a:lumMod val="90000"/>
                  </a:schemeClr>
                </a:solidFill>
                <a:ea typeface="+mn-lt"/>
                <a:cs typeface="+mn-lt"/>
              </a:rPr>
              <a:t>and</a:t>
            </a:r>
            <a:r>
              <a:rPr lang="nl-NL" sz="1700" i="1">
                <a:solidFill>
                  <a:schemeClr val="bg2">
                    <a:lumMod val="90000"/>
                  </a:schemeClr>
                </a:solidFill>
                <a:ea typeface="+mn-lt"/>
                <a:cs typeface="+mn-lt"/>
              </a:rPr>
              <a:t> document </a:t>
            </a:r>
            <a:r>
              <a:rPr lang="nl-NL" sz="1700" i="1" err="1">
                <a:solidFill>
                  <a:schemeClr val="bg2">
                    <a:lumMod val="90000"/>
                  </a:schemeClr>
                </a:solidFill>
                <a:ea typeface="+mn-lt"/>
                <a:cs typeface="+mn-lt"/>
              </a:rPr>
              <a:t>size</a:t>
            </a:r>
            <a:r>
              <a:rPr lang="nl-NL" sz="1700" i="1">
                <a:solidFill>
                  <a:schemeClr val="bg2">
                    <a:lumMod val="90000"/>
                  </a:schemeClr>
                </a:solidFill>
                <a:ea typeface="+mn-lt"/>
                <a:cs typeface="+mn-lt"/>
              </a:rPr>
              <a:t>.</a:t>
            </a:r>
          </a:p>
          <a:p>
            <a:pPr marL="457200" lvl="1" indent="0">
              <a:lnSpc>
                <a:spcPct val="150000"/>
              </a:lnSpc>
              <a:buNone/>
            </a:pPr>
            <a:r>
              <a:rPr lang="nl-NL" b="1">
                <a:solidFill>
                  <a:schemeClr val="bg2">
                    <a:lumMod val="90000"/>
                  </a:schemeClr>
                </a:solidFill>
                <a:ea typeface="+mn-lt"/>
                <a:cs typeface="+mn-lt"/>
              </a:rPr>
              <a:t>RQ4: How does </a:t>
            </a:r>
            <a:r>
              <a:rPr lang="nl-NL" b="1" err="1">
                <a:solidFill>
                  <a:schemeClr val="bg2">
                    <a:lumMod val="90000"/>
                  </a:schemeClr>
                </a:solidFill>
                <a:ea typeface="+mn-lt"/>
                <a:cs typeface="+mn-lt"/>
              </a:rPr>
              <a:t>summari</a:t>
            </a:r>
            <a:r>
              <a:rPr lang="en-BE" b="1">
                <a:solidFill>
                  <a:schemeClr val="bg2">
                    <a:lumMod val="90000"/>
                  </a:schemeClr>
                </a:solidFill>
                <a:ea typeface="+mn-lt"/>
                <a:cs typeface="+mn-lt"/>
              </a:rPr>
              <a:t>s</a:t>
            </a:r>
            <a:r>
              <a:rPr lang="nl-NL" b="1" err="1">
                <a:solidFill>
                  <a:schemeClr val="bg2">
                    <a:lumMod val="90000"/>
                  </a:schemeClr>
                </a:solidFill>
                <a:ea typeface="+mn-lt"/>
                <a:cs typeface="+mn-lt"/>
              </a:rPr>
              <a:t>ing</a:t>
            </a:r>
            <a:r>
              <a:rPr lang="nl-NL" b="1">
                <a:solidFill>
                  <a:schemeClr val="bg2">
                    <a:lumMod val="90000"/>
                  </a:schemeClr>
                </a:solidFill>
                <a:ea typeface="+mn-lt"/>
                <a:cs typeface="+mn-lt"/>
              </a:rPr>
              <a:t> </a:t>
            </a:r>
            <a:r>
              <a:rPr lang="nl-NL" b="1" err="1">
                <a:solidFill>
                  <a:schemeClr val="bg2">
                    <a:lumMod val="90000"/>
                  </a:schemeClr>
                </a:solidFill>
                <a:ea typeface="+mn-lt"/>
                <a:cs typeface="+mn-lt"/>
              </a:rPr>
              <a:t>documents</a:t>
            </a:r>
            <a:r>
              <a:rPr lang="nl-NL" b="1">
                <a:solidFill>
                  <a:schemeClr val="bg2">
                    <a:lumMod val="90000"/>
                  </a:schemeClr>
                </a:solidFill>
                <a:ea typeface="+mn-lt"/>
                <a:cs typeface="+mn-lt"/>
              </a:rPr>
              <a:t> affect </a:t>
            </a:r>
            <a:r>
              <a:rPr lang="nl-NL" b="1" err="1">
                <a:solidFill>
                  <a:schemeClr val="bg2">
                    <a:lumMod val="90000"/>
                  </a:schemeClr>
                </a:solidFill>
                <a:ea typeface="+mn-lt"/>
                <a:cs typeface="+mn-lt"/>
              </a:rPr>
              <a:t>the</a:t>
            </a:r>
            <a:r>
              <a:rPr lang="nl-NL" b="1">
                <a:solidFill>
                  <a:schemeClr val="bg2">
                    <a:lumMod val="90000"/>
                  </a:schemeClr>
                </a:solidFill>
                <a:ea typeface="+mn-lt"/>
                <a:cs typeface="+mn-lt"/>
              </a:rPr>
              <a:t> performance of </a:t>
            </a:r>
            <a:r>
              <a:rPr lang="nl-NL" b="1" err="1">
                <a:solidFill>
                  <a:schemeClr val="bg2">
                    <a:lumMod val="90000"/>
                  </a:schemeClr>
                </a:solidFill>
                <a:ea typeface="+mn-lt"/>
                <a:cs typeface="+mn-lt"/>
              </a:rPr>
              <a:t>an</a:t>
            </a:r>
            <a:r>
              <a:rPr lang="nl-NL" b="1">
                <a:solidFill>
                  <a:schemeClr val="bg2">
                    <a:lumMod val="90000"/>
                  </a:schemeClr>
                </a:solidFill>
                <a:ea typeface="+mn-lt"/>
                <a:cs typeface="+mn-lt"/>
              </a:rPr>
              <a:t> LSH tool?</a:t>
            </a:r>
          </a:p>
          <a:p>
            <a:pPr marL="914400" lvl="2" indent="0">
              <a:lnSpc>
                <a:spcPct val="150000"/>
              </a:lnSpc>
              <a:buNone/>
            </a:pPr>
            <a:r>
              <a:rPr lang="nl-NL" sz="1700" i="1">
                <a:solidFill>
                  <a:schemeClr val="bg2">
                    <a:lumMod val="90000"/>
                  </a:schemeClr>
                </a:solidFill>
                <a:ea typeface="+mn-lt"/>
                <a:cs typeface="+mn-lt"/>
              </a:rPr>
              <a:t>H4: </a:t>
            </a:r>
            <a:r>
              <a:rPr lang="nl-NL" sz="1700" i="1" err="1">
                <a:solidFill>
                  <a:schemeClr val="bg2">
                    <a:lumMod val="90000"/>
                  </a:schemeClr>
                </a:solidFill>
                <a:ea typeface="+mn-lt"/>
                <a:cs typeface="+mn-lt"/>
              </a:rPr>
              <a:t>Summari</a:t>
            </a:r>
            <a:r>
              <a:rPr lang="en-BE" sz="1700" i="1">
                <a:solidFill>
                  <a:schemeClr val="bg2">
                    <a:lumMod val="90000"/>
                  </a:schemeClr>
                </a:solidFill>
                <a:ea typeface="+mn-lt"/>
                <a:cs typeface="+mn-lt"/>
              </a:rPr>
              <a:t>s</a:t>
            </a:r>
            <a:r>
              <a:rPr lang="nl-NL" sz="1700" i="1" err="1">
                <a:solidFill>
                  <a:schemeClr val="bg2">
                    <a:lumMod val="90000"/>
                  </a:schemeClr>
                </a:solidFill>
                <a:ea typeface="+mn-lt"/>
                <a:cs typeface="+mn-lt"/>
              </a:rPr>
              <a:t>ing</a:t>
            </a:r>
            <a:r>
              <a:rPr lang="nl-NL" sz="1700" i="1">
                <a:solidFill>
                  <a:schemeClr val="bg2">
                    <a:lumMod val="90000"/>
                  </a:schemeClr>
                </a:solidFill>
                <a:ea typeface="+mn-lt"/>
                <a:cs typeface="+mn-lt"/>
              </a:rPr>
              <a:t> leads </a:t>
            </a:r>
            <a:r>
              <a:rPr lang="nl-NL" sz="1700" i="1" err="1">
                <a:solidFill>
                  <a:schemeClr val="bg2">
                    <a:lumMod val="90000"/>
                  </a:schemeClr>
                </a:solidFill>
                <a:ea typeface="+mn-lt"/>
                <a:cs typeface="+mn-lt"/>
              </a:rPr>
              <a:t>to</a:t>
            </a:r>
            <a:r>
              <a:rPr lang="nl-NL" sz="1700" i="1">
                <a:solidFill>
                  <a:schemeClr val="bg2">
                    <a:lumMod val="90000"/>
                  </a:schemeClr>
                </a:solidFill>
                <a:ea typeface="+mn-lt"/>
                <a:cs typeface="+mn-lt"/>
              </a:rPr>
              <a:t> a </a:t>
            </a:r>
            <a:r>
              <a:rPr lang="nl-NL" sz="1700" i="1" err="1">
                <a:solidFill>
                  <a:schemeClr val="bg2">
                    <a:lumMod val="90000"/>
                  </a:schemeClr>
                </a:solidFill>
                <a:ea typeface="+mn-lt"/>
                <a:cs typeface="+mn-lt"/>
              </a:rPr>
              <a:t>justified</a:t>
            </a:r>
            <a:r>
              <a:rPr lang="nl-NL" sz="1700" i="1">
                <a:solidFill>
                  <a:schemeClr val="bg2">
                    <a:lumMod val="90000"/>
                  </a:schemeClr>
                </a:solidFill>
                <a:ea typeface="+mn-lt"/>
                <a:cs typeface="+mn-lt"/>
              </a:rPr>
              <a:t> </a:t>
            </a:r>
            <a:r>
              <a:rPr lang="nl-NL" sz="1700" i="1" err="1">
                <a:solidFill>
                  <a:schemeClr val="bg2">
                    <a:lumMod val="90000"/>
                  </a:schemeClr>
                </a:solidFill>
                <a:ea typeface="+mn-lt"/>
                <a:cs typeface="+mn-lt"/>
              </a:rPr>
              <a:t>trade</a:t>
            </a:r>
            <a:r>
              <a:rPr lang="nl-NL" sz="1700" i="1">
                <a:solidFill>
                  <a:schemeClr val="bg2">
                    <a:lumMod val="90000"/>
                  </a:schemeClr>
                </a:solidFill>
                <a:ea typeface="+mn-lt"/>
                <a:cs typeface="+mn-lt"/>
              </a:rPr>
              <a:t>-off </a:t>
            </a:r>
            <a:r>
              <a:rPr lang="nl-NL" sz="1700" i="1" err="1">
                <a:solidFill>
                  <a:schemeClr val="bg2">
                    <a:lumMod val="90000"/>
                  </a:schemeClr>
                </a:solidFill>
                <a:ea typeface="+mn-lt"/>
                <a:cs typeface="+mn-lt"/>
              </a:rPr>
              <a:t>between</a:t>
            </a:r>
            <a:r>
              <a:rPr lang="nl-NL" sz="1700" i="1">
                <a:solidFill>
                  <a:schemeClr val="bg2">
                    <a:lumMod val="90000"/>
                  </a:schemeClr>
                </a:solidFill>
                <a:ea typeface="+mn-lt"/>
                <a:cs typeface="+mn-lt"/>
              </a:rPr>
              <a:t> performance </a:t>
            </a:r>
            <a:r>
              <a:rPr lang="nl-NL" sz="1700" i="1" err="1">
                <a:solidFill>
                  <a:schemeClr val="bg2">
                    <a:lumMod val="90000"/>
                  </a:schemeClr>
                </a:solidFill>
                <a:ea typeface="+mn-lt"/>
                <a:cs typeface="+mn-lt"/>
              </a:rPr>
              <a:t>and</a:t>
            </a:r>
            <a:r>
              <a:rPr lang="nl-NL" sz="1700" i="1">
                <a:solidFill>
                  <a:schemeClr val="bg2">
                    <a:lumMod val="90000"/>
                  </a:schemeClr>
                </a:solidFill>
                <a:ea typeface="+mn-lt"/>
                <a:cs typeface="+mn-lt"/>
              </a:rPr>
              <a:t> efficiency.</a:t>
            </a:r>
          </a:p>
        </p:txBody>
      </p:sp>
    </p:spTree>
    <p:extLst>
      <p:ext uri="{BB962C8B-B14F-4D97-AF65-F5344CB8AC3E}">
        <p14:creationId xmlns:p14="http://schemas.microsoft.com/office/powerpoint/2010/main" val="4036196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CBDCD0-4FF4-35E2-363E-17D0164A47A0}"/>
              </a:ext>
            </a:extLst>
          </p:cNvPr>
          <p:cNvSpPr>
            <a:spLocks noGrp="1"/>
          </p:cNvSpPr>
          <p:nvPr>
            <p:ph type="title"/>
          </p:nvPr>
        </p:nvSpPr>
        <p:spPr/>
        <p:txBody>
          <a:bodyPr/>
          <a:lstStyle/>
          <a:p>
            <a:r>
              <a:rPr lang="nl-NL"/>
              <a:t>Research </a:t>
            </a:r>
            <a:r>
              <a:rPr lang="nl-NL" err="1"/>
              <a:t>Questions</a:t>
            </a:r>
          </a:p>
        </p:txBody>
      </p:sp>
      <p:sp>
        <p:nvSpPr>
          <p:cNvPr id="3" name="Tijdelijke aanduiding voor inhoud 2">
            <a:extLst>
              <a:ext uri="{FF2B5EF4-FFF2-40B4-BE49-F238E27FC236}">
                <a16:creationId xmlns:a16="http://schemas.microsoft.com/office/drawing/2014/main" id="{D9BACB3F-8A82-836A-1E52-F065F4A79EB1}"/>
              </a:ext>
            </a:extLst>
          </p:cNvPr>
          <p:cNvSpPr>
            <a:spLocks noGrp="1"/>
          </p:cNvSpPr>
          <p:nvPr>
            <p:ph idx="1"/>
          </p:nvPr>
        </p:nvSpPr>
        <p:spPr>
          <a:xfrm>
            <a:off x="706496" y="1712737"/>
            <a:ext cx="10788414" cy="4370152"/>
          </a:xfrm>
        </p:spPr>
        <p:txBody>
          <a:bodyPr vert="horz" lIns="91440" tIns="45720" rIns="91440" bIns="45720" rtlCol="0" anchor="t">
            <a:normAutofit fontScale="92500"/>
          </a:bodyPr>
          <a:lstStyle/>
          <a:p>
            <a:pPr marL="457200" lvl="1" indent="0">
              <a:lnSpc>
                <a:spcPct val="150000"/>
              </a:lnSpc>
              <a:buNone/>
            </a:pPr>
            <a:r>
              <a:rPr lang="nl-NL" b="1">
                <a:solidFill>
                  <a:schemeClr val="bg2">
                    <a:lumMod val="90000"/>
                  </a:schemeClr>
                </a:solidFill>
                <a:ea typeface="+mn-lt"/>
                <a:cs typeface="+mn-lt"/>
              </a:rPr>
              <a:t>RQ1: How </a:t>
            </a:r>
            <a:r>
              <a:rPr lang="nl-NL" b="1" err="1">
                <a:solidFill>
                  <a:schemeClr val="bg2">
                    <a:lumMod val="90000"/>
                  </a:schemeClr>
                </a:solidFill>
                <a:ea typeface="+mn-lt"/>
                <a:cs typeface="+mn-lt"/>
              </a:rPr>
              <a:t>effective</a:t>
            </a:r>
            <a:r>
              <a:rPr lang="nl-NL" b="1">
                <a:solidFill>
                  <a:schemeClr val="bg2">
                    <a:lumMod val="90000"/>
                  </a:schemeClr>
                </a:solidFill>
                <a:ea typeface="+mn-lt"/>
                <a:cs typeface="+mn-lt"/>
              </a:rPr>
              <a:t> is LSH in </a:t>
            </a:r>
            <a:r>
              <a:rPr lang="nl-NL" b="1" err="1">
                <a:solidFill>
                  <a:schemeClr val="bg2">
                    <a:lumMod val="90000"/>
                  </a:schemeClr>
                </a:solidFill>
                <a:ea typeface="+mn-lt"/>
                <a:cs typeface="+mn-lt"/>
              </a:rPr>
              <a:t>detecting</a:t>
            </a:r>
            <a:r>
              <a:rPr lang="nl-NL" b="1">
                <a:solidFill>
                  <a:schemeClr val="bg2">
                    <a:lumMod val="90000"/>
                  </a:schemeClr>
                </a:solidFill>
                <a:ea typeface="+mn-lt"/>
                <a:cs typeface="+mn-lt"/>
              </a:rPr>
              <a:t> </a:t>
            </a:r>
            <a:r>
              <a:rPr lang="nl-NL" b="1" err="1">
                <a:solidFill>
                  <a:schemeClr val="bg2">
                    <a:lumMod val="90000"/>
                  </a:schemeClr>
                </a:solidFill>
                <a:ea typeface="+mn-lt"/>
                <a:cs typeface="+mn-lt"/>
              </a:rPr>
              <a:t>plagiarism</a:t>
            </a:r>
            <a:r>
              <a:rPr lang="nl-NL" b="1">
                <a:solidFill>
                  <a:schemeClr val="bg2">
                    <a:lumMod val="90000"/>
                  </a:schemeClr>
                </a:solidFill>
                <a:ea typeface="+mn-lt"/>
                <a:cs typeface="+mn-lt"/>
              </a:rPr>
              <a:t>?</a:t>
            </a:r>
          </a:p>
          <a:p>
            <a:pPr marL="914400" lvl="2" indent="0">
              <a:lnSpc>
                <a:spcPct val="150000"/>
              </a:lnSpc>
              <a:buNone/>
            </a:pPr>
            <a:r>
              <a:rPr lang="en-BE" sz="1700" i="1">
                <a:solidFill>
                  <a:schemeClr val="bg2">
                    <a:lumMod val="90000"/>
                  </a:schemeClr>
                </a:solidFill>
                <a:ea typeface="+mn-lt"/>
                <a:cs typeface="+mn-lt"/>
              </a:rPr>
              <a:t>H1: </a:t>
            </a:r>
            <a:r>
              <a:rPr lang="nl-NL" sz="1700" i="1">
                <a:solidFill>
                  <a:schemeClr val="bg2">
                    <a:lumMod val="90000"/>
                  </a:schemeClr>
                </a:solidFill>
                <a:ea typeface="+mn-lt"/>
                <a:cs typeface="+mn-lt"/>
              </a:rPr>
              <a:t>LSH is </a:t>
            </a:r>
            <a:r>
              <a:rPr lang="nl-NL" sz="1700" i="1" err="1">
                <a:solidFill>
                  <a:schemeClr val="bg2">
                    <a:lumMod val="90000"/>
                  </a:schemeClr>
                </a:solidFill>
                <a:ea typeface="+mn-lt"/>
                <a:cs typeface="+mn-lt"/>
              </a:rPr>
              <a:t>highly</a:t>
            </a:r>
            <a:r>
              <a:rPr lang="nl-NL" sz="1700" i="1">
                <a:solidFill>
                  <a:schemeClr val="bg2">
                    <a:lumMod val="90000"/>
                  </a:schemeClr>
                </a:solidFill>
                <a:ea typeface="+mn-lt"/>
                <a:cs typeface="+mn-lt"/>
              </a:rPr>
              <a:t> </a:t>
            </a:r>
            <a:r>
              <a:rPr lang="nl-NL" sz="1700" i="1" err="1">
                <a:solidFill>
                  <a:schemeClr val="bg2">
                    <a:lumMod val="90000"/>
                  </a:schemeClr>
                </a:solidFill>
                <a:ea typeface="+mn-lt"/>
                <a:cs typeface="+mn-lt"/>
              </a:rPr>
              <a:t>effective</a:t>
            </a:r>
            <a:r>
              <a:rPr lang="nl-NL" sz="1700" i="1">
                <a:solidFill>
                  <a:schemeClr val="bg2">
                    <a:lumMod val="90000"/>
                  </a:schemeClr>
                </a:solidFill>
                <a:ea typeface="+mn-lt"/>
                <a:cs typeface="+mn-lt"/>
              </a:rPr>
              <a:t> in </a:t>
            </a:r>
            <a:r>
              <a:rPr lang="nl-NL" sz="1700" i="1" err="1">
                <a:solidFill>
                  <a:schemeClr val="bg2">
                    <a:lumMod val="90000"/>
                  </a:schemeClr>
                </a:solidFill>
                <a:ea typeface="+mn-lt"/>
                <a:cs typeface="+mn-lt"/>
              </a:rPr>
              <a:t>detecting</a:t>
            </a:r>
            <a:r>
              <a:rPr lang="nl-NL" sz="1700" i="1">
                <a:solidFill>
                  <a:schemeClr val="bg2">
                    <a:lumMod val="90000"/>
                  </a:schemeClr>
                </a:solidFill>
                <a:ea typeface="+mn-lt"/>
                <a:cs typeface="+mn-lt"/>
              </a:rPr>
              <a:t> </a:t>
            </a:r>
            <a:r>
              <a:rPr lang="nl-NL" sz="1700" i="1" err="1">
                <a:solidFill>
                  <a:schemeClr val="bg2">
                    <a:lumMod val="90000"/>
                  </a:schemeClr>
                </a:solidFill>
                <a:ea typeface="+mn-lt"/>
                <a:cs typeface="+mn-lt"/>
              </a:rPr>
              <a:t>plagiarism</a:t>
            </a:r>
            <a:r>
              <a:rPr lang="nl-NL" sz="1700" i="1">
                <a:solidFill>
                  <a:schemeClr val="bg2">
                    <a:lumMod val="90000"/>
                  </a:schemeClr>
                </a:solidFill>
                <a:ea typeface="+mn-lt"/>
                <a:cs typeface="+mn-lt"/>
              </a:rPr>
              <a:t> </a:t>
            </a:r>
            <a:r>
              <a:rPr lang="nl-NL" sz="1700" i="1" err="1">
                <a:solidFill>
                  <a:schemeClr val="bg2">
                    <a:lumMod val="90000"/>
                  </a:schemeClr>
                </a:solidFill>
                <a:ea typeface="+mn-lt"/>
                <a:cs typeface="+mn-lt"/>
              </a:rPr>
              <a:t>due</a:t>
            </a:r>
            <a:r>
              <a:rPr lang="nl-NL" sz="1700" i="1">
                <a:solidFill>
                  <a:schemeClr val="bg2">
                    <a:lumMod val="90000"/>
                  </a:schemeClr>
                </a:solidFill>
                <a:ea typeface="+mn-lt"/>
                <a:cs typeface="+mn-lt"/>
              </a:rPr>
              <a:t> </a:t>
            </a:r>
            <a:r>
              <a:rPr lang="nl-NL" sz="1700" i="1" err="1">
                <a:solidFill>
                  <a:schemeClr val="bg2">
                    <a:lumMod val="90000"/>
                  </a:schemeClr>
                </a:solidFill>
                <a:ea typeface="+mn-lt"/>
                <a:cs typeface="+mn-lt"/>
              </a:rPr>
              <a:t>to</a:t>
            </a:r>
            <a:r>
              <a:rPr lang="nl-NL" sz="1700" i="1">
                <a:solidFill>
                  <a:schemeClr val="bg2">
                    <a:lumMod val="90000"/>
                  </a:schemeClr>
                </a:solidFill>
                <a:ea typeface="+mn-lt"/>
                <a:cs typeface="+mn-lt"/>
              </a:rPr>
              <a:t> </a:t>
            </a:r>
            <a:r>
              <a:rPr lang="nl-NL" sz="1700" i="1" err="1">
                <a:solidFill>
                  <a:schemeClr val="bg2">
                    <a:lumMod val="90000"/>
                  </a:schemeClr>
                </a:solidFill>
                <a:ea typeface="+mn-lt"/>
                <a:cs typeface="+mn-lt"/>
              </a:rPr>
              <a:t>efficient</a:t>
            </a:r>
            <a:r>
              <a:rPr lang="nl-NL" sz="1700" i="1">
                <a:solidFill>
                  <a:schemeClr val="bg2">
                    <a:lumMod val="90000"/>
                  </a:schemeClr>
                </a:solidFill>
                <a:ea typeface="+mn-lt"/>
                <a:cs typeface="+mn-lt"/>
              </a:rPr>
              <a:t> </a:t>
            </a:r>
            <a:r>
              <a:rPr lang="nl-NL" sz="1700" i="1" err="1">
                <a:solidFill>
                  <a:schemeClr val="bg2">
                    <a:lumMod val="90000"/>
                  </a:schemeClr>
                </a:solidFill>
                <a:ea typeface="+mn-lt"/>
                <a:cs typeface="+mn-lt"/>
              </a:rPr>
              <a:t>similarity</a:t>
            </a:r>
            <a:r>
              <a:rPr lang="nl-NL" sz="1700" i="1">
                <a:solidFill>
                  <a:schemeClr val="bg2">
                    <a:lumMod val="90000"/>
                  </a:schemeClr>
                </a:solidFill>
                <a:ea typeface="+mn-lt"/>
                <a:cs typeface="+mn-lt"/>
              </a:rPr>
              <a:t> </a:t>
            </a:r>
            <a:r>
              <a:rPr lang="nl-NL" sz="1700" i="1" err="1">
                <a:solidFill>
                  <a:schemeClr val="bg2">
                    <a:lumMod val="90000"/>
                  </a:schemeClr>
                </a:solidFill>
                <a:ea typeface="+mn-lt"/>
                <a:cs typeface="+mn-lt"/>
              </a:rPr>
              <a:t>searches</a:t>
            </a:r>
            <a:r>
              <a:rPr lang="nl-NL" sz="1700" i="1">
                <a:solidFill>
                  <a:schemeClr val="bg2">
                    <a:lumMod val="90000"/>
                  </a:schemeClr>
                </a:solidFill>
                <a:ea typeface="+mn-lt"/>
                <a:cs typeface="+mn-lt"/>
              </a:rPr>
              <a:t>.</a:t>
            </a:r>
          </a:p>
          <a:p>
            <a:pPr marL="457200" lvl="1" indent="0">
              <a:lnSpc>
                <a:spcPct val="150000"/>
              </a:lnSpc>
              <a:buNone/>
            </a:pPr>
            <a:r>
              <a:rPr lang="nl-NL" b="1">
                <a:solidFill>
                  <a:schemeClr val="bg2">
                    <a:lumMod val="90000"/>
                  </a:schemeClr>
                </a:solidFill>
                <a:ea typeface="+mn-lt"/>
                <a:cs typeface="+mn-lt"/>
              </a:rPr>
              <a:t>RQ2: </a:t>
            </a:r>
            <a:r>
              <a:rPr lang="nl-NL" b="1" err="1">
                <a:solidFill>
                  <a:schemeClr val="bg2">
                    <a:lumMod val="90000"/>
                  </a:schemeClr>
                </a:solidFill>
                <a:ea typeface="+mn-lt"/>
                <a:cs typeface="+mn-lt"/>
              </a:rPr>
              <a:t>Which</a:t>
            </a:r>
            <a:r>
              <a:rPr lang="nl-NL" b="1">
                <a:solidFill>
                  <a:schemeClr val="bg2">
                    <a:lumMod val="90000"/>
                  </a:schemeClr>
                </a:solidFill>
                <a:ea typeface="+mn-lt"/>
                <a:cs typeface="+mn-lt"/>
              </a:rPr>
              <a:t> </a:t>
            </a:r>
            <a:r>
              <a:rPr lang="nl-NL" b="1" err="1">
                <a:solidFill>
                  <a:schemeClr val="bg2">
                    <a:lumMod val="90000"/>
                  </a:schemeClr>
                </a:solidFill>
                <a:ea typeface="+mn-lt"/>
                <a:cs typeface="+mn-lt"/>
              </a:rPr>
              <a:t>shingling</a:t>
            </a:r>
            <a:r>
              <a:rPr lang="nl-NL" b="1">
                <a:solidFill>
                  <a:schemeClr val="bg2">
                    <a:lumMod val="90000"/>
                  </a:schemeClr>
                </a:solidFill>
                <a:ea typeface="+mn-lt"/>
                <a:cs typeface="+mn-lt"/>
              </a:rPr>
              <a:t> approach is most </a:t>
            </a:r>
            <a:r>
              <a:rPr lang="nl-NL" b="1" err="1">
                <a:solidFill>
                  <a:schemeClr val="bg2">
                    <a:lumMod val="90000"/>
                  </a:schemeClr>
                </a:solidFill>
                <a:ea typeface="+mn-lt"/>
                <a:cs typeface="+mn-lt"/>
              </a:rPr>
              <a:t>suitable</a:t>
            </a:r>
            <a:r>
              <a:rPr lang="nl-NL" b="1">
                <a:solidFill>
                  <a:schemeClr val="bg2">
                    <a:lumMod val="90000"/>
                  </a:schemeClr>
                </a:solidFill>
                <a:ea typeface="+mn-lt"/>
                <a:cs typeface="+mn-lt"/>
              </a:rPr>
              <a:t>?</a:t>
            </a:r>
          </a:p>
          <a:p>
            <a:pPr marL="914400" lvl="2" indent="0">
              <a:lnSpc>
                <a:spcPct val="150000"/>
              </a:lnSpc>
              <a:buNone/>
            </a:pPr>
            <a:r>
              <a:rPr lang="nl-NL" sz="1700" i="1">
                <a:solidFill>
                  <a:schemeClr val="bg2">
                    <a:lumMod val="90000"/>
                  </a:schemeClr>
                </a:solidFill>
                <a:ea typeface="+mn-lt"/>
                <a:cs typeface="+mn-lt"/>
              </a:rPr>
              <a:t>H2: </a:t>
            </a:r>
            <a:r>
              <a:rPr lang="nl-NL" sz="1700" i="1" err="1">
                <a:solidFill>
                  <a:schemeClr val="bg2">
                    <a:lumMod val="90000"/>
                  </a:schemeClr>
                </a:solidFill>
                <a:ea typeface="+mn-lt"/>
                <a:cs typeface="+mn-lt"/>
              </a:rPr>
              <a:t>Character</a:t>
            </a:r>
            <a:r>
              <a:rPr lang="nl-NL" sz="1700" i="1">
                <a:solidFill>
                  <a:schemeClr val="bg2">
                    <a:lumMod val="90000"/>
                  </a:schemeClr>
                </a:solidFill>
                <a:ea typeface="+mn-lt"/>
                <a:cs typeface="+mn-lt"/>
              </a:rPr>
              <a:t>-based </a:t>
            </a:r>
            <a:r>
              <a:rPr lang="nl-NL" sz="1700" i="1" err="1">
                <a:solidFill>
                  <a:schemeClr val="bg2">
                    <a:lumMod val="90000"/>
                  </a:schemeClr>
                </a:solidFill>
                <a:ea typeface="+mn-lt"/>
                <a:cs typeface="+mn-lt"/>
              </a:rPr>
              <a:t>shingling</a:t>
            </a:r>
            <a:r>
              <a:rPr lang="nl-NL" sz="1700" i="1">
                <a:solidFill>
                  <a:schemeClr val="bg2">
                    <a:lumMod val="90000"/>
                  </a:schemeClr>
                </a:solidFill>
                <a:ea typeface="+mn-lt"/>
                <a:cs typeface="+mn-lt"/>
              </a:rPr>
              <a:t> approaches are more </a:t>
            </a:r>
            <a:r>
              <a:rPr lang="nl-NL" sz="1700" i="1" err="1">
                <a:solidFill>
                  <a:schemeClr val="bg2">
                    <a:lumMod val="90000"/>
                  </a:schemeClr>
                </a:solidFill>
                <a:ea typeface="+mn-lt"/>
                <a:cs typeface="+mn-lt"/>
              </a:rPr>
              <a:t>suitable</a:t>
            </a:r>
            <a:r>
              <a:rPr lang="nl-NL" sz="1700" i="1">
                <a:solidFill>
                  <a:schemeClr val="bg2">
                    <a:lumMod val="90000"/>
                  </a:schemeClr>
                </a:solidFill>
                <a:ea typeface="+mn-lt"/>
                <a:cs typeface="+mn-lt"/>
              </a:rPr>
              <a:t> as </a:t>
            </a:r>
            <a:r>
              <a:rPr lang="nl-NL" sz="1700" i="1" err="1">
                <a:solidFill>
                  <a:schemeClr val="bg2">
                    <a:lumMod val="90000"/>
                  </a:schemeClr>
                </a:solidFill>
                <a:ea typeface="+mn-lt"/>
                <a:cs typeface="+mn-lt"/>
              </a:rPr>
              <a:t>they</a:t>
            </a:r>
            <a:r>
              <a:rPr lang="nl-NL" sz="1700" i="1">
                <a:solidFill>
                  <a:schemeClr val="bg2">
                    <a:lumMod val="90000"/>
                  </a:schemeClr>
                </a:solidFill>
                <a:ea typeface="+mn-lt"/>
                <a:cs typeface="+mn-lt"/>
              </a:rPr>
              <a:t> </a:t>
            </a:r>
            <a:r>
              <a:rPr lang="nl-NL" sz="1700" i="1" err="1">
                <a:solidFill>
                  <a:schemeClr val="bg2">
                    <a:lumMod val="90000"/>
                  </a:schemeClr>
                </a:solidFill>
                <a:ea typeface="+mn-lt"/>
                <a:cs typeface="+mn-lt"/>
              </a:rPr>
              <a:t>capture</a:t>
            </a:r>
            <a:r>
              <a:rPr lang="nl-NL" sz="1700" i="1">
                <a:solidFill>
                  <a:schemeClr val="bg2">
                    <a:lumMod val="90000"/>
                  </a:schemeClr>
                </a:solidFill>
                <a:ea typeface="+mn-lt"/>
                <a:cs typeface="+mn-lt"/>
              </a:rPr>
              <a:t> </a:t>
            </a:r>
            <a:r>
              <a:rPr lang="nl-NL" sz="1700" i="1" err="1">
                <a:solidFill>
                  <a:schemeClr val="bg2">
                    <a:lumMod val="90000"/>
                  </a:schemeClr>
                </a:solidFill>
                <a:ea typeface="+mn-lt"/>
                <a:cs typeface="+mn-lt"/>
              </a:rPr>
              <a:t>general</a:t>
            </a:r>
            <a:r>
              <a:rPr lang="nl-NL" sz="1700" i="1">
                <a:solidFill>
                  <a:schemeClr val="bg2">
                    <a:lumMod val="90000"/>
                  </a:schemeClr>
                </a:solidFill>
                <a:ea typeface="+mn-lt"/>
                <a:cs typeface="+mn-lt"/>
              </a:rPr>
              <a:t> </a:t>
            </a:r>
            <a:r>
              <a:rPr lang="nl-NL" sz="1700" i="1" err="1">
                <a:solidFill>
                  <a:schemeClr val="bg2">
                    <a:lumMod val="90000"/>
                  </a:schemeClr>
                </a:solidFill>
                <a:ea typeface="+mn-lt"/>
                <a:cs typeface="+mn-lt"/>
              </a:rPr>
              <a:t>patterns</a:t>
            </a:r>
            <a:r>
              <a:rPr lang="nl-NL" sz="1700" i="1">
                <a:solidFill>
                  <a:schemeClr val="bg2">
                    <a:lumMod val="90000"/>
                  </a:schemeClr>
                </a:solidFill>
                <a:ea typeface="+mn-lt"/>
                <a:cs typeface="+mn-lt"/>
              </a:rPr>
              <a:t>.</a:t>
            </a:r>
          </a:p>
          <a:p>
            <a:pPr marL="457200" lvl="1" indent="0">
              <a:lnSpc>
                <a:spcPct val="150000"/>
              </a:lnSpc>
              <a:buNone/>
            </a:pPr>
            <a:r>
              <a:rPr lang="nl-NL" b="1">
                <a:ea typeface="+mn-lt"/>
                <a:cs typeface="+mn-lt"/>
              </a:rPr>
              <a:t>RQ3: </a:t>
            </a:r>
            <a:r>
              <a:rPr lang="nl-NL" b="1" err="1">
                <a:ea typeface="+mn-lt"/>
                <a:cs typeface="+mn-lt"/>
              </a:rPr>
              <a:t>Which</a:t>
            </a:r>
            <a:r>
              <a:rPr lang="nl-NL" b="1">
                <a:ea typeface="+mn-lt"/>
                <a:cs typeface="+mn-lt"/>
              </a:rPr>
              <a:t> benefits does preprocessing offer?</a:t>
            </a:r>
          </a:p>
          <a:p>
            <a:pPr marL="914400" lvl="2" indent="0">
              <a:lnSpc>
                <a:spcPct val="150000"/>
              </a:lnSpc>
              <a:buNone/>
            </a:pPr>
            <a:r>
              <a:rPr lang="nl-NL" sz="1700" i="1">
                <a:ea typeface="+mn-lt"/>
                <a:cs typeface="+mn-lt"/>
              </a:rPr>
              <a:t>H3: Preprocessing </a:t>
            </a:r>
            <a:r>
              <a:rPr lang="nl-NL" sz="1700" i="1" err="1">
                <a:ea typeface="+mn-lt"/>
                <a:cs typeface="+mn-lt"/>
              </a:rPr>
              <a:t>improves</a:t>
            </a:r>
            <a:r>
              <a:rPr lang="nl-NL" sz="1700" i="1">
                <a:ea typeface="+mn-lt"/>
                <a:cs typeface="+mn-lt"/>
              </a:rPr>
              <a:t> </a:t>
            </a:r>
            <a:r>
              <a:rPr lang="nl-NL" sz="1700" i="1" err="1">
                <a:ea typeface="+mn-lt"/>
                <a:cs typeface="+mn-lt"/>
              </a:rPr>
              <a:t>accuracy</a:t>
            </a:r>
            <a:r>
              <a:rPr lang="nl-NL" sz="1700" i="1">
                <a:ea typeface="+mn-lt"/>
                <a:cs typeface="+mn-lt"/>
              </a:rPr>
              <a:t> </a:t>
            </a:r>
            <a:r>
              <a:rPr lang="nl-NL" sz="1700" i="1" err="1">
                <a:ea typeface="+mn-lt"/>
                <a:cs typeface="+mn-lt"/>
              </a:rPr>
              <a:t>and</a:t>
            </a:r>
            <a:r>
              <a:rPr lang="nl-NL" sz="1700" i="1">
                <a:ea typeface="+mn-lt"/>
                <a:cs typeface="+mn-lt"/>
              </a:rPr>
              <a:t> efficiency </a:t>
            </a:r>
            <a:r>
              <a:rPr lang="nl-NL" sz="1700" i="1" err="1">
                <a:ea typeface="+mn-lt"/>
                <a:cs typeface="+mn-lt"/>
              </a:rPr>
              <a:t>by</a:t>
            </a:r>
            <a:r>
              <a:rPr lang="nl-NL" sz="1700" i="1">
                <a:ea typeface="+mn-lt"/>
                <a:cs typeface="+mn-lt"/>
              </a:rPr>
              <a:t> </a:t>
            </a:r>
            <a:r>
              <a:rPr lang="nl-NL" sz="1700" i="1" err="1">
                <a:ea typeface="+mn-lt"/>
                <a:cs typeface="+mn-lt"/>
              </a:rPr>
              <a:t>reducing</a:t>
            </a:r>
            <a:r>
              <a:rPr lang="nl-NL" sz="1700" i="1">
                <a:ea typeface="+mn-lt"/>
                <a:cs typeface="+mn-lt"/>
              </a:rPr>
              <a:t> </a:t>
            </a:r>
            <a:r>
              <a:rPr lang="nl-NL" sz="1700" i="1" err="1">
                <a:ea typeface="+mn-lt"/>
                <a:cs typeface="+mn-lt"/>
              </a:rPr>
              <a:t>noise</a:t>
            </a:r>
            <a:r>
              <a:rPr lang="nl-NL" sz="1700" i="1">
                <a:ea typeface="+mn-lt"/>
                <a:cs typeface="+mn-lt"/>
              </a:rPr>
              <a:t> </a:t>
            </a:r>
            <a:r>
              <a:rPr lang="nl-NL" sz="1700" i="1" err="1">
                <a:ea typeface="+mn-lt"/>
                <a:cs typeface="+mn-lt"/>
              </a:rPr>
              <a:t>and</a:t>
            </a:r>
            <a:r>
              <a:rPr lang="nl-NL" sz="1700" i="1">
                <a:ea typeface="+mn-lt"/>
                <a:cs typeface="+mn-lt"/>
              </a:rPr>
              <a:t> document </a:t>
            </a:r>
            <a:r>
              <a:rPr lang="nl-NL" sz="1700" i="1" err="1">
                <a:ea typeface="+mn-lt"/>
                <a:cs typeface="+mn-lt"/>
              </a:rPr>
              <a:t>size</a:t>
            </a:r>
            <a:r>
              <a:rPr lang="nl-NL" sz="1700" i="1">
                <a:ea typeface="+mn-lt"/>
                <a:cs typeface="+mn-lt"/>
              </a:rPr>
              <a:t>.</a:t>
            </a:r>
          </a:p>
          <a:p>
            <a:pPr marL="457200" lvl="1" indent="0">
              <a:lnSpc>
                <a:spcPct val="150000"/>
              </a:lnSpc>
              <a:buNone/>
            </a:pPr>
            <a:r>
              <a:rPr lang="nl-NL" b="1">
                <a:solidFill>
                  <a:schemeClr val="bg2">
                    <a:lumMod val="90000"/>
                  </a:schemeClr>
                </a:solidFill>
                <a:ea typeface="+mn-lt"/>
                <a:cs typeface="+mn-lt"/>
              </a:rPr>
              <a:t>RQ4: How does </a:t>
            </a:r>
            <a:r>
              <a:rPr lang="nl-NL" b="1" err="1">
                <a:solidFill>
                  <a:schemeClr val="bg2">
                    <a:lumMod val="90000"/>
                  </a:schemeClr>
                </a:solidFill>
                <a:ea typeface="+mn-lt"/>
                <a:cs typeface="+mn-lt"/>
              </a:rPr>
              <a:t>summari</a:t>
            </a:r>
            <a:r>
              <a:rPr lang="en-BE" b="1">
                <a:solidFill>
                  <a:schemeClr val="bg2">
                    <a:lumMod val="90000"/>
                  </a:schemeClr>
                </a:solidFill>
                <a:ea typeface="+mn-lt"/>
                <a:cs typeface="+mn-lt"/>
              </a:rPr>
              <a:t>s</a:t>
            </a:r>
            <a:r>
              <a:rPr lang="nl-NL" b="1" err="1">
                <a:solidFill>
                  <a:schemeClr val="bg2">
                    <a:lumMod val="90000"/>
                  </a:schemeClr>
                </a:solidFill>
                <a:ea typeface="+mn-lt"/>
                <a:cs typeface="+mn-lt"/>
              </a:rPr>
              <a:t>ing</a:t>
            </a:r>
            <a:r>
              <a:rPr lang="nl-NL" b="1">
                <a:solidFill>
                  <a:schemeClr val="bg2">
                    <a:lumMod val="90000"/>
                  </a:schemeClr>
                </a:solidFill>
                <a:ea typeface="+mn-lt"/>
                <a:cs typeface="+mn-lt"/>
              </a:rPr>
              <a:t> </a:t>
            </a:r>
            <a:r>
              <a:rPr lang="nl-NL" b="1" err="1">
                <a:solidFill>
                  <a:schemeClr val="bg2">
                    <a:lumMod val="90000"/>
                  </a:schemeClr>
                </a:solidFill>
                <a:ea typeface="+mn-lt"/>
                <a:cs typeface="+mn-lt"/>
              </a:rPr>
              <a:t>documents</a:t>
            </a:r>
            <a:r>
              <a:rPr lang="nl-NL" b="1">
                <a:solidFill>
                  <a:schemeClr val="bg2">
                    <a:lumMod val="90000"/>
                  </a:schemeClr>
                </a:solidFill>
                <a:ea typeface="+mn-lt"/>
                <a:cs typeface="+mn-lt"/>
              </a:rPr>
              <a:t> affect </a:t>
            </a:r>
            <a:r>
              <a:rPr lang="nl-NL" b="1" err="1">
                <a:solidFill>
                  <a:schemeClr val="bg2">
                    <a:lumMod val="90000"/>
                  </a:schemeClr>
                </a:solidFill>
                <a:ea typeface="+mn-lt"/>
                <a:cs typeface="+mn-lt"/>
              </a:rPr>
              <a:t>the</a:t>
            </a:r>
            <a:r>
              <a:rPr lang="nl-NL" b="1">
                <a:solidFill>
                  <a:schemeClr val="bg2">
                    <a:lumMod val="90000"/>
                  </a:schemeClr>
                </a:solidFill>
                <a:ea typeface="+mn-lt"/>
                <a:cs typeface="+mn-lt"/>
              </a:rPr>
              <a:t> performance of </a:t>
            </a:r>
            <a:r>
              <a:rPr lang="nl-NL" b="1" err="1">
                <a:solidFill>
                  <a:schemeClr val="bg2">
                    <a:lumMod val="90000"/>
                  </a:schemeClr>
                </a:solidFill>
                <a:ea typeface="+mn-lt"/>
                <a:cs typeface="+mn-lt"/>
              </a:rPr>
              <a:t>an</a:t>
            </a:r>
            <a:r>
              <a:rPr lang="nl-NL" b="1">
                <a:solidFill>
                  <a:schemeClr val="bg2">
                    <a:lumMod val="90000"/>
                  </a:schemeClr>
                </a:solidFill>
                <a:ea typeface="+mn-lt"/>
                <a:cs typeface="+mn-lt"/>
              </a:rPr>
              <a:t> LSH tool?</a:t>
            </a:r>
          </a:p>
          <a:p>
            <a:pPr marL="914400" lvl="2" indent="0">
              <a:lnSpc>
                <a:spcPct val="150000"/>
              </a:lnSpc>
              <a:buNone/>
            </a:pPr>
            <a:r>
              <a:rPr lang="nl-NL" sz="1700" i="1">
                <a:solidFill>
                  <a:schemeClr val="bg2">
                    <a:lumMod val="90000"/>
                  </a:schemeClr>
                </a:solidFill>
                <a:ea typeface="+mn-lt"/>
                <a:cs typeface="+mn-lt"/>
              </a:rPr>
              <a:t>H4: </a:t>
            </a:r>
            <a:r>
              <a:rPr lang="nl-NL" sz="1700" i="1" err="1">
                <a:solidFill>
                  <a:schemeClr val="bg2">
                    <a:lumMod val="90000"/>
                  </a:schemeClr>
                </a:solidFill>
                <a:ea typeface="+mn-lt"/>
                <a:cs typeface="+mn-lt"/>
              </a:rPr>
              <a:t>Summari</a:t>
            </a:r>
            <a:r>
              <a:rPr lang="en-BE" sz="1700" i="1">
                <a:solidFill>
                  <a:schemeClr val="bg2">
                    <a:lumMod val="90000"/>
                  </a:schemeClr>
                </a:solidFill>
                <a:ea typeface="+mn-lt"/>
                <a:cs typeface="+mn-lt"/>
              </a:rPr>
              <a:t>s</a:t>
            </a:r>
            <a:r>
              <a:rPr lang="nl-NL" sz="1700" i="1" err="1">
                <a:solidFill>
                  <a:schemeClr val="bg2">
                    <a:lumMod val="90000"/>
                  </a:schemeClr>
                </a:solidFill>
                <a:ea typeface="+mn-lt"/>
                <a:cs typeface="+mn-lt"/>
              </a:rPr>
              <a:t>ing</a:t>
            </a:r>
            <a:r>
              <a:rPr lang="nl-NL" sz="1700" i="1">
                <a:solidFill>
                  <a:schemeClr val="bg2">
                    <a:lumMod val="90000"/>
                  </a:schemeClr>
                </a:solidFill>
                <a:ea typeface="+mn-lt"/>
                <a:cs typeface="+mn-lt"/>
              </a:rPr>
              <a:t> leads </a:t>
            </a:r>
            <a:r>
              <a:rPr lang="nl-NL" sz="1700" i="1" err="1">
                <a:solidFill>
                  <a:schemeClr val="bg2">
                    <a:lumMod val="90000"/>
                  </a:schemeClr>
                </a:solidFill>
                <a:ea typeface="+mn-lt"/>
                <a:cs typeface="+mn-lt"/>
              </a:rPr>
              <a:t>to</a:t>
            </a:r>
            <a:r>
              <a:rPr lang="nl-NL" sz="1700" i="1">
                <a:solidFill>
                  <a:schemeClr val="bg2">
                    <a:lumMod val="90000"/>
                  </a:schemeClr>
                </a:solidFill>
                <a:ea typeface="+mn-lt"/>
                <a:cs typeface="+mn-lt"/>
              </a:rPr>
              <a:t> a </a:t>
            </a:r>
            <a:r>
              <a:rPr lang="nl-NL" sz="1700" i="1" err="1">
                <a:solidFill>
                  <a:schemeClr val="bg2">
                    <a:lumMod val="90000"/>
                  </a:schemeClr>
                </a:solidFill>
                <a:ea typeface="+mn-lt"/>
                <a:cs typeface="+mn-lt"/>
              </a:rPr>
              <a:t>justified</a:t>
            </a:r>
            <a:r>
              <a:rPr lang="nl-NL" sz="1700" i="1">
                <a:solidFill>
                  <a:schemeClr val="bg2">
                    <a:lumMod val="90000"/>
                  </a:schemeClr>
                </a:solidFill>
                <a:ea typeface="+mn-lt"/>
                <a:cs typeface="+mn-lt"/>
              </a:rPr>
              <a:t> </a:t>
            </a:r>
            <a:r>
              <a:rPr lang="nl-NL" sz="1700" i="1" err="1">
                <a:solidFill>
                  <a:schemeClr val="bg2">
                    <a:lumMod val="90000"/>
                  </a:schemeClr>
                </a:solidFill>
                <a:ea typeface="+mn-lt"/>
                <a:cs typeface="+mn-lt"/>
              </a:rPr>
              <a:t>trade</a:t>
            </a:r>
            <a:r>
              <a:rPr lang="nl-NL" sz="1700" i="1">
                <a:solidFill>
                  <a:schemeClr val="bg2">
                    <a:lumMod val="90000"/>
                  </a:schemeClr>
                </a:solidFill>
                <a:ea typeface="+mn-lt"/>
                <a:cs typeface="+mn-lt"/>
              </a:rPr>
              <a:t>-off </a:t>
            </a:r>
            <a:r>
              <a:rPr lang="nl-NL" sz="1700" i="1" err="1">
                <a:solidFill>
                  <a:schemeClr val="bg2">
                    <a:lumMod val="90000"/>
                  </a:schemeClr>
                </a:solidFill>
                <a:ea typeface="+mn-lt"/>
                <a:cs typeface="+mn-lt"/>
              </a:rPr>
              <a:t>between</a:t>
            </a:r>
            <a:r>
              <a:rPr lang="nl-NL" sz="1700" i="1">
                <a:solidFill>
                  <a:schemeClr val="bg2">
                    <a:lumMod val="90000"/>
                  </a:schemeClr>
                </a:solidFill>
                <a:ea typeface="+mn-lt"/>
                <a:cs typeface="+mn-lt"/>
              </a:rPr>
              <a:t> performance </a:t>
            </a:r>
            <a:r>
              <a:rPr lang="nl-NL" sz="1700" i="1" err="1">
                <a:solidFill>
                  <a:schemeClr val="bg2">
                    <a:lumMod val="90000"/>
                  </a:schemeClr>
                </a:solidFill>
                <a:ea typeface="+mn-lt"/>
                <a:cs typeface="+mn-lt"/>
              </a:rPr>
              <a:t>and</a:t>
            </a:r>
            <a:r>
              <a:rPr lang="nl-NL" sz="1700" i="1">
                <a:solidFill>
                  <a:schemeClr val="bg2">
                    <a:lumMod val="90000"/>
                  </a:schemeClr>
                </a:solidFill>
                <a:ea typeface="+mn-lt"/>
                <a:cs typeface="+mn-lt"/>
              </a:rPr>
              <a:t> efficiency.</a:t>
            </a:r>
          </a:p>
        </p:txBody>
      </p:sp>
    </p:spTree>
    <p:extLst>
      <p:ext uri="{BB962C8B-B14F-4D97-AF65-F5344CB8AC3E}">
        <p14:creationId xmlns:p14="http://schemas.microsoft.com/office/powerpoint/2010/main" val="2684903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CBDCD0-4FF4-35E2-363E-17D0164A47A0}"/>
              </a:ext>
            </a:extLst>
          </p:cNvPr>
          <p:cNvSpPr>
            <a:spLocks noGrp="1"/>
          </p:cNvSpPr>
          <p:nvPr>
            <p:ph type="title"/>
          </p:nvPr>
        </p:nvSpPr>
        <p:spPr/>
        <p:txBody>
          <a:bodyPr/>
          <a:lstStyle/>
          <a:p>
            <a:r>
              <a:rPr lang="nl-NL"/>
              <a:t>Research </a:t>
            </a:r>
            <a:r>
              <a:rPr lang="nl-NL" err="1"/>
              <a:t>Questions</a:t>
            </a:r>
          </a:p>
        </p:txBody>
      </p:sp>
      <p:sp>
        <p:nvSpPr>
          <p:cNvPr id="3" name="Tijdelijke aanduiding voor inhoud 2">
            <a:extLst>
              <a:ext uri="{FF2B5EF4-FFF2-40B4-BE49-F238E27FC236}">
                <a16:creationId xmlns:a16="http://schemas.microsoft.com/office/drawing/2014/main" id="{D9BACB3F-8A82-836A-1E52-F065F4A79EB1}"/>
              </a:ext>
            </a:extLst>
          </p:cNvPr>
          <p:cNvSpPr>
            <a:spLocks noGrp="1"/>
          </p:cNvSpPr>
          <p:nvPr>
            <p:ph idx="1"/>
          </p:nvPr>
        </p:nvSpPr>
        <p:spPr>
          <a:xfrm>
            <a:off x="706496" y="1712737"/>
            <a:ext cx="10788414" cy="4370152"/>
          </a:xfrm>
        </p:spPr>
        <p:txBody>
          <a:bodyPr vert="horz" lIns="91440" tIns="45720" rIns="91440" bIns="45720" rtlCol="0" anchor="t">
            <a:normAutofit fontScale="92500"/>
          </a:bodyPr>
          <a:lstStyle/>
          <a:p>
            <a:pPr marL="457200" lvl="1" indent="0">
              <a:lnSpc>
                <a:spcPct val="150000"/>
              </a:lnSpc>
              <a:buNone/>
            </a:pPr>
            <a:r>
              <a:rPr lang="nl-NL" b="1">
                <a:solidFill>
                  <a:schemeClr val="bg2">
                    <a:lumMod val="90000"/>
                  </a:schemeClr>
                </a:solidFill>
                <a:ea typeface="+mn-lt"/>
                <a:cs typeface="+mn-lt"/>
              </a:rPr>
              <a:t>RQ1: How </a:t>
            </a:r>
            <a:r>
              <a:rPr lang="nl-NL" b="1" err="1">
                <a:solidFill>
                  <a:schemeClr val="bg2">
                    <a:lumMod val="90000"/>
                  </a:schemeClr>
                </a:solidFill>
                <a:ea typeface="+mn-lt"/>
                <a:cs typeface="+mn-lt"/>
              </a:rPr>
              <a:t>effective</a:t>
            </a:r>
            <a:r>
              <a:rPr lang="nl-NL" b="1">
                <a:solidFill>
                  <a:schemeClr val="bg2">
                    <a:lumMod val="90000"/>
                  </a:schemeClr>
                </a:solidFill>
                <a:ea typeface="+mn-lt"/>
                <a:cs typeface="+mn-lt"/>
              </a:rPr>
              <a:t> is LSH in </a:t>
            </a:r>
            <a:r>
              <a:rPr lang="nl-NL" b="1" err="1">
                <a:solidFill>
                  <a:schemeClr val="bg2">
                    <a:lumMod val="90000"/>
                  </a:schemeClr>
                </a:solidFill>
                <a:ea typeface="+mn-lt"/>
                <a:cs typeface="+mn-lt"/>
              </a:rPr>
              <a:t>detecting</a:t>
            </a:r>
            <a:r>
              <a:rPr lang="nl-NL" b="1">
                <a:solidFill>
                  <a:schemeClr val="bg2">
                    <a:lumMod val="90000"/>
                  </a:schemeClr>
                </a:solidFill>
                <a:ea typeface="+mn-lt"/>
                <a:cs typeface="+mn-lt"/>
              </a:rPr>
              <a:t> </a:t>
            </a:r>
            <a:r>
              <a:rPr lang="nl-NL" b="1" err="1">
                <a:solidFill>
                  <a:schemeClr val="bg2">
                    <a:lumMod val="90000"/>
                  </a:schemeClr>
                </a:solidFill>
                <a:ea typeface="+mn-lt"/>
                <a:cs typeface="+mn-lt"/>
              </a:rPr>
              <a:t>plagiarism</a:t>
            </a:r>
            <a:r>
              <a:rPr lang="nl-NL" b="1">
                <a:solidFill>
                  <a:schemeClr val="bg2">
                    <a:lumMod val="90000"/>
                  </a:schemeClr>
                </a:solidFill>
                <a:ea typeface="+mn-lt"/>
                <a:cs typeface="+mn-lt"/>
              </a:rPr>
              <a:t>?</a:t>
            </a:r>
          </a:p>
          <a:p>
            <a:pPr marL="914400" lvl="2" indent="0">
              <a:lnSpc>
                <a:spcPct val="150000"/>
              </a:lnSpc>
              <a:buNone/>
            </a:pPr>
            <a:r>
              <a:rPr lang="en-BE" sz="1700" i="1">
                <a:solidFill>
                  <a:schemeClr val="bg2">
                    <a:lumMod val="90000"/>
                  </a:schemeClr>
                </a:solidFill>
                <a:ea typeface="+mn-lt"/>
                <a:cs typeface="+mn-lt"/>
              </a:rPr>
              <a:t>H1: </a:t>
            </a:r>
            <a:r>
              <a:rPr lang="nl-NL" sz="1700" i="1">
                <a:solidFill>
                  <a:schemeClr val="bg2">
                    <a:lumMod val="90000"/>
                  </a:schemeClr>
                </a:solidFill>
                <a:ea typeface="+mn-lt"/>
                <a:cs typeface="+mn-lt"/>
              </a:rPr>
              <a:t>LSH is </a:t>
            </a:r>
            <a:r>
              <a:rPr lang="nl-NL" sz="1700" i="1" err="1">
                <a:solidFill>
                  <a:schemeClr val="bg2">
                    <a:lumMod val="90000"/>
                  </a:schemeClr>
                </a:solidFill>
                <a:ea typeface="+mn-lt"/>
                <a:cs typeface="+mn-lt"/>
              </a:rPr>
              <a:t>highly</a:t>
            </a:r>
            <a:r>
              <a:rPr lang="nl-NL" sz="1700" i="1">
                <a:solidFill>
                  <a:schemeClr val="bg2">
                    <a:lumMod val="90000"/>
                  </a:schemeClr>
                </a:solidFill>
                <a:ea typeface="+mn-lt"/>
                <a:cs typeface="+mn-lt"/>
              </a:rPr>
              <a:t> </a:t>
            </a:r>
            <a:r>
              <a:rPr lang="nl-NL" sz="1700" i="1" err="1">
                <a:solidFill>
                  <a:schemeClr val="bg2">
                    <a:lumMod val="90000"/>
                  </a:schemeClr>
                </a:solidFill>
                <a:ea typeface="+mn-lt"/>
                <a:cs typeface="+mn-lt"/>
              </a:rPr>
              <a:t>effective</a:t>
            </a:r>
            <a:r>
              <a:rPr lang="nl-NL" sz="1700" i="1">
                <a:solidFill>
                  <a:schemeClr val="bg2">
                    <a:lumMod val="90000"/>
                  </a:schemeClr>
                </a:solidFill>
                <a:ea typeface="+mn-lt"/>
                <a:cs typeface="+mn-lt"/>
              </a:rPr>
              <a:t> in </a:t>
            </a:r>
            <a:r>
              <a:rPr lang="nl-NL" sz="1700" i="1" err="1">
                <a:solidFill>
                  <a:schemeClr val="bg2">
                    <a:lumMod val="90000"/>
                  </a:schemeClr>
                </a:solidFill>
                <a:ea typeface="+mn-lt"/>
                <a:cs typeface="+mn-lt"/>
              </a:rPr>
              <a:t>detecting</a:t>
            </a:r>
            <a:r>
              <a:rPr lang="nl-NL" sz="1700" i="1">
                <a:solidFill>
                  <a:schemeClr val="bg2">
                    <a:lumMod val="90000"/>
                  </a:schemeClr>
                </a:solidFill>
                <a:ea typeface="+mn-lt"/>
                <a:cs typeface="+mn-lt"/>
              </a:rPr>
              <a:t> </a:t>
            </a:r>
            <a:r>
              <a:rPr lang="nl-NL" sz="1700" i="1" err="1">
                <a:solidFill>
                  <a:schemeClr val="bg2">
                    <a:lumMod val="90000"/>
                  </a:schemeClr>
                </a:solidFill>
                <a:ea typeface="+mn-lt"/>
                <a:cs typeface="+mn-lt"/>
              </a:rPr>
              <a:t>plagiarism</a:t>
            </a:r>
            <a:r>
              <a:rPr lang="nl-NL" sz="1700" i="1">
                <a:solidFill>
                  <a:schemeClr val="bg2">
                    <a:lumMod val="90000"/>
                  </a:schemeClr>
                </a:solidFill>
                <a:ea typeface="+mn-lt"/>
                <a:cs typeface="+mn-lt"/>
              </a:rPr>
              <a:t> </a:t>
            </a:r>
            <a:r>
              <a:rPr lang="nl-NL" sz="1700" i="1" err="1">
                <a:solidFill>
                  <a:schemeClr val="bg2">
                    <a:lumMod val="90000"/>
                  </a:schemeClr>
                </a:solidFill>
                <a:ea typeface="+mn-lt"/>
                <a:cs typeface="+mn-lt"/>
              </a:rPr>
              <a:t>due</a:t>
            </a:r>
            <a:r>
              <a:rPr lang="nl-NL" sz="1700" i="1">
                <a:solidFill>
                  <a:schemeClr val="bg2">
                    <a:lumMod val="90000"/>
                  </a:schemeClr>
                </a:solidFill>
                <a:ea typeface="+mn-lt"/>
                <a:cs typeface="+mn-lt"/>
              </a:rPr>
              <a:t> </a:t>
            </a:r>
            <a:r>
              <a:rPr lang="nl-NL" sz="1700" i="1" err="1">
                <a:solidFill>
                  <a:schemeClr val="bg2">
                    <a:lumMod val="90000"/>
                  </a:schemeClr>
                </a:solidFill>
                <a:ea typeface="+mn-lt"/>
                <a:cs typeface="+mn-lt"/>
              </a:rPr>
              <a:t>to</a:t>
            </a:r>
            <a:r>
              <a:rPr lang="nl-NL" sz="1700" i="1">
                <a:solidFill>
                  <a:schemeClr val="bg2">
                    <a:lumMod val="90000"/>
                  </a:schemeClr>
                </a:solidFill>
                <a:ea typeface="+mn-lt"/>
                <a:cs typeface="+mn-lt"/>
              </a:rPr>
              <a:t> </a:t>
            </a:r>
            <a:r>
              <a:rPr lang="nl-NL" sz="1700" i="1" err="1">
                <a:solidFill>
                  <a:schemeClr val="bg2">
                    <a:lumMod val="90000"/>
                  </a:schemeClr>
                </a:solidFill>
                <a:ea typeface="+mn-lt"/>
                <a:cs typeface="+mn-lt"/>
              </a:rPr>
              <a:t>efficient</a:t>
            </a:r>
            <a:r>
              <a:rPr lang="nl-NL" sz="1700" i="1">
                <a:solidFill>
                  <a:schemeClr val="bg2">
                    <a:lumMod val="90000"/>
                  </a:schemeClr>
                </a:solidFill>
                <a:ea typeface="+mn-lt"/>
                <a:cs typeface="+mn-lt"/>
              </a:rPr>
              <a:t> </a:t>
            </a:r>
            <a:r>
              <a:rPr lang="nl-NL" sz="1700" i="1" err="1">
                <a:solidFill>
                  <a:schemeClr val="bg2">
                    <a:lumMod val="90000"/>
                  </a:schemeClr>
                </a:solidFill>
                <a:ea typeface="+mn-lt"/>
                <a:cs typeface="+mn-lt"/>
              </a:rPr>
              <a:t>similarity</a:t>
            </a:r>
            <a:r>
              <a:rPr lang="nl-NL" sz="1700" i="1">
                <a:solidFill>
                  <a:schemeClr val="bg2">
                    <a:lumMod val="90000"/>
                  </a:schemeClr>
                </a:solidFill>
                <a:ea typeface="+mn-lt"/>
                <a:cs typeface="+mn-lt"/>
              </a:rPr>
              <a:t> </a:t>
            </a:r>
            <a:r>
              <a:rPr lang="nl-NL" sz="1700" i="1" err="1">
                <a:solidFill>
                  <a:schemeClr val="bg2">
                    <a:lumMod val="90000"/>
                  </a:schemeClr>
                </a:solidFill>
                <a:ea typeface="+mn-lt"/>
                <a:cs typeface="+mn-lt"/>
              </a:rPr>
              <a:t>searches</a:t>
            </a:r>
            <a:r>
              <a:rPr lang="nl-NL" sz="1700" i="1">
                <a:solidFill>
                  <a:schemeClr val="bg2">
                    <a:lumMod val="90000"/>
                  </a:schemeClr>
                </a:solidFill>
                <a:ea typeface="+mn-lt"/>
                <a:cs typeface="+mn-lt"/>
              </a:rPr>
              <a:t>.</a:t>
            </a:r>
          </a:p>
          <a:p>
            <a:pPr marL="457200" lvl="1" indent="0">
              <a:lnSpc>
                <a:spcPct val="150000"/>
              </a:lnSpc>
              <a:buNone/>
            </a:pPr>
            <a:r>
              <a:rPr lang="nl-NL" b="1">
                <a:solidFill>
                  <a:schemeClr val="bg2">
                    <a:lumMod val="90000"/>
                  </a:schemeClr>
                </a:solidFill>
                <a:ea typeface="+mn-lt"/>
                <a:cs typeface="+mn-lt"/>
              </a:rPr>
              <a:t>RQ2: </a:t>
            </a:r>
            <a:r>
              <a:rPr lang="nl-NL" b="1" err="1">
                <a:solidFill>
                  <a:schemeClr val="bg2">
                    <a:lumMod val="90000"/>
                  </a:schemeClr>
                </a:solidFill>
                <a:ea typeface="+mn-lt"/>
                <a:cs typeface="+mn-lt"/>
              </a:rPr>
              <a:t>Which</a:t>
            </a:r>
            <a:r>
              <a:rPr lang="nl-NL" b="1">
                <a:solidFill>
                  <a:schemeClr val="bg2">
                    <a:lumMod val="90000"/>
                  </a:schemeClr>
                </a:solidFill>
                <a:ea typeface="+mn-lt"/>
                <a:cs typeface="+mn-lt"/>
              </a:rPr>
              <a:t> </a:t>
            </a:r>
            <a:r>
              <a:rPr lang="nl-NL" b="1" err="1">
                <a:solidFill>
                  <a:schemeClr val="bg2">
                    <a:lumMod val="90000"/>
                  </a:schemeClr>
                </a:solidFill>
                <a:ea typeface="+mn-lt"/>
                <a:cs typeface="+mn-lt"/>
              </a:rPr>
              <a:t>shingling</a:t>
            </a:r>
            <a:r>
              <a:rPr lang="nl-NL" b="1">
                <a:solidFill>
                  <a:schemeClr val="bg2">
                    <a:lumMod val="90000"/>
                  </a:schemeClr>
                </a:solidFill>
                <a:ea typeface="+mn-lt"/>
                <a:cs typeface="+mn-lt"/>
              </a:rPr>
              <a:t> approach is most </a:t>
            </a:r>
            <a:r>
              <a:rPr lang="nl-NL" b="1" err="1">
                <a:solidFill>
                  <a:schemeClr val="bg2">
                    <a:lumMod val="90000"/>
                  </a:schemeClr>
                </a:solidFill>
                <a:ea typeface="+mn-lt"/>
                <a:cs typeface="+mn-lt"/>
              </a:rPr>
              <a:t>suitable</a:t>
            </a:r>
            <a:r>
              <a:rPr lang="nl-NL" b="1">
                <a:solidFill>
                  <a:schemeClr val="bg2">
                    <a:lumMod val="90000"/>
                  </a:schemeClr>
                </a:solidFill>
                <a:ea typeface="+mn-lt"/>
                <a:cs typeface="+mn-lt"/>
              </a:rPr>
              <a:t>?</a:t>
            </a:r>
          </a:p>
          <a:p>
            <a:pPr marL="914400" lvl="2" indent="0">
              <a:lnSpc>
                <a:spcPct val="150000"/>
              </a:lnSpc>
              <a:buNone/>
            </a:pPr>
            <a:r>
              <a:rPr lang="nl-NL" sz="1700" i="1">
                <a:solidFill>
                  <a:schemeClr val="bg2">
                    <a:lumMod val="90000"/>
                  </a:schemeClr>
                </a:solidFill>
                <a:ea typeface="+mn-lt"/>
                <a:cs typeface="+mn-lt"/>
              </a:rPr>
              <a:t>H2: </a:t>
            </a:r>
            <a:r>
              <a:rPr lang="nl-NL" sz="1700" i="1" err="1">
                <a:solidFill>
                  <a:schemeClr val="bg2">
                    <a:lumMod val="90000"/>
                  </a:schemeClr>
                </a:solidFill>
                <a:ea typeface="+mn-lt"/>
                <a:cs typeface="+mn-lt"/>
              </a:rPr>
              <a:t>Character</a:t>
            </a:r>
            <a:r>
              <a:rPr lang="nl-NL" sz="1700" i="1">
                <a:solidFill>
                  <a:schemeClr val="bg2">
                    <a:lumMod val="90000"/>
                  </a:schemeClr>
                </a:solidFill>
                <a:ea typeface="+mn-lt"/>
                <a:cs typeface="+mn-lt"/>
              </a:rPr>
              <a:t>-based </a:t>
            </a:r>
            <a:r>
              <a:rPr lang="nl-NL" sz="1700" i="1" err="1">
                <a:solidFill>
                  <a:schemeClr val="bg2">
                    <a:lumMod val="90000"/>
                  </a:schemeClr>
                </a:solidFill>
                <a:ea typeface="+mn-lt"/>
                <a:cs typeface="+mn-lt"/>
              </a:rPr>
              <a:t>shingling</a:t>
            </a:r>
            <a:r>
              <a:rPr lang="nl-NL" sz="1700" i="1">
                <a:solidFill>
                  <a:schemeClr val="bg2">
                    <a:lumMod val="90000"/>
                  </a:schemeClr>
                </a:solidFill>
                <a:ea typeface="+mn-lt"/>
                <a:cs typeface="+mn-lt"/>
              </a:rPr>
              <a:t> approaches are more </a:t>
            </a:r>
            <a:r>
              <a:rPr lang="nl-NL" sz="1700" i="1" err="1">
                <a:solidFill>
                  <a:schemeClr val="bg2">
                    <a:lumMod val="90000"/>
                  </a:schemeClr>
                </a:solidFill>
                <a:ea typeface="+mn-lt"/>
                <a:cs typeface="+mn-lt"/>
              </a:rPr>
              <a:t>suitable</a:t>
            </a:r>
            <a:r>
              <a:rPr lang="nl-NL" sz="1700" i="1">
                <a:solidFill>
                  <a:schemeClr val="bg2">
                    <a:lumMod val="90000"/>
                  </a:schemeClr>
                </a:solidFill>
                <a:ea typeface="+mn-lt"/>
                <a:cs typeface="+mn-lt"/>
              </a:rPr>
              <a:t> as </a:t>
            </a:r>
            <a:r>
              <a:rPr lang="nl-NL" sz="1700" i="1" err="1">
                <a:solidFill>
                  <a:schemeClr val="bg2">
                    <a:lumMod val="90000"/>
                  </a:schemeClr>
                </a:solidFill>
                <a:ea typeface="+mn-lt"/>
                <a:cs typeface="+mn-lt"/>
              </a:rPr>
              <a:t>they</a:t>
            </a:r>
            <a:r>
              <a:rPr lang="nl-NL" sz="1700" i="1">
                <a:solidFill>
                  <a:schemeClr val="bg2">
                    <a:lumMod val="90000"/>
                  </a:schemeClr>
                </a:solidFill>
                <a:ea typeface="+mn-lt"/>
                <a:cs typeface="+mn-lt"/>
              </a:rPr>
              <a:t> </a:t>
            </a:r>
            <a:r>
              <a:rPr lang="nl-NL" sz="1700" i="1" err="1">
                <a:solidFill>
                  <a:schemeClr val="bg2">
                    <a:lumMod val="90000"/>
                  </a:schemeClr>
                </a:solidFill>
                <a:ea typeface="+mn-lt"/>
                <a:cs typeface="+mn-lt"/>
              </a:rPr>
              <a:t>capture</a:t>
            </a:r>
            <a:r>
              <a:rPr lang="nl-NL" sz="1700" i="1">
                <a:solidFill>
                  <a:schemeClr val="bg2">
                    <a:lumMod val="90000"/>
                  </a:schemeClr>
                </a:solidFill>
                <a:ea typeface="+mn-lt"/>
                <a:cs typeface="+mn-lt"/>
              </a:rPr>
              <a:t> </a:t>
            </a:r>
            <a:r>
              <a:rPr lang="nl-NL" sz="1700" i="1" err="1">
                <a:solidFill>
                  <a:schemeClr val="bg2">
                    <a:lumMod val="90000"/>
                  </a:schemeClr>
                </a:solidFill>
                <a:ea typeface="+mn-lt"/>
                <a:cs typeface="+mn-lt"/>
              </a:rPr>
              <a:t>general</a:t>
            </a:r>
            <a:r>
              <a:rPr lang="nl-NL" sz="1700" i="1">
                <a:solidFill>
                  <a:schemeClr val="bg2">
                    <a:lumMod val="90000"/>
                  </a:schemeClr>
                </a:solidFill>
                <a:ea typeface="+mn-lt"/>
                <a:cs typeface="+mn-lt"/>
              </a:rPr>
              <a:t> </a:t>
            </a:r>
            <a:r>
              <a:rPr lang="nl-NL" sz="1700" i="1" err="1">
                <a:solidFill>
                  <a:schemeClr val="bg2">
                    <a:lumMod val="90000"/>
                  </a:schemeClr>
                </a:solidFill>
                <a:ea typeface="+mn-lt"/>
                <a:cs typeface="+mn-lt"/>
              </a:rPr>
              <a:t>patterns</a:t>
            </a:r>
            <a:r>
              <a:rPr lang="nl-NL" sz="1700" i="1">
                <a:solidFill>
                  <a:schemeClr val="bg2">
                    <a:lumMod val="90000"/>
                  </a:schemeClr>
                </a:solidFill>
                <a:ea typeface="+mn-lt"/>
                <a:cs typeface="+mn-lt"/>
              </a:rPr>
              <a:t>.</a:t>
            </a:r>
          </a:p>
          <a:p>
            <a:pPr marL="457200" lvl="1" indent="0">
              <a:lnSpc>
                <a:spcPct val="150000"/>
              </a:lnSpc>
              <a:buNone/>
            </a:pPr>
            <a:r>
              <a:rPr lang="nl-NL" b="1">
                <a:solidFill>
                  <a:schemeClr val="bg2">
                    <a:lumMod val="90000"/>
                  </a:schemeClr>
                </a:solidFill>
                <a:ea typeface="+mn-lt"/>
                <a:cs typeface="+mn-lt"/>
              </a:rPr>
              <a:t>RQ3: </a:t>
            </a:r>
            <a:r>
              <a:rPr lang="nl-NL" b="1" err="1">
                <a:solidFill>
                  <a:schemeClr val="bg2">
                    <a:lumMod val="90000"/>
                  </a:schemeClr>
                </a:solidFill>
                <a:ea typeface="+mn-lt"/>
                <a:cs typeface="+mn-lt"/>
              </a:rPr>
              <a:t>Which</a:t>
            </a:r>
            <a:r>
              <a:rPr lang="nl-NL" b="1">
                <a:solidFill>
                  <a:schemeClr val="bg2">
                    <a:lumMod val="90000"/>
                  </a:schemeClr>
                </a:solidFill>
                <a:ea typeface="+mn-lt"/>
                <a:cs typeface="+mn-lt"/>
              </a:rPr>
              <a:t> benefits does preprocessing offer?</a:t>
            </a:r>
          </a:p>
          <a:p>
            <a:pPr marL="914400" lvl="2" indent="0">
              <a:lnSpc>
                <a:spcPct val="150000"/>
              </a:lnSpc>
              <a:buNone/>
            </a:pPr>
            <a:r>
              <a:rPr lang="nl-NL" sz="1700" i="1">
                <a:solidFill>
                  <a:schemeClr val="bg2">
                    <a:lumMod val="90000"/>
                  </a:schemeClr>
                </a:solidFill>
                <a:ea typeface="+mn-lt"/>
                <a:cs typeface="+mn-lt"/>
              </a:rPr>
              <a:t>H3: Preprocessing </a:t>
            </a:r>
            <a:r>
              <a:rPr lang="nl-NL" sz="1700" i="1" err="1">
                <a:solidFill>
                  <a:schemeClr val="bg2">
                    <a:lumMod val="90000"/>
                  </a:schemeClr>
                </a:solidFill>
                <a:ea typeface="+mn-lt"/>
                <a:cs typeface="+mn-lt"/>
              </a:rPr>
              <a:t>improves</a:t>
            </a:r>
            <a:r>
              <a:rPr lang="nl-NL" sz="1700" i="1">
                <a:solidFill>
                  <a:schemeClr val="bg2">
                    <a:lumMod val="90000"/>
                  </a:schemeClr>
                </a:solidFill>
                <a:ea typeface="+mn-lt"/>
                <a:cs typeface="+mn-lt"/>
              </a:rPr>
              <a:t> </a:t>
            </a:r>
            <a:r>
              <a:rPr lang="nl-NL" sz="1700" i="1" err="1">
                <a:solidFill>
                  <a:schemeClr val="bg2">
                    <a:lumMod val="90000"/>
                  </a:schemeClr>
                </a:solidFill>
                <a:ea typeface="+mn-lt"/>
                <a:cs typeface="+mn-lt"/>
              </a:rPr>
              <a:t>accuracy</a:t>
            </a:r>
            <a:r>
              <a:rPr lang="nl-NL" sz="1700" i="1">
                <a:solidFill>
                  <a:schemeClr val="bg2">
                    <a:lumMod val="90000"/>
                  </a:schemeClr>
                </a:solidFill>
                <a:ea typeface="+mn-lt"/>
                <a:cs typeface="+mn-lt"/>
              </a:rPr>
              <a:t> </a:t>
            </a:r>
            <a:r>
              <a:rPr lang="nl-NL" sz="1700" i="1" err="1">
                <a:solidFill>
                  <a:schemeClr val="bg2">
                    <a:lumMod val="90000"/>
                  </a:schemeClr>
                </a:solidFill>
                <a:ea typeface="+mn-lt"/>
                <a:cs typeface="+mn-lt"/>
              </a:rPr>
              <a:t>and</a:t>
            </a:r>
            <a:r>
              <a:rPr lang="nl-NL" sz="1700" i="1">
                <a:solidFill>
                  <a:schemeClr val="bg2">
                    <a:lumMod val="90000"/>
                  </a:schemeClr>
                </a:solidFill>
                <a:ea typeface="+mn-lt"/>
                <a:cs typeface="+mn-lt"/>
              </a:rPr>
              <a:t> efficiency </a:t>
            </a:r>
            <a:r>
              <a:rPr lang="nl-NL" sz="1700" i="1" err="1">
                <a:solidFill>
                  <a:schemeClr val="bg2">
                    <a:lumMod val="90000"/>
                  </a:schemeClr>
                </a:solidFill>
                <a:ea typeface="+mn-lt"/>
                <a:cs typeface="+mn-lt"/>
              </a:rPr>
              <a:t>by</a:t>
            </a:r>
            <a:r>
              <a:rPr lang="nl-NL" sz="1700" i="1">
                <a:solidFill>
                  <a:schemeClr val="bg2">
                    <a:lumMod val="90000"/>
                  </a:schemeClr>
                </a:solidFill>
                <a:ea typeface="+mn-lt"/>
                <a:cs typeface="+mn-lt"/>
              </a:rPr>
              <a:t> </a:t>
            </a:r>
            <a:r>
              <a:rPr lang="nl-NL" sz="1700" i="1" err="1">
                <a:solidFill>
                  <a:schemeClr val="bg2">
                    <a:lumMod val="90000"/>
                  </a:schemeClr>
                </a:solidFill>
                <a:ea typeface="+mn-lt"/>
                <a:cs typeface="+mn-lt"/>
              </a:rPr>
              <a:t>reducing</a:t>
            </a:r>
            <a:r>
              <a:rPr lang="nl-NL" sz="1700" i="1">
                <a:solidFill>
                  <a:schemeClr val="bg2">
                    <a:lumMod val="90000"/>
                  </a:schemeClr>
                </a:solidFill>
                <a:ea typeface="+mn-lt"/>
                <a:cs typeface="+mn-lt"/>
              </a:rPr>
              <a:t> </a:t>
            </a:r>
            <a:r>
              <a:rPr lang="nl-NL" sz="1700" i="1" err="1">
                <a:solidFill>
                  <a:schemeClr val="bg2">
                    <a:lumMod val="90000"/>
                  </a:schemeClr>
                </a:solidFill>
                <a:ea typeface="+mn-lt"/>
                <a:cs typeface="+mn-lt"/>
              </a:rPr>
              <a:t>noise</a:t>
            </a:r>
            <a:r>
              <a:rPr lang="nl-NL" sz="1700" i="1">
                <a:solidFill>
                  <a:schemeClr val="bg2">
                    <a:lumMod val="90000"/>
                  </a:schemeClr>
                </a:solidFill>
                <a:ea typeface="+mn-lt"/>
                <a:cs typeface="+mn-lt"/>
              </a:rPr>
              <a:t> </a:t>
            </a:r>
            <a:r>
              <a:rPr lang="nl-NL" sz="1700" i="1" err="1">
                <a:solidFill>
                  <a:schemeClr val="bg2">
                    <a:lumMod val="90000"/>
                  </a:schemeClr>
                </a:solidFill>
                <a:ea typeface="+mn-lt"/>
                <a:cs typeface="+mn-lt"/>
              </a:rPr>
              <a:t>and</a:t>
            </a:r>
            <a:r>
              <a:rPr lang="nl-NL" sz="1700" i="1">
                <a:solidFill>
                  <a:schemeClr val="bg2">
                    <a:lumMod val="90000"/>
                  </a:schemeClr>
                </a:solidFill>
                <a:ea typeface="+mn-lt"/>
                <a:cs typeface="+mn-lt"/>
              </a:rPr>
              <a:t> document </a:t>
            </a:r>
            <a:r>
              <a:rPr lang="nl-NL" sz="1700" i="1" err="1">
                <a:solidFill>
                  <a:schemeClr val="bg2">
                    <a:lumMod val="90000"/>
                  </a:schemeClr>
                </a:solidFill>
                <a:ea typeface="+mn-lt"/>
                <a:cs typeface="+mn-lt"/>
              </a:rPr>
              <a:t>size</a:t>
            </a:r>
            <a:r>
              <a:rPr lang="nl-NL" sz="1700" i="1">
                <a:solidFill>
                  <a:schemeClr val="bg2">
                    <a:lumMod val="90000"/>
                  </a:schemeClr>
                </a:solidFill>
                <a:ea typeface="+mn-lt"/>
                <a:cs typeface="+mn-lt"/>
              </a:rPr>
              <a:t>.</a:t>
            </a:r>
          </a:p>
          <a:p>
            <a:pPr marL="457200" lvl="1" indent="0">
              <a:lnSpc>
                <a:spcPct val="150000"/>
              </a:lnSpc>
              <a:buNone/>
            </a:pPr>
            <a:r>
              <a:rPr lang="nl-NL" b="1">
                <a:ea typeface="+mn-lt"/>
                <a:cs typeface="+mn-lt"/>
              </a:rPr>
              <a:t>RQ4: How does </a:t>
            </a:r>
            <a:r>
              <a:rPr lang="nl-NL" b="1" err="1">
                <a:ea typeface="+mn-lt"/>
                <a:cs typeface="+mn-lt"/>
              </a:rPr>
              <a:t>summari</a:t>
            </a:r>
            <a:r>
              <a:rPr lang="en-BE" b="1">
                <a:ea typeface="+mn-lt"/>
                <a:cs typeface="+mn-lt"/>
              </a:rPr>
              <a:t>s</a:t>
            </a:r>
            <a:r>
              <a:rPr lang="nl-NL" b="1" err="1">
                <a:ea typeface="+mn-lt"/>
                <a:cs typeface="+mn-lt"/>
              </a:rPr>
              <a:t>ing</a:t>
            </a:r>
            <a:r>
              <a:rPr lang="nl-NL" b="1">
                <a:ea typeface="+mn-lt"/>
                <a:cs typeface="+mn-lt"/>
              </a:rPr>
              <a:t> </a:t>
            </a:r>
            <a:r>
              <a:rPr lang="nl-NL" b="1" err="1">
                <a:ea typeface="+mn-lt"/>
                <a:cs typeface="+mn-lt"/>
              </a:rPr>
              <a:t>documents</a:t>
            </a:r>
            <a:r>
              <a:rPr lang="nl-NL" b="1">
                <a:ea typeface="+mn-lt"/>
                <a:cs typeface="+mn-lt"/>
              </a:rPr>
              <a:t> affect </a:t>
            </a:r>
            <a:r>
              <a:rPr lang="nl-NL" b="1" err="1">
                <a:ea typeface="+mn-lt"/>
                <a:cs typeface="+mn-lt"/>
              </a:rPr>
              <a:t>the</a:t>
            </a:r>
            <a:r>
              <a:rPr lang="nl-NL" b="1">
                <a:ea typeface="+mn-lt"/>
                <a:cs typeface="+mn-lt"/>
              </a:rPr>
              <a:t> performance of </a:t>
            </a:r>
            <a:r>
              <a:rPr lang="nl-NL" b="1" err="1">
                <a:ea typeface="+mn-lt"/>
                <a:cs typeface="+mn-lt"/>
              </a:rPr>
              <a:t>an</a:t>
            </a:r>
            <a:r>
              <a:rPr lang="nl-NL" b="1">
                <a:ea typeface="+mn-lt"/>
                <a:cs typeface="+mn-lt"/>
              </a:rPr>
              <a:t> LSH tool?</a:t>
            </a:r>
          </a:p>
          <a:p>
            <a:pPr marL="914400" lvl="2" indent="0">
              <a:lnSpc>
                <a:spcPct val="150000"/>
              </a:lnSpc>
              <a:buNone/>
            </a:pPr>
            <a:r>
              <a:rPr lang="nl-NL" sz="1700" i="1">
                <a:ea typeface="+mn-lt"/>
                <a:cs typeface="+mn-lt"/>
              </a:rPr>
              <a:t>H4: </a:t>
            </a:r>
            <a:r>
              <a:rPr lang="nl-NL" sz="1700" i="1" err="1">
                <a:ea typeface="+mn-lt"/>
                <a:cs typeface="+mn-lt"/>
              </a:rPr>
              <a:t>Summari</a:t>
            </a:r>
            <a:r>
              <a:rPr lang="en-BE" sz="1700" i="1">
                <a:ea typeface="+mn-lt"/>
                <a:cs typeface="+mn-lt"/>
              </a:rPr>
              <a:t>s</a:t>
            </a:r>
            <a:r>
              <a:rPr lang="nl-NL" sz="1700" i="1" err="1">
                <a:ea typeface="+mn-lt"/>
                <a:cs typeface="+mn-lt"/>
              </a:rPr>
              <a:t>ing</a:t>
            </a:r>
            <a:r>
              <a:rPr lang="nl-NL" sz="1700" i="1">
                <a:ea typeface="+mn-lt"/>
                <a:cs typeface="+mn-lt"/>
              </a:rPr>
              <a:t> leads </a:t>
            </a:r>
            <a:r>
              <a:rPr lang="nl-NL" sz="1700" i="1" err="1">
                <a:ea typeface="+mn-lt"/>
                <a:cs typeface="+mn-lt"/>
              </a:rPr>
              <a:t>to</a:t>
            </a:r>
            <a:r>
              <a:rPr lang="nl-NL" sz="1700" i="1">
                <a:ea typeface="+mn-lt"/>
                <a:cs typeface="+mn-lt"/>
              </a:rPr>
              <a:t> a </a:t>
            </a:r>
            <a:r>
              <a:rPr lang="nl-NL" sz="1700" i="1" err="1">
                <a:ea typeface="+mn-lt"/>
                <a:cs typeface="+mn-lt"/>
              </a:rPr>
              <a:t>justified</a:t>
            </a:r>
            <a:r>
              <a:rPr lang="nl-NL" sz="1700" i="1">
                <a:ea typeface="+mn-lt"/>
                <a:cs typeface="+mn-lt"/>
              </a:rPr>
              <a:t> </a:t>
            </a:r>
            <a:r>
              <a:rPr lang="nl-NL" sz="1700" i="1" err="1">
                <a:ea typeface="+mn-lt"/>
                <a:cs typeface="+mn-lt"/>
              </a:rPr>
              <a:t>trade</a:t>
            </a:r>
            <a:r>
              <a:rPr lang="nl-NL" sz="1700" i="1">
                <a:ea typeface="+mn-lt"/>
                <a:cs typeface="+mn-lt"/>
              </a:rPr>
              <a:t>-off </a:t>
            </a:r>
            <a:r>
              <a:rPr lang="nl-NL" sz="1700" i="1" err="1">
                <a:ea typeface="+mn-lt"/>
                <a:cs typeface="+mn-lt"/>
              </a:rPr>
              <a:t>between</a:t>
            </a:r>
            <a:r>
              <a:rPr lang="nl-NL" sz="1700" i="1">
                <a:ea typeface="+mn-lt"/>
                <a:cs typeface="+mn-lt"/>
              </a:rPr>
              <a:t> performance </a:t>
            </a:r>
            <a:r>
              <a:rPr lang="nl-NL" sz="1700" i="1" err="1">
                <a:ea typeface="+mn-lt"/>
                <a:cs typeface="+mn-lt"/>
              </a:rPr>
              <a:t>and</a:t>
            </a:r>
            <a:r>
              <a:rPr lang="nl-NL" sz="1700" i="1">
                <a:ea typeface="+mn-lt"/>
                <a:cs typeface="+mn-lt"/>
              </a:rPr>
              <a:t> efficiency.</a:t>
            </a:r>
          </a:p>
        </p:txBody>
      </p:sp>
    </p:spTree>
    <p:extLst>
      <p:ext uri="{BB962C8B-B14F-4D97-AF65-F5344CB8AC3E}">
        <p14:creationId xmlns:p14="http://schemas.microsoft.com/office/powerpoint/2010/main" val="3452462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15CC16-8748-5CC7-59A6-0515F4E00E62}"/>
              </a:ext>
            </a:extLst>
          </p:cNvPr>
          <p:cNvSpPr>
            <a:spLocks noGrp="1"/>
          </p:cNvSpPr>
          <p:nvPr>
            <p:ph type="title"/>
          </p:nvPr>
        </p:nvSpPr>
        <p:spPr/>
        <p:txBody>
          <a:bodyPr/>
          <a:lstStyle/>
          <a:p>
            <a:r>
              <a:rPr lang="en-BE"/>
              <a:t>Datasets</a:t>
            </a:r>
            <a:endParaRPr lang="nl-NL"/>
          </a:p>
        </p:txBody>
      </p:sp>
      <p:sp>
        <p:nvSpPr>
          <p:cNvPr id="3" name="Tijdelijke aanduiding voor inhoud 2">
            <a:extLst>
              <a:ext uri="{FF2B5EF4-FFF2-40B4-BE49-F238E27FC236}">
                <a16:creationId xmlns:a16="http://schemas.microsoft.com/office/drawing/2014/main" id="{00B2E3BD-B75A-EB28-A527-37163B5DB362}"/>
              </a:ext>
            </a:extLst>
          </p:cNvPr>
          <p:cNvSpPr>
            <a:spLocks noGrp="1"/>
          </p:cNvSpPr>
          <p:nvPr>
            <p:ph idx="1"/>
          </p:nvPr>
        </p:nvSpPr>
        <p:spPr/>
        <p:txBody>
          <a:bodyPr/>
          <a:lstStyle/>
          <a:p>
            <a:pPr marL="0" indent="0">
              <a:buNone/>
            </a:pPr>
            <a:r>
              <a:rPr lang="en-BE">
                <a:solidFill>
                  <a:schemeClr val="accent2"/>
                </a:solidFill>
              </a:rPr>
              <a:t>Criteria</a:t>
            </a:r>
          </a:p>
          <a:p>
            <a:pPr marL="971550" lvl="1" indent="-514350">
              <a:buFont typeface="+mj-lt"/>
              <a:buAutoNum type="arabicPeriod"/>
            </a:pPr>
            <a:r>
              <a:rPr lang="en-BE"/>
              <a:t>2 Document Types: original and suspicious</a:t>
            </a:r>
          </a:p>
          <a:p>
            <a:pPr marL="971550" lvl="1" indent="-514350">
              <a:buFont typeface="+mj-lt"/>
              <a:buAutoNum type="arabicPeriod"/>
            </a:pPr>
            <a:r>
              <a:rPr lang="en-BE"/>
              <a:t> Labelled Data: ground truth document</a:t>
            </a:r>
          </a:p>
          <a:p>
            <a:pPr marL="971550" lvl="1" indent="-514350">
              <a:buFont typeface="+mj-lt"/>
              <a:buAutoNum type="arabicPeriod"/>
            </a:pPr>
            <a:endParaRPr lang="en-BE"/>
          </a:p>
          <a:p>
            <a:pPr marL="0" indent="0">
              <a:buNone/>
            </a:pPr>
            <a:r>
              <a:rPr lang="en-BE">
                <a:solidFill>
                  <a:schemeClr val="accent2"/>
                </a:solidFill>
              </a:rPr>
              <a:t>Identified Datasets</a:t>
            </a:r>
          </a:p>
          <a:p>
            <a:pPr marL="971550" lvl="1" indent="-514350">
              <a:buFont typeface="+mj-lt"/>
              <a:buAutoNum type="arabicPeriod"/>
            </a:pPr>
            <a:r>
              <a:rPr lang="en-BE"/>
              <a:t>English Wikipedia Articles</a:t>
            </a:r>
          </a:p>
          <a:p>
            <a:pPr marL="971550" lvl="1" indent="-514350">
              <a:buFont typeface="+mj-lt"/>
              <a:buAutoNum type="arabicPeriod"/>
            </a:pPr>
            <a:r>
              <a:rPr lang="en-BE"/>
              <a:t>PAN Plagiarism Corpus Dataset</a:t>
            </a:r>
          </a:p>
          <a:p>
            <a:pPr marL="971550" lvl="1" indent="-514350">
              <a:buFont typeface="+mj-lt"/>
              <a:buAutoNum type="arabicPeriod"/>
            </a:pPr>
            <a:r>
              <a:rPr lang="en-BE"/>
              <a:t>Java Dataset</a:t>
            </a:r>
          </a:p>
          <a:p>
            <a:pPr marL="971550" lvl="1" indent="-514350">
              <a:buFont typeface="+mj-lt"/>
              <a:buAutoNum type="arabicPeriod"/>
            </a:pPr>
            <a:endParaRPr lang="en-BE"/>
          </a:p>
        </p:txBody>
      </p:sp>
    </p:spTree>
    <p:extLst>
      <p:ext uri="{BB962C8B-B14F-4D97-AF65-F5344CB8AC3E}">
        <p14:creationId xmlns:p14="http://schemas.microsoft.com/office/powerpoint/2010/main" val="3381749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5" end="5"/>
                                            </p:txEl>
                                          </p:spTgt>
                                        </p:tgtEl>
                                        <p:attrNameLst>
                                          <p:attrName>style.color</p:attrName>
                                        </p:attrNameLst>
                                      </p:cBhvr>
                                      <p:to>
                                        <a:srgbClr val="E97132"/>
                                      </p:to>
                                    </p:animClr>
                                  </p:childTnLst>
                                </p:cTn>
                              </p:par>
                              <p:par>
                                <p:cTn id="7" presetID="3" presetClass="emph" presetSubtype="2" fill="hold" nodeType="withEffect">
                                  <p:stCondLst>
                                    <p:cond delay="0"/>
                                  </p:stCondLst>
                                  <p:childTnLst>
                                    <p:animClr clrSpc="rgb" dir="cw">
                                      <p:cBhvr override="childStyle">
                                        <p:cTn id="8" dur="500" fill="hold"/>
                                        <p:tgtEl>
                                          <p:spTgt spid="3">
                                            <p:txEl>
                                              <p:pRg st="4" end="4"/>
                                            </p:txEl>
                                          </p:spTgt>
                                        </p:tgtEl>
                                        <p:attrNameLst>
                                          <p:attrName>style.color</p:attrName>
                                        </p:attrNameLst>
                                      </p:cBhvr>
                                      <p:to>
                                        <a:srgbClr val="E97132"/>
                                      </p:to>
                                    </p:animClr>
                                  </p:childTnLst>
                                </p:cTn>
                              </p:par>
                              <p:par>
                                <p:cTn id="9" presetID="3" presetClass="emph" presetSubtype="2" fill="hold" nodeType="withEffect">
                                  <p:stCondLst>
                                    <p:cond delay="0"/>
                                  </p:stCondLst>
                                  <p:childTnLst>
                                    <p:animClr clrSpc="rgb" dir="cw">
                                      <p:cBhvr override="childStyle">
                                        <p:cTn id="10" dur="500" fill="hold"/>
                                        <p:tgtEl>
                                          <p:spTgt spid="3">
                                            <p:txEl>
                                              <p:pRg st="6" end="6"/>
                                            </p:txEl>
                                          </p:spTgt>
                                        </p:tgtEl>
                                        <p:attrNameLst>
                                          <p:attrName>style.color</p:attrName>
                                        </p:attrNameLst>
                                      </p:cBhvr>
                                      <p:to>
                                        <a:srgbClr val="E9713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B14B7F-149C-D930-7A3C-D5AC022B14F8}"/>
              </a:ext>
            </a:extLst>
          </p:cNvPr>
          <p:cNvSpPr>
            <a:spLocks noGrp="1"/>
          </p:cNvSpPr>
          <p:nvPr>
            <p:ph type="title"/>
          </p:nvPr>
        </p:nvSpPr>
        <p:spPr/>
        <p:txBody>
          <a:bodyPr/>
          <a:lstStyle/>
          <a:p>
            <a:r>
              <a:rPr lang="en-BE"/>
              <a:t>Wikipedia Dataset</a:t>
            </a:r>
            <a:endParaRPr lang="nl-NL"/>
          </a:p>
        </p:txBody>
      </p:sp>
      <mc:AlternateContent xmlns:mc="http://schemas.openxmlformats.org/markup-compatibility/2006" xmlns:a14="http://schemas.microsoft.com/office/drawing/2010/main">
        <mc:Choice Requires="a14">
          <p:sp>
            <p:nvSpPr>
              <p:cNvPr id="3" name="Tijdelijke aanduiding voor inhoud 2">
                <a:extLst>
                  <a:ext uri="{FF2B5EF4-FFF2-40B4-BE49-F238E27FC236}">
                    <a16:creationId xmlns:a16="http://schemas.microsoft.com/office/drawing/2014/main" id="{C260425F-360C-6E49-03A0-FE03FD9A76CF}"/>
                  </a:ext>
                </a:extLst>
              </p:cNvPr>
              <p:cNvSpPr>
                <a:spLocks noGrp="1"/>
              </p:cNvSpPr>
              <p:nvPr>
                <p:ph idx="1"/>
              </p:nvPr>
            </p:nvSpPr>
            <p:spPr>
              <a:xfrm>
                <a:off x="838200" y="1825625"/>
                <a:ext cx="7174584" cy="4351338"/>
              </a:xfrm>
            </p:spPr>
            <p:txBody>
              <a:bodyPr>
                <a:normAutofit lnSpcReduction="10000"/>
              </a:bodyPr>
              <a:lstStyle/>
              <a:p>
                <a:pPr marL="0" indent="0">
                  <a:buNone/>
                </a:pPr>
                <a:r>
                  <a:rPr lang="en-BE">
                    <a:solidFill>
                      <a:schemeClr val="accent2"/>
                    </a:solidFill>
                  </a:rPr>
                  <a:t>Folder Structure</a:t>
                </a:r>
              </a:p>
              <a:p>
                <a:pPr marL="0" indent="0">
                  <a:buNone/>
                </a:pPr>
                <a:r>
                  <a:rPr lang="en-BE">
                    <a:solidFill>
                      <a:schemeClr val="accent2"/>
                    </a:solidFill>
                  </a:rPr>
                  <a:t>	</a:t>
                </a:r>
                <a:r>
                  <a:rPr lang="en-BE"/>
                  <a:t>a-</a:t>
                </a:r>
                <a:r>
                  <a:rPr lang="en-BE" err="1"/>
                  <a:t>og</a:t>
                </a:r>
                <a:endParaRPr lang="en-BE"/>
              </a:p>
              <a:p>
                <a:pPr marL="0" indent="0">
                  <a:buNone/>
                </a:pPr>
                <a:r>
                  <a:rPr lang="en-BE"/>
                  <a:t>	b-mg</a:t>
                </a:r>
              </a:p>
              <a:p>
                <a:pPr marL="0" indent="0">
                  <a:buNone/>
                </a:pPr>
                <a:r>
                  <a:rPr lang="en-BE">
                    <a:solidFill>
                      <a:schemeClr val="accent2"/>
                    </a:solidFill>
                  </a:rPr>
                  <a:t>File Naming</a:t>
                </a:r>
                <a:r>
                  <a:rPr lang="en-BE"/>
                  <a:t>	</a:t>
                </a:r>
              </a:p>
              <a:p>
                <a:pPr marL="0" indent="0">
                  <a:buNone/>
                </a:pPr>
                <a14:m>
                  <m:oMathPara xmlns:m="http://schemas.openxmlformats.org/officeDocument/2006/math">
                    <m:oMathParaPr>
                      <m:jc m:val="centerGroup"/>
                    </m:oMathParaPr>
                    <m:oMath xmlns:m="http://schemas.openxmlformats.org/officeDocument/2006/math">
                      <m:r>
                        <a:rPr lang="en-BE" b="0" i="1" smtClean="0">
                          <a:latin typeface="Cambria Math" panose="02040503050406030204" pitchFamily="18" charset="0"/>
                        </a:rPr>
                        <m:t>𝑥</m:t>
                      </m:r>
                      <m:r>
                        <a:rPr lang="en-BE" b="0" i="1" smtClean="0">
                          <a:latin typeface="Cambria Math" panose="02040503050406030204" pitchFamily="18" charset="0"/>
                        </a:rPr>
                        <m:t> ∈ </m:t>
                      </m:r>
                      <m:r>
                        <a:rPr lang="en-BE" b="0" i="1" smtClean="0">
                          <a:latin typeface="Cambria Math" panose="02040503050406030204" pitchFamily="18" charset="0"/>
                          <a:ea typeface="Cambria Math" panose="02040503050406030204" pitchFamily="18" charset="0"/>
                        </a:rPr>
                        <m:t>ℤ</m:t>
                      </m:r>
                      <m:r>
                        <a:rPr lang="en-BE" b="0" i="1" smtClean="0">
                          <a:latin typeface="Cambria Math" panose="02040503050406030204" pitchFamily="18" charset="0"/>
                          <a:ea typeface="Cambria Math" panose="02040503050406030204" pitchFamily="18" charset="0"/>
                        </a:rPr>
                        <m:t>+</m:t>
                      </m:r>
                    </m:oMath>
                  </m:oMathPara>
                </a14:m>
                <a:endParaRPr lang="en-BE" b="0" i="1">
                  <a:latin typeface="Cambria Math" panose="02040503050406030204" pitchFamily="18" charset="0"/>
                  <a:ea typeface="Cambria Math" panose="02040503050406030204" pitchFamily="18" charset="0"/>
                </a:endParaRPr>
              </a:p>
              <a:p>
                <a:pPr marL="457200" lvl="1" indent="0">
                  <a:buNone/>
                </a:pPr>
                <a14:m>
                  <m:oMath xmlns:m="http://schemas.openxmlformats.org/officeDocument/2006/math">
                    <m:r>
                      <a:rPr lang="en-BE" i="1" dirty="0" smtClean="0">
                        <a:latin typeface="Cambria Math" panose="02040503050406030204" pitchFamily="18" charset="0"/>
                        <a:ea typeface="Cambria Math" panose="02040503050406030204" pitchFamily="18" charset="0"/>
                      </a:rPr>
                      <m:t>𝑆𝑒𝑡</m:t>
                    </m:r>
                    <m:r>
                      <a:rPr lang="en-BE" i="1" dirty="0">
                        <a:latin typeface="Cambria Math" panose="02040503050406030204" pitchFamily="18" charset="0"/>
                        <a:ea typeface="Cambria Math" panose="02040503050406030204" pitchFamily="18" charset="0"/>
                      </a:rPr>
                      <m:t> </m:t>
                    </m:r>
                    <m:r>
                      <a:rPr lang="en-BE" i="1" dirty="0" smtClean="0">
                        <a:latin typeface="Cambria Math" panose="02040503050406030204" pitchFamily="18" charset="0"/>
                        <a:ea typeface="Cambria Math" panose="02040503050406030204" pitchFamily="18" charset="0"/>
                      </a:rPr>
                      <m:t>𝑂𝐺</m:t>
                    </m:r>
                  </m:oMath>
                </a14:m>
                <a:r>
                  <a:rPr lang="en-BE">
                    <a:ea typeface="Cambria Math" panose="02040503050406030204" pitchFamily="18" charset="0"/>
                  </a:rPr>
                  <a:t>: files of form “x-ORIG.txt”</a:t>
                </a:r>
              </a:p>
              <a:p>
                <a:pPr marL="457200" lvl="1" indent="0">
                  <a:buNone/>
                </a:pPr>
                <a14:m>
                  <m:oMath xmlns:m="http://schemas.openxmlformats.org/officeDocument/2006/math">
                    <m:r>
                      <a:rPr lang="en-BE" b="0" i="1" dirty="0" smtClean="0">
                        <a:latin typeface="Cambria Math" panose="02040503050406030204" pitchFamily="18" charset="0"/>
                        <a:ea typeface="Cambria Math" panose="02040503050406030204" pitchFamily="18" charset="0"/>
                      </a:rPr>
                      <m:t>𝑆𝑒𝑡</m:t>
                    </m:r>
                    <m:r>
                      <a:rPr lang="en-BE" b="0" i="1" dirty="0">
                        <a:latin typeface="Cambria Math" panose="02040503050406030204" pitchFamily="18" charset="0"/>
                        <a:ea typeface="Cambria Math" panose="02040503050406030204" pitchFamily="18" charset="0"/>
                      </a:rPr>
                      <m:t> </m:t>
                    </m:r>
                    <m:r>
                      <a:rPr lang="en-BE" b="0" i="1" dirty="0" smtClean="0">
                        <a:latin typeface="Cambria Math" panose="02040503050406030204" pitchFamily="18" charset="0"/>
                        <a:ea typeface="Cambria Math" panose="02040503050406030204" pitchFamily="18" charset="0"/>
                      </a:rPr>
                      <m:t>𝑀𝐺</m:t>
                    </m:r>
                  </m:oMath>
                </a14:m>
                <a:r>
                  <a:rPr lang="en-BE" b="0">
                    <a:ea typeface="Cambria Math" panose="02040503050406030204" pitchFamily="18" charset="0"/>
                  </a:rPr>
                  <a:t>: files of form “x-SPUN.txt”</a:t>
                </a:r>
              </a:p>
              <a:p>
                <a:pPr marL="457200" lvl="1" indent="0">
                  <a:buNone/>
                </a:pPr>
                <a14:m>
                  <m:oMathPara xmlns:m="http://schemas.openxmlformats.org/officeDocument/2006/math">
                    <m:oMathParaPr>
                      <m:jc m:val="centerGroup"/>
                    </m:oMathParaPr>
                    <m:oMath xmlns:m="http://schemas.openxmlformats.org/officeDocument/2006/math">
                      <m:r>
                        <a:rPr lang="nl-BE" i="1" dirty="0" smtClean="0">
                          <a:latin typeface="Cambria Math" panose="02040503050406030204" pitchFamily="18" charset="0"/>
                        </a:rPr>
                        <m:t>𝑃𝑎𝑖𝑟𝑠</m:t>
                      </m:r>
                      <m:r>
                        <a:rPr lang="nl-BE" i="1" dirty="0" smtClean="0">
                          <a:latin typeface="Cambria Math" panose="02040503050406030204" pitchFamily="18" charset="0"/>
                        </a:rPr>
                        <m:t>=</m:t>
                      </m:r>
                      <m:d>
                        <m:dPr>
                          <m:begChr m:val="{"/>
                          <m:endChr m:val="}"/>
                          <m:sepChr m:val="∣"/>
                          <m:ctrlPr>
                            <a:rPr lang="nl-BE" i="1" dirty="0" smtClean="0">
                              <a:latin typeface="Cambria Math" panose="02040503050406030204" pitchFamily="18" charset="0"/>
                            </a:rPr>
                          </m:ctrlPr>
                        </m:dPr>
                        <m:e>
                          <m:d>
                            <m:dPr>
                              <m:ctrlPr>
                                <a:rPr lang="nl-BE" i="1" dirty="0" smtClean="0">
                                  <a:latin typeface="Cambria Math" panose="02040503050406030204" pitchFamily="18" charset="0"/>
                                </a:rPr>
                              </m:ctrlPr>
                            </m:dPr>
                            <m:e>
                              <m:r>
                                <m:rPr>
                                  <m:nor/>
                                </m:rPr>
                                <a:rPr lang="nl-BE" i="0" dirty="0" smtClean="0">
                                  <a:latin typeface="Cambria Math" panose="02040503050406030204" pitchFamily="18" charset="0"/>
                                </a:rPr>
                                <m:t>x</m:t>
                              </m:r>
                              <m:r>
                                <m:rPr>
                                  <m:nor/>
                                </m:rPr>
                                <a:rPr lang="nl-BE" i="0" dirty="0" smtClean="0">
                                  <a:latin typeface="Cambria Math" panose="02040503050406030204" pitchFamily="18" charset="0"/>
                                </a:rPr>
                                <m:t>−</m:t>
                              </m:r>
                              <m:r>
                                <m:rPr>
                                  <m:nor/>
                                </m:rPr>
                                <a:rPr lang="nl-BE" i="0" dirty="0" smtClean="0">
                                  <a:latin typeface="Cambria Math" panose="02040503050406030204" pitchFamily="18" charset="0"/>
                                </a:rPr>
                                <m:t>ORIG</m:t>
                              </m:r>
                              <m:r>
                                <m:rPr>
                                  <m:nor/>
                                </m:rPr>
                                <a:rPr lang="nl-BE" i="0" dirty="0" smtClean="0">
                                  <a:latin typeface="Cambria Math" panose="02040503050406030204" pitchFamily="18" charset="0"/>
                                </a:rPr>
                                <m:t>.</m:t>
                              </m:r>
                              <m:r>
                                <m:rPr>
                                  <m:nor/>
                                </m:rPr>
                                <a:rPr lang="nl-BE" i="0" dirty="0" err="1" smtClean="0">
                                  <a:latin typeface="Cambria Math" panose="02040503050406030204" pitchFamily="18" charset="0"/>
                                </a:rPr>
                                <m:t>txt</m:t>
                              </m:r>
                              <m:r>
                                <a:rPr lang="nl-BE" i="1" dirty="0" smtClean="0">
                                  <a:latin typeface="Cambria Math" panose="02040503050406030204" pitchFamily="18" charset="0"/>
                                </a:rPr>
                                <m:t>,</m:t>
                              </m:r>
                              <m:r>
                                <m:rPr>
                                  <m:nor/>
                                </m:rPr>
                                <a:rPr lang="nl-BE" i="0" dirty="0" smtClean="0">
                                  <a:latin typeface="Cambria Math" panose="02040503050406030204" pitchFamily="18" charset="0"/>
                                </a:rPr>
                                <m:t>x</m:t>
                              </m:r>
                              <m:r>
                                <m:rPr>
                                  <m:nor/>
                                </m:rPr>
                                <a:rPr lang="nl-BE" i="0" dirty="0" smtClean="0">
                                  <a:latin typeface="Cambria Math" panose="02040503050406030204" pitchFamily="18" charset="0"/>
                                </a:rPr>
                                <m:t>−</m:t>
                              </m:r>
                              <m:r>
                                <m:rPr>
                                  <m:nor/>
                                </m:rPr>
                                <a:rPr lang="nl-BE" i="0" dirty="0" smtClean="0">
                                  <a:latin typeface="Cambria Math" panose="02040503050406030204" pitchFamily="18" charset="0"/>
                                </a:rPr>
                                <m:t>SPUN</m:t>
                              </m:r>
                              <m:r>
                                <m:rPr>
                                  <m:nor/>
                                </m:rPr>
                                <a:rPr lang="nl-BE" i="0" dirty="0" smtClean="0">
                                  <a:latin typeface="Cambria Math" panose="02040503050406030204" pitchFamily="18" charset="0"/>
                                </a:rPr>
                                <m:t>.</m:t>
                              </m:r>
                              <m:r>
                                <m:rPr>
                                  <m:nor/>
                                </m:rPr>
                                <a:rPr lang="nl-BE" i="0" dirty="0" smtClean="0">
                                  <a:latin typeface="Cambria Math" panose="02040503050406030204" pitchFamily="18" charset="0"/>
                                </a:rPr>
                                <m:t>txt</m:t>
                              </m:r>
                            </m:e>
                          </m:d>
                        </m:e>
                        <m:e>
                          <m:r>
                            <a:rPr lang="nl-BE" i="1" dirty="0" err="1" smtClean="0">
                              <a:latin typeface="Cambria Math" panose="02040503050406030204" pitchFamily="18" charset="0"/>
                            </a:rPr>
                            <m:t>𝑥</m:t>
                          </m:r>
                          <m:r>
                            <a:rPr lang="nl-BE" i="1" dirty="0" err="1" smtClean="0">
                              <a:latin typeface="Cambria Math" panose="02040503050406030204" pitchFamily="18" charset="0"/>
                            </a:rPr>
                            <m:t>∈</m:t>
                          </m:r>
                          <m:r>
                            <a:rPr lang="nl-BE" i="1" dirty="0" err="1" smtClean="0">
                              <a:latin typeface="Cambria Math" panose="02040503050406030204" pitchFamily="18" charset="0"/>
                            </a:rPr>
                            <m:t>𝑍</m:t>
                          </m:r>
                          <m:r>
                            <a:rPr lang="nl-BE" i="1" dirty="0" smtClean="0">
                              <a:latin typeface="Cambria Math" panose="02040503050406030204" pitchFamily="18" charset="0"/>
                            </a:rPr>
                            <m:t>+</m:t>
                          </m:r>
                        </m:e>
                      </m:d>
                    </m:oMath>
                  </m:oMathPara>
                </a14:m>
                <a:endParaRPr lang="en-BE"/>
              </a:p>
              <a:p>
                <a:pPr marL="457200" lvl="1" indent="0">
                  <a:buNone/>
                </a:pPr>
                <a:endParaRPr lang="en-BE"/>
              </a:p>
              <a:p>
                <a:pPr marL="0" indent="0">
                  <a:buNone/>
                </a:pPr>
                <a:r>
                  <a:rPr lang="en-BE">
                    <a:solidFill>
                      <a:schemeClr val="accent2"/>
                    </a:solidFill>
                  </a:rPr>
                  <a:t>Main Dataset	</a:t>
                </a:r>
              </a:p>
            </p:txBody>
          </p:sp>
        </mc:Choice>
        <mc:Fallback xmlns="">
          <p:sp>
            <p:nvSpPr>
              <p:cNvPr id="3" name="Tijdelijke aanduiding voor inhoud 2">
                <a:extLst>
                  <a:ext uri="{FF2B5EF4-FFF2-40B4-BE49-F238E27FC236}">
                    <a16:creationId xmlns:a16="http://schemas.microsoft.com/office/drawing/2014/main" id="{C260425F-360C-6E49-03A0-FE03FD9A76CF}"/>
                  </a:ext>
                </a:extLst>
              </p:cNvPr>
              <p:cNvSpPr>
                <a:spLocks noGrp="1" noRot="1" noChangeAspect="1" noMove="1" noResize="1" noEditPoints="1" noAdjustHandles="1" noChangeArrowheads="1" noChangeShapeType="1" noTextEdit="1"/>
              </p:cNvSpPr>
              <p:nvPr>
                <p:ph idx="1"/>
              </p:nvPr>
            </p:nvSpPr>
            <p:spPr>
              <a:xfrm>
                <a:off x="838200" y="1825625"/>
                <a:ext cx="7174584" cy="4351338"/>
              </a:xfrm>
              <a:blipFill>
                <a:blip r:embed="rId2"/>
                <a:stretch>
                  <a:fillRect l="-1786" t="-3081"/>
                </a:stretch>
              </a:blipFill>
            </p:spPr>
            <p:txBody>
              <a:bodyPr/>
              <a:lstStyle/>
              <a:p>
                <a:r>
                  <a:rPr lang="en-US">
                    <a:noFill/>
                  </a:rPr>
                  <a:t> </a:t>
                </a:r>
              </a:p>
            </p:txBody>
          </p:sp>
        </mc:Fallback>
      </mc:AlternateContent>
      <p:pic>
        <p:nvPicPr>
          <p:cNvPr id="11" name="Afbeelding 10" descr="Afbeelding met diagram, schets, tekst, tekening&#10;&#10;Automatisch gegenereerde beschrijving">
            <a:extLst>
              <a:ext uri="{FF2B5EF4-FFF2-40B4-BE49-F238E27FC236}">
                <a16:creationId xmlns:a16="http://schemas.microsoft.com/office/drawing/2014/main" id="{D579F3BD-CC5F-ECE2-5CD2-E83C5BA729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2784" y="681037"/>
            <a:ext cx="3494350" cy="5269705"/>
          </a:xfrm>
          <a:prstGeom prst="rect">
            <a:avLst/>
          </a:prstGeom>
        </p:spPr>
      </p:pic>
    </p:spTree>
    <p:extLst>
      <p:ext uri="{BB962C8B-B14F-4D97-AF65-F5344CB8AC3E}">
        <p14:creationId xmlns:p14="http://schemas.microsoft.com/office/powerpoint/2010/main" val="1582878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CD5AE1-F314-A3AF-D0D0-D0847C0358F0}"/>
              </a:ext>
            </a:extLst>
          </p:cNvPr>
          <p:cNvSpPr>
            <a:spLocks noGrp="1"/>
          </p:cNvSpPr>
          <p:nvPr>
            <p:ph type="title"/>
          </p:nvPr>
        </p:nvSpPr>
        <p:spPr/>
        <p:txBody>
          <a:bodyPr/>
          <a:lstStyle/>
          <a:p>
            <a:r>
              <a:rPr lang="en-BE"/>
              <a:t>Preprocessing</a:t>
            </a:r>
            <a:endParaRPr lang="nl-BE"/>
          </a:p>
        </p:txBody>
      </p:sp>
      <p:sp>
        <p:nvSpPr>
          <p:cNvPr id="3" name="Tijdelijke aanduiding voor inhoud 2">
            <a:extLst>
              <a:ext uri="{FF2B5EF4-FFF2-40B4-BE49-F238E27FC236}">
                <a16:creationId xmlns:a16="http://schemas.microsoft.com/office/drawing/2014/main" id="{31A9F911-7AF0-DA7E-86F0-3EC8B871F4EE}"/>
              </a:ext>
            </a:extLst>
          </p:cNvPr>
          <p:cNvSpPr>
            <a:spLocks noGrp="1"/>
          </p:cNvSpPr>
          <p:nvPr>
            <p:ph idx="1"/>
          </p:nvPr>
        </p:nvSpPr>
        <p:spPr>
          <a:xfrm>
            <a:off x="838200" y="1825625"/>
            <a:ext cx="6385560" cy="1143717"/>
          </a:xfrm>
        </p:spPr>
        <p:txBody>
          <a:bodyPr>
            <a:normAutofit/>
          </a:bodyPr>
          <a:lstStyle/>
          <a:p>
            <a:pPr marL="0" indent="0">
              <a:buNone/>
            </a:pPr>
            <a:r>
              <a:rPr lang="en-BE"/>
              <a:t>List of Keywords </a:t>
            </a:r>
            <a:r>
              <a:rPr lang="en-BE">
                <a:solidFill>
                  <a:schemeClr val="accent2"/>
                </a:solidFill>
              </a:rPr>
              <a:t>cached on FS</a:t>
            </a:r>
          </a:p>
          <a:p>
            <a:pPr marL="0" indent="0">
              <a:buNone/>
            </a:pPr>
            <a:r>
              <a:rPr lang="en-BE"/>
              <a:t>Also used for </a:t>
            </a:r>
            <a:r>
              <a:rPr lang="nl-BE" err="1">
                <a:solidFill>
                  <a:schemeClr val="accent2"/>
                </a:solidFill>
              </a:rPr>
              <a:t>paraphrasing</a:t>
            </a:r>
            <a:r>
              <a:rPr lang="en-BE"/>
              <a:t>:</a:t>
            </a:r>
          </a:p>
        </p:txBody>
      </p:sp>
      <p:pic>
        <p:nvPicPr>
          <p:cNvPr id="10" name="Afbeelding 9" descr="Afbeelding met tekst, schermopname, diagram, ontwerp&#10;&#10;Automatisch gegenereerde beschrijving">
            <a:extLst>
              <a:ext uri="{FF2B5EF4-FFF2-40B4-BE49-F238E27FC236}">
                <a16:creationId xmlns:a16="http://schemas.microsoft.com/office/drawing/2014/main" id="{C7E9A185-3607-474C-7041-B7BA78845B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8483" y="0"/>
            <a:ext cx="3985445" cy="6772811"/>
          </a:xfrm>
          <a:prstGeom prst="rect">
            <a:avLst/>
          </a:prstGeom>
        </p:spPr>
      </p:pic>
      <p:sp>
        <p:nvSpPr>
          <p:cNvPr id="11" name="Tekstvak 10">
            <a:extLst>
              <a:ext uri="{FF2B5EF4-FFF2-40B4-BE49-F238E27FC236}">
                <a16:creationId xmlns:a16="http://schemas.microsoft.com/office/drawing/2014/main" id="{908C9461-4406-BDE8-7A97-38AB0AE11EAC}"/>
              </a:ext>
            </a:extLst>
          </p:cNvPr>
          <p:cNvSpPr txBox="1"/>
          <p:nvPr/>
        </p:nvSpPr>
        <p:spPr>
          <a:xfrm>
            <a:off x="838200" y="2847796"/>
            <a:ext cx="5777681" cy="107721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0" indent="0">
              <a:buNone/>
            </a:pPr>
            <a:r>
              <a:rPr lang="en-BE" sz="1600" b="0">
                <a:solidFill>
                  <a:srgbClr val="0000FF"/>
                </a:solidFill>
                <a:effectLst/>
                <a:highlight>
                  <a:srgbClr val="FFFFFF"/>
                </a:highlight>
                <a:latin typeface="Consolas" panose="020B0609020204030204" pitchFamily="49" charset="0"/>
              </a:rPr>
              <a:t> </a:t>
            </a:r>
            <a:r>
              <a:rPr lang="en-BE" sz="1600" b="0">
                <a:solidFill>
                  <a:schemeClr val="accent3"/>
                </a:solidFill>
                <a:effectLst/>
                <a:highlight>
                  <a:srgbClr val="FFFFFF"/>
                </a:highlight>
                <a:latin typeface="Consolas" panose="020B0609020204030204" pitchFamily="49" charset="0"/>
              </a:rPr>
              <a:t># 20% probability for each word to be paraphrased</a:t>
            </a:r>
          </a:p>
          <a:p>
            <a:pPr marL="0" indent="0">
              <a:buNone/>
            </a:pPr>
            <a:r>
              <a:rPr lang="en-BE" sz="1600" b="0">
                <a:solidFill>
                  <a:srgbClr val="0000FF"/>
                </a:solidFill>
                <a:effectLst/>
                <a:highlight>
                  <a:srgbClr val="FFFFFF"/>
                </a:highlight>
                <a:latin typeface="Consolas" panose="020B0609020204030204" pitchFamily="49" charset="0"/>
              </a:rPr>
              <a:t>  </a:t>
            </a:r>
            <a:r>
              <a:rPr lang="nl-BE" sz="1600" b="0" err="1">
                <a:solidFill>
                  <a:srgbClr val="0000FF"/>
                </a:solidFill>
                <a:effectLst/>
                <a:highlight>
                  <a:srgbClr val="FFFFFF"/>
                </a:highlight>
                <a:latin typeface="Consolas" panose="020B0609020204030204" pitchFamily="49" charset="0"/>
              </a:rPr>
              <a:t>for</a:t>
            </a:r>
            <a:r>
              <a:rPr lang="nl-BE" sz="1600" b="0">
                <a:solidFill>
                  <a:srgbClr val="000000"/>
                </a:solidFill>
                <a:effectLst/>
                <a:highlight>
                  <a:srgbClr val="FFFFFF"/>
                </a:highlight>
                <a:latin typeface="Consolas" panose="020B0609020204030204" pitchFamily="49" charset="0"/>
              </a:rPr>
              <a:t> i </a:t>
            </a:r>
            <a:r>
              <a:rPr lang="nl-BE" sz="1600" b="0">
                <a:solidFill>
                  <a:srgbClr val="0000FF"/>
                </a:solidFill>
                <a:effectLst/>
                <a:highlight>
                  <a:srgbClr val="FFFFFF"/>
                </a:highlight>
                <a:latin typeface="Consolas" panose="020B0609020204030204" pitchFamily="49" charset="0"/>
              </a:rPr>
              <a:t>in</a:t>
            </a:r>
            <a:r>
              <a:rPr lang="nl-BE" sz="1600" b="0">
                <a:solidFill>
                  <a:srgbClr val="000000"/>
                </a:solidFill>
                <a:effectLst/>
                <a:highlight>
                  <a:srgbClr val="FFFFFF"/>
                </a:highlight>
                <a:latin typeface="Consolas" panose="020B0609020204030204" pitchFamily="49" charset="0"/>
              </a:rPr>
              <a:t> range(PARAPHRASE_COUNT):</a:t>
            </a:r>
          </a:p>
          <a:p>
            <a:pPr marL="0" indent="0">
              <a:buNone/>
            </a:pPr>
            <a:r>
              <a:rPr lang="en-BE" sz="1600" b="0">
                <a:solidFill>
                  <a:srgbClr val="000000"/>
                </a:solidFill>
                <a:effectLst/>
                <a:highlight>
                  <a:srgbClr val="FFFFFF"/>
                </a:highlight>
                <a:latin typeface="Consolas" panose="020B0609020204030204" pitchFamily="49" charset="0"/>
              </a:rPr>
              <a:t>    </a:t>
            </a:r>
            <a:r>
              <a:rPr lang="nl-BE" sz="1600" b="0" err="1">
                <a:solidFill>
                  <a:srgbClr val="000000"/>
                </a:solidFill>
                <a:effectLst/>
                <a:highlight>
                  <a:srgbClr val="FFFFFF"/>
                </a:highlight>
                <a:latin typeface="Consolas" panose="020B0609020204030204" pitchFamily="49" charset="0"/>
              </a:rPr>
              <a:t>paraphrased_data</a:t>
            </a:r>
            <a:r>
              <a:rPr lang="nl-BE" sz="1600" b="0">
                <a:solidFill>
                  <a:srgbClr val="000000"/>
                </a:solidFill>
                <a:effectLst/>
                <a:highlight>
                  <a:srgbClr val="FFFFFF"/>
                </a:highlight>
                <a:latin typeface="Consolas" panose="020B0609020204030204" pitchFamily="49" charset="0"/>
              </a:rPr>
              <a:t> = </a:t>
            </a:r>
            <a:r>
              <a:rPr lang="nl-BE" sz="1600" b="0" err="1">
                <a:solidFill>
                  <a:srgbClr val="000000"/>
                </a:solidFill>
                <a:effectLst/>
                <a:highlight>
                  <a:srgbClr val="FFFFFF"/>
                </a:highlight>
                <a:latin typeface="Consolas" panose="020B0609020204030204" pitchFamily="49" charset="0"/>
              </a:rPr>
              <a:t>paraphrase_keywords</a:t>
            </a:r>
            <a:r>
              <a:rPr lang="nl-BE" sz="1600" b="0">
                <a:solidFill>
                  <a:srgbClr val="000000"/>
                </a:solidFill>
                <a:effectLst/>
                <a:highlight>
                  <a:srgbClr val="FFFFFF"/>
                </a:highlight>
                <a:latin typeface="Consolas" panose="020B0609020204030204" pitchFamily="49" charset="0"/>
              </a:rPr>
              <a:t>(data)</a:t>
            </a:r>
            <a:endParaRPr lang="en-BE" sz="1600" b="0">
              <a:solidFill>
                <a:srgbClr val="000000"/>
              </a:solidFill>
              <a:effectLst/>
              <a:highlight>
                <a:srgbClr val="FFFFFF"/>
              </a:highlight>
              <a:latin typeface="Consolas" panose="020B0609020204030204" pitchFamily="49" charset="0"/>
            </a:endParaRPr>
          </a:p>
          <a:p>
            <a:pPr marL="0" indent="0">
              <a:buNone/>
            </a:pPr>
            <a:r>
              <a:rPr lang="en-BE" sz="1600">
                <a:solidFill>
                  <a:srgbClr val="000000"/>
                </a:solidFill>
                <a:highlight>
                  <a:srgbClr val="FFFFFF"/>
                </a:highlight>
                <a:latin typeface="Consolas" panose="020B0609020204030204" pitchFamily="49" charset="0"/>
              </a:rPr>
              <a:t>    </a:t>
            </a:r>
            <a:r>
              <a:rPr lang="en-BE" sz="1600" err="1">
                <a:solidFill>
                  <a:srgbClr val="000000"/>
                </a:solidFill>
                <a:highlight>
                  <a:srgbClr val="FFFFFF"/>
                </a:highlight>
                <a:latin typeface="Consolas" panose="020B0609020204030204" pitchFamily="49" charset="0"/>
              </a:rPr>
              <a:t>cache_result</a:t>
            </a:r>
            <a:r>
              <a:rPr lang="en-BE" sz="1600">
                <a:solidFill>
                  <a:srgbClr val="000000"/>
                </a:solidFill>
                <a:highlight>
                  <a:srgbClr val="FFFFFF"/>
                </a:highlight>
                <a:latin typeface="Consolas" panose="020B0609020204030204" pitchFamily="49" charset="0"/>
              </a:rPr>
              <a:t>(</a:t>
            </a:r>
            <a:r>
              <a:rPr lang="en-BE" sz="1600" err="1">
                <a:solidFill>
                  <a:srgbClr val="000000"/>
                </a:solidFill>
                <a:highlight>
                  <a:srgbClr val="FFFFFF"/>
                </a:highlight>
                <a:latin typeface="Consolas" panose="020B0609020204030204" pitchFamily="49" charset="0"/>
              </a:rPr>
              <a:t>paraphrased_data</a:t>
            </a:r>
            <a:r>
              <a:rPr lang="en-BE" sz="1600">
                <a:solidFill>
                  <a:srgbClr val="000000"/>
                </a:solidFill>
                <a:highlight>
                  <a:srgbClr val="FFFFFF"/>
                </a:highlight>
                <a:latin typeface="Consolas" panose="020B0609020204030204" pitchFamily="49" charset="0"/>
              </a:rPr>
              <a:t>)</a:t>
            </a:r>
            <a:endParaRPr lang="nl-BE" sz="1600"/>
          </a:p>
        </p:txBody>
      </p:sp>
    </p:spTree>
    <p:extLst>
      <p:ext uri="{BB962C8B-B14F-4D97-AF65-F5344CB8AC3E}">
        <p14:creationId xmlns:p14="http://schemas.microsoft.com/office/powerpoint/2010/main" val="17915766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1159</Words>
  <Application>Microsoft Office PowerPoint</Application>
  <PresentationFormat>Breedbeeld</PresentationFormat>
  <Paragraphs>184</Paragraphs>
  <Slides>25</Slides>
  <Notes>4</Notes>
  <HiddenSlides>1</HiddenSlides>
  <MMClips>0</MMClips>
  <ScaleCrop>false</ScaleCrop>
  <HeadingPairs>
    <vt:vector size="6" baseType="variant">
      <vt:variant>
        <vt:lpstr>Gebruikte lettertypen</vt:lpstr>
      </vt:variant>
      <vt:variant>
        <vt:i4>10</vt:i4>
      </vt:variant>
      <vt:variant>
        <vt:lpstr>Thema</vt:lpstr>
      </vt:variant>
      <vt:variant>
        <vt:i4>1</vt:i4>
      </vt:variant>
      <vt:variant>
        <vt:lpstr>Diatitels</vt:lpstr>
      </vt:variant>
      <vt:variant>
        <vt:i4>25</vt:i4>
      </vt:variant>
    </vt:vector>
  </HeadingPairs>
  <TitlesOfParts>
    <vt:vector size="36" baseType="lpstr">
      <vt:lpstr>Aptos</vt:lpstr>
      <vt:lpstr>Aptos Display</vt:lpstr>
      <vt:lpstr>Arial</vt:lpstr>
      <vt:lpstr>Calibri</vt:lpstr>
      <vt:lpstr>Cambria Math</vt:lpstr>
      <vt:lpstr>Consolas</vt:lpstr>
      <vt:lpstr>Courier New</vt:lpstr>
      <vt:lpstr>Segoe UI</vt:lpstr>
      <vt:lpstr>Symbol</vt:lpstr>
      <vt:lpstr>Wingdings</vt:lpstr>
      <vt:lpstr>Office Theme</vt:lpstr>
      <vt:lpstr>PowerPoint-presentatie</vt:lpstr>
      <vt:lpstr>Table of Contents</vt:lpstr>
      <vt:lpstr>Research Questions</vt:lpstr>
      <vt:lpstr>Research Questions</vt:lpstr>
      <vt:lpstr>Research Questions</vt:lpstr>
      <vt:lpstr>Research Questions</vt:lpstr>
      <vt:lpstr>Datasets</vt:lpstr>
      <vt:lpstr>Wikipedia Dataset</vt:lpstr>
      <vt:lpstr>Preprocessing</vt:lpstr>
      <vt:lpstr>LSH Model</vt:lpstr>
      <vt:lpstr>LSH Model - Shingling</vt:lpstr>
      <vt:lpstr>LSH Model - MinHashing</vt:lpstr>
      <vt:lpstr>LSH Model - LSH</vt:lpstr>
      <vt:lpstr>Evaluation </vt:lpstr>
      <vt:lpstr>Evaluation - Raw data</vt:lpstr>
      <vt:lpstr>Evaluation - Varying Keyword Ratio</vt:lpstr>
      <vt:lpstr>Evaluation - Number of Paraphrased Versions</vt:lpstr>
      <vt:lpstr>Scalability - Data Extraction</vt:lpstr>
      <vt:lpstr>Scalability - Preprocessing</vt:lpstr>
      <vt:lpstr>Scalability - Shingling</vt:lpstr>
      <vt:lpstr>Scalability - MinHashing</vt:lpstr>
      <vt:lpstr>Scalability - LSH</vt:lpstr>
      <vt:lpstr>Scalability - LSH</vt:lpstr>
      <vt:lpstr>Socio-ethical challenges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Scalable Analytics  Project Proposal </dc:title>
  <dc:creator>Faroukh Davouzov</dc:creator>
  <cp:lastModifiedBy>Dana Tabatabaie Irani</cp:lastModifiedBy>
  <cp:revision>1</cp:revision>
  <dcterms:created xsi:type="dcterms:W3CDTF">2024-04-21T14:56:55Z</dcterms:created>
  <dcterms:modified xsi:type="dcterms:W3CDTF">2024-06-18T09:49:01Z</dcterms:modified>
</cp:coreProperties>
</file>