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C694-3CF8-4ADF-86C5-1FFE4EE782B5}" v="2" dt="2024-04-24T10:54:57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Tabatabaie Irani" userId="d0ed049f-aa4b-4e7c-bf2a-9d98f885548d" providerId="ADAL" clId="{16D5C694-3CF8-4ADF-86C5-1FFE4EE782B5}"/>
    <pc:docChg chg="undo custSel addSld modSld">
      <pc:chgData name="Dana Tabatabaie Irani" userId="d0ed049f-aa4b-4e7c-bf2a-9d98f885548d" providerId="ADAL" clId="{16D5C694-3CF8-4ADF-86C5-1FFE4EE782B5}" dt="2024-04-24T11:04:51.967" v="109" actId="27614"/>
      <pc:docMkLst>
        <pc:docMk/>
      </pc:docMkLst>
      <pc:sldChg chg="addSp delSp modSp mod setBg">
        <pc:chgData name="Dana Tabatabaie Irani" userId="d0ed049f-aa4b-4e7c-bf2a-9d98f885548d" providerId="ADAL" clId="{16D5C694-3CF8-4ADF-86C5-1FFE4EE782B5}" dt="2024-04-24T11:04:51.967" v="109" actId="27614"/>
        <pc:sldMkLst>
          <pc:docMk/>
          <pc:sldMk cId="4133766154" sldId="256"/>
        </pc:sldMkLst>
        <pc:spChg chg="mod">
          <ac:chgData name="Dana Tabatabaie Irani" userId="d0ed049f-aa4b-4e7c-bf2a-9d98f885548d" providerId="ADAL" clId="{16D5C694-3CF8-4ADF-86C5-1FFE4EE782B5}" dt="2024-04-24T11:04:48.603" v="108" actId="26606"/>
          <ac:spMkLst>
            <pc:docMk/>
            <pc:sldMk cId="4133766154" sldId="256"/>
            <ac:spMk id="2" creationId="{40776743-D9E8-BD5F-DDC6-F4F65D9B9597}"/>
          </ac:spMkLst>
        </pc:spChg>
        <pc:spChg chg="mod">
          <ac:chgData name="Dana Tabatabaie Irani" userId="d0ed049f-aa4b-4e7c-bf2a-9d98f885548d" providerId="ADAL" clId="{16D5C694-3CF8-4ADF-86C5-1FFE4EE782B5}" dt="2024-04-24T11:04:48.603" v="108" actId="26606"/>
          <ac:spMkLst>
            <pc:docMk/>
            <pc:sldMk cId="4133766154" sldId="256"/>
            <ac:spMk id="4" creationId="{95CBD4F1-B5B4-F555-B511-E05C425E6B3D}"/>
          </ac:spMkLst>
        </pc:spChg>
        <pc:spChg chg="add del">
          <ac:chgData name="Dana Tabatabaie Irani" userId="d0ed049f-aa4b-4e7c-bf2a-9d98f885548d" providerId="ADAL" clId="{16D5C694-3CF8-4ADF-86C5-1FFE4EE782B5}" dt="2024-04-24T11:04:46.350" v="105" actId="26606"/>
          <ac:spMkLst>
            <pc:docMk/>
            <pc:sldMk cId="4133766154" sldId="256"/>
            <ac:spMk id="10" creationId="{C0763A76-9F1C-4FC5-82B7-DD475DA461B2}"/>
          </ac:spMkLst>
        </pc:spChg>
        <pc:spChg chg="add del">
          <ac:chgData name="Dana Tabatabaie Irani" userId="d0ed049f-aa4b-4e7c-bf2a-9d98f885548d" providerId="ADAL" clId="{16D5C694-3CF8-4ADF-86C5-1FFE4EE782B5}" dt="2024-04-24T11:04:46.350" v="105" actId="26606"/>
          <ac:spMkLst>
            <pc:docMk/>
            <pc:sldMk cId="4133766154" sldId="256"/>
            <ac:spMk id="12" creationId="{E81BF4F6-F2CF-4984-9D14-D6966D92F99F}"/>
          </ac:spMkLst>
        </pc:spChg>
        <pc:spChg chg="add del">
          <ac:chgData name="Dana Tabatabaie Irani" userId="d0ed049f-aa4b-4e7c-bf2a-9d98f885548d" providerId="ADAL" clId="{16D5C694-3CF8-4ADF-86C5-1FFE4EE782B5}" dt="2024-04-24T11:04:48.590" v="107" actId="26606"/>
          <ac:spMkLst>
            <pc:docMk/>
            <pc:sldMk cId="4133766154" sldId="256"/>
            <ac:spMk id="14" creationId="{9F7D5CDA-D291-4307-BF55-1381FED29634}"/>
          </ac:spMkLst>
        </pc:spChg>
        <pc:spChg chg="add">
          <ac:chgData name="Dana Tabatabaie Irani" userId="d0ed049f-aa4b-4e7c-bf2a-9d98f885548d" providerId="ADAL" clId="{16D5C694-3CF8-4ADF-86C5-1FFE4EE782B5}" dt="2024-04-24T11:04:48.603" v="108" actId="26606"/>
          <ac:spMkLst>
            <pc:docMk/>
            <pc:sldMk cId="4133766154" sldId="256"/>
            <ac:spMk id="17" creationId="{F13C74B1-5B17-4795-BED0-7140497B445A}"/>
          </ac:spMkLst>
        </pc:spChg>
        <pc:spChg chg="add">
          <ac:chgData name="Dana Tabatabaie Irani" userId="d0ed049f-aa4b-4e7c-bf2a-9d98f885548d" providerId="ADAL" clId="{16D5C694-3CF8-4ADF-86C5-1FFE4EE782B5}" dt="2024-04-24T11:04:48.603" v="108" actId="26606"/>
          <ac:spMkLst>
            <pc:docMk/>
            <pc:sldMk cId="4133766154" sldId="256"/>
            <ac:spMk id="18" creationId="{D4974D33-8DC5-464E-8C6D-BE58F0669C17}"/>
          </ac:spMkLst>
        </pc:spChg>
        <pc:picChg chg="add del">
          <ac:chgData name="Dana Tabatabaie Irani" userId="d0ed049f-aa4b-4e7c-bf2a-9d98f885548d" providerId="ADAL" clId="{16D5C694-3CF8-4ADF-86C5-1FFE4EE782B5}" dt="2024-04-24T11:04:46.350" v="105" actId="26606"/>
          <ac:picMkLst>
            <pc:docMk/>
            <pc:sldMk cId="4133766154" sldId="256"/>
            <ac:picMk id="6" creationId="{FA329CD7-4E6D-47C6-1646-9BF0C90A9519}"/>
          </ac:picMkLst>
        </pc:picChg>
        <pc:picChg chg="add del">
          <ac:chgData name="Dana Tabatabaie Irani" userId="d0ed049f-aa4b-4e7c-bf2a-9d98f885548d" providerId="ADAL" clId="{16D5C694-3CF8-4ADF-86C5-1FFE4EE782B5}" dt="2024-04-24T11:04:48.590" v="107" actId="26606"/>
          <ac:picMkLst>
            <pc:docMk/>
            <pc:sldMk cId="4133766154" sldId="256"/>
            <ac:picMk id="15" creationId="{DC55A94B-A49C-58DE-0645-E969AA8EC6D9}"/>
          </ac:picMkLst>
        </pc:picChg>
        <pc:picChg chg="add mod">
          <ac:chgData name="Dana Tabatabaie Irani" userId="d0ed049f-aa4b-4e7c-bf2a-9d98f885548d" providerId="ADAL" clId="{16D5C694-3CF8-4ADF-86C5-1FFE4EE782B5}" dt="2024-04-24T11:04:51.967" v="109" actId="27614"/>
          <ac:picMkLst>
            <pc:docMk/>
            <pc:sldMk cId="4133766154" sldId="256"/>
            <ac:picMk id="19" creationId="{9FA9BF44-4D38-72BB-7572-984F9EDB9A69}"/>
          </ac:picMkLst>
        </pc:picChg>
      </pc:sldChg>
      <pc:sldChg chg="modSp mod">
        <pc:chgData name="Dana Tabatabaie Irani" userId="d0ed049f-aa4b-4e7c-bf2a-9d98f885548d" providerId="ADAL" clId="{16D5C694-3CF8-4ADF-86C5-1FFE4EE782B5}" dt="2024-04-24T10:54:15.074" v="49" actId="115"/>
        <pc:sldMkLst>
          <pc:docMk/>
          <pc:sldMk cId="99762809" sldId="259"/>
        </pc:sldMkLst>
        <pc:spChg chg="mod">
          <ac:chgData name="Dana Tabatabaie Irani" userId="d0ed049f-aa4b-4e7c-bf2a-9d98f885548d" providerId="ADAL" clId="{16D5C694-3CF8-4ADF-86C5-1FFE4EE782B5}" dt="2024-04-24T10:54:15.074" v="49" actId="115"/>
          <ac:spMkLst>
            <pc:docMk/>
            <pc:sldMk cId="99762809" sldId="259"/>
            <ac:spMk id="3" creationId="{61027EBB-92B1-0153-8E85-B2970DC347D8}"/>
          </ac:spMkLst>
        </pc:spChg>
      </pc:sldChg>
      <pc:sldChg chg="modSp add mod">
        <pc:chgData name="Dana Tabatabaie Irani" userId="d0ed049f-aa4b-4e7c-bf2a-9d98f885548d" providerId="ADAL" clId="{16D5C694-3CF8-4ADF-86C5-1FFE4EE782B5}" dt="2024-04-24T10:55:34.348" v="103" actId="20577"/>
        <pc:sldMkLst>
          <pc:docMk/>
          <pc:sldMk cId="2927225759" sldId="264"/>
        </pc:sldMkLst>
        <pc:spChg chg="mod">
          <ac:chgData name="Dana Tabatabaie Irani" userId="d0ed049f-aa4b-4e7c-bf2a-9d98f885548d" providerId="ADAL" clId="{16D5C694-3CF8-4ADF-86C5-1FFE4EE782B5}" dt="2024-04-24T10:55:34.348" v="103" actId="20577"/>
          <ac:spMkLst>
            <pc:docMk/>
            <pc:sldMk cId="2927225759" sldId="264"/>
            <ac:spMk id="3" creationId="{61027EBB-92B1-0153-8E85-B2970DC347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2A66-3191-AE9A-1B8D-599A3B59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F5EA5-2001-281A-E6EF-505C1188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15183-4776-179C-EAEE-CE3E54A5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8FC-99F1-156B-E644-30606C53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2CDE-597E-99C1-2CB4-AACC44B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62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44F4-FAFA-9EBD-E8AE-0AD3E795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5EC0C-E452-9984-C8EC-95D101B75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1910-8D17-8B61-6E3B-19E615E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024B-586C-9BCF-38B0-CE741678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147A-595E-4E64-9329-592A188E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62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C123A-3AE6-ED7A-0C28-95936F241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228C-F518-7EA8-5CDC-87FDEB38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B25E-100E-15F7-944B-1C894528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2D5F-5969-66C1-B339-6BDFC865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3DB9-0797-3A57-AAF0-09E5F9D6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09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6A9E-BB96-BF47-E5DC-F17195F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6032-6826-CFC9-7A4F-1FD8691A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BDCC-9733-8C56-6072-16CFDE52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C455-3240-4C35-35EF-1976BDFF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6752-B9F1-03E7-8E97-C0B5BBEF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6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053C-E25B-30C4-4496-E08C3F92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4133-07F2-3F2D-B95D-F92DD00B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E1650-EC55-18AA-0AF0-EE929A1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2902-681F-B750-58D6-C4CCE9C1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644D-E986-8A67-76CF-8C867AA5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5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18C5-3C84-C974-1ABA-FAAA980A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57FB-6CB0-27DB-7187-A58DE977C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1FF2F-1B19-69EF-5765-252E0DD8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626D-9A47-3466-F489-4F26BE00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5BAB6-6B33-BA0C-2080-399D8350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3AC5D-1A56-E087-BCD5-DA9DA9B4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22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9E5F-A836-C1EB-7619-B613CF60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26B0-2BEE-8BA1-D943-8464691D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CA7EB-5D0D-D454-C696-4CE45042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7EE27-BBAC-D2B1-AC34-BBEC48230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F9583-DF6B-D0A1-7C40-2D51BA310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47F3C-0009-DF19-10D4-D4D6BC07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13284-4699-8500-984A-6382EADB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484B1-39FE-88DF-27DE-C06B3051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162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6AA1-9E20-7C49-46A9-4F96ED93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40251-CDE5-98D8-F87E-072C07B2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1A4DB-925B-9DE0-9B5B-920B110D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669FE-4EB9-FE04-AC6C-7C924DD1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00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553D2-1AB4-99A0-013D-C88C6CF1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E8CA4-1869-9966-79AF-0CBFC311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AD8AD-BCE8-0E42-7861-21EB5A8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096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938A-CDDC-1B4A-4235-77EFF679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2B3E-BDF6-4D2F-5D2D-AA654F2F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ABC94-566A-33CB-93DF-6551F154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5D3F-1D93-7A17-2913-FF849144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37FF-5C15-B076-E119-452DBA9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1D96-6E02-5BD6-1CC7-C22FF96A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697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E51-5F0C-DF1A-30D9-40BD1797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152AE-03F2-1B42-4E14-638601A4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89BCE-3888-E30D-1035-7AE25C17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7FC1A-7BC6-CEF2-AC9F-0CF9B38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A5E40-2D25-55AE-FBB1-7B288245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27C43-4B0E-C7D3-A795-3120828A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644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AE0A5-072B-7FA5-645B-2CA2BC0E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603C9-F158-46E4-71AA-D34F5B9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A17-577E-C7B0-D24C-70DF0C0EA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040E0-6C18-49B1-9B89-D1506B910935}" type="datetimeFigureOut">
              <a:rPr lang="en-BE" smtClean="0"/>
              <a:t>04/24/2024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89CE-22D0-6386-615C-0022D3249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0530-CDCC-8B46-6F3F-E8E8764C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C8F69-20FE-4410-AA85-D487CC4D55F4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17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scarkarnalim/sourcecodeplagiarismdatase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blue.lib.umich.edu/data/concern/data_sets/2801pg45f?locale=e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cruzado21/plagiarism_detectio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76743-D9E8-BD5F-DDC6-F4F65D9B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Scalable Analytics </a:t>
            </a:r>
            <a:br>
              <a:rPr lang="en-US" sz="4200"/>
            </a:br>
            <a:r>
              <a:rPr lang="en-US" sz="4200"/>
              <a:t>Project Proposal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CBD4F1-B5B4-F555-B511-E05C425E6B3D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Dana Tabatabaie Irani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Faroukh Davouzov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Youri Langhendries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9" name="Picture 5" descr="Afbeelding met Kleurrijkheid&#10;&#10;Automatisch gegenereerde beschrijving">
            <a:extLst>
              <a:ext uri="{FF2B5EF4-FFF2-40B4-BE49-F238E27FC236}">
                <a16:creationId xmlns:a16="http://schemas.microsoft.com/office/drawing/2014/main" id="{9FA9BF44-4D38-72BB-7572-984F9EDB9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162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37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06A-53A9-ACAB-156E-20B38E1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Proposal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7EBB-92B1-0153-8E85-B2970DC34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LSH</a:t>
            </a:r>
            <a:r>
              <a:rPr lang="en-GB" dirty="0"/>
              <a:t> for duplicate detection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24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06A-53A9-ACAB-156E-20B38E1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7EBB-92B1-0153-8E85-B2970DC3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88772" cy="4351338"/>
          </a:xfrm>
        </p:spPr>
        <p:txBody>
          <a:bodyPr/>
          <a:lstStyle/>
          <a:p>
            <a:r>
              <a:rPr lang="en-GB" dirty="0"/>
              <a:t>RQ: How effective is </a:t>
            </a:r>
            <a:r>
              <a:rPr lang="en-GB" dirty="0">
                <a:solidFill>
                  <a:srgbClr val="0070C0"/>
                </a:solidFill>
              </a:rPr>
              <a:t>LSH</a:t>
            </a:r>
            <a:r>
              <a:rPr lang="en-GB" dirty="0"/>
              <a:t> to be used as a </a:t>
            </a:r>
            <a:r>
              <a:rPr lang="en-GB" dirty="0">
                <a:solidFill>
                  <a:srgbClr val="0070C0"/>
                </a:solidFill>
              </a:rPr>
              <a:t>plagiarism tool</a:t>
            </a:r>
            <a:r>
              <a:rPr lang="en-GB" dirty="0"/>
              <a:t>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69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06A-53A9-ACAB-156E-20B38E1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7EBB-92B1-0153-8E85-B2970DC3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5938" cy="4351338"/>
          </a:xfrm>
        </p:spPr>
        <p:txBody>
          <a:bodyPr/>
          <a:lstStyle/>
          <a:p>
            <a:r>
              <a:rPr lang="en-GB" b="0" i="0" dirty="0">
                <a:effectLst/>
                <a:latin typeface="inherit"/>
                <a:hlinkClick r:id="rId2" tooltip="https://github.com/oscarkarnalim/sourcecodeplagiarismdataset"/>
              </a:rPr>
              <a:t>https://github.com/oscarkarnalim/sourcecodeplagiarismdataset</a:t>
            </a:r>
            <a:endParaRPr lang="en-GB" b="0" i="0" dirty="0">
              <a:effectLst/>
              <a:latin typeface="inherit"/>
            </a:endParaRPr>
          </a:p>
          <a:p>
            <a:r>
              <a:rPr lang="en-GB" dirty="0">
                <a:latin typeface="inherit"/>
              </a:rPr>
              <a:t>467 Java Source Code Files</a:t>
            </a:r>
          </a:p>
          <a:p>
            <a:r>
              <a:rPr lang="en-GB" dirty="0">
                <a:latin typeface="inherit"/>
              </a:rPr>
              <a:t>Easy to </a:t>
            </a:r>
            <a:r>
              <a:rPr lang="en-GB" dirty="0">
                <a:solidFill>
                  <a:srgbClr val="0070C0"/>
                </a:solidFill>
                <a:latin typeface="inherit"/>
              </a:rPr>
              <a:t>validate</a:t>
            </a:r>
            <a:r>
              <a:rPr lang="en-GB" dirty="0">
                <a:latin typeface="inherit"/>
              </a:rPr>
              <a:t> how effective LSH 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99671-EFC9-D9BD-DDE1-A80D6364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38" y="1891349"/>
            <a:ext cx="5226323" cy="10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06A-53A9-ACAB-156E-20B38E1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7EBB-92B1-0153-8E85-B2970DC3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5938" cy="4351338"/>
          </a:xfrm>
        </p:spPr>
        <p:txBody>
          <a:bodyPr/>
          <a:lstStyle/>
          <a:p>
            <a:r>
              <a:rPr lang="en-GB" b="0" i="0" u="sng" dirty="0">
                <a:effectLst/>
                <a:latin typeface="inherit"/>
                <a:hlinkClick r:id="rId2"/>
              </a:rPr>
              <a:t>https://deepblue.lib.umich.edu/data/concern/data_sets/2801pg45f?locale=en</a:t>
            </a:r>
            <a:endParaRPr lang="en-GB" b="0" i="0" u="sng" dirty="0">
              <a:effectLst/>
              <a:latin typeface="inherit"/>
            </a:endParaRPr>
          </a:p>
          <a:p>
            <a:r>
              <a:rPr lang="en-GB" dirty="0">
                <a:latin typeface="inherit"/>
              </a:rPr>
              <a:t>Wikipedia pages</a:t>
            </a:r>
            <a:endParaRPr lang="en-GB" b="0" i="0" dirty="0">
              <a:effectLst/>
              <a:latin typeface="inherit"/>
            </a:endParaRPr>
          </a:p>
          <a:p>
            <a:r>
              <a:rPr lang="en-GB" b="0" i="0" dirty="0">
                <a:effectLst/>
                <a:latin typeface="inherit"/>
              </a:rPr>
              <a:t>Use for te</a:t>
            </a:r>
            <a:r>
              <a:rPr lang="en-GB" dirty="0">
                <a:latin typeface="inherit"/>
              </a:rPr>
              <a:t>sting</a:t>
            </a:r>
          </a:p>
          <a:p>
            <a:r>
              <a:rPr lang="en-GB" dirty="0">
                <a:latin typeface="inherit"/>
              </a:rPr>
              <a:t>4000 </a:t>
            </a:r>
            <a:r>
              <a:rPr lang="en-GB" b="0" i="0" dirty="0">
                <a:effectLst/>
                <a:latin typeface="inherit"/>
              </a:rPr>
              <a:t>txt</a:t>
            </a:r>
            <a:r>
              <a:rPr lang="en-GB" dirty="0">
                <a:latin typeface="inherit"/>
              </a:rPr>
              <a:t> documents</a:t>
            </a:r>
            <a:endParaRPr lang="en-GB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9976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06A-53A9-ACAB-156E-20B38E1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7EBB-92B1-0153-8E85-B2970DC3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5938" cy="4351338"/>
          </a:xfrm>
        </p:spPr>
        <p:txBody>
          <a:bodyPr/>
          <a:lstStyle/>
          <a:p>
            <a:r>
              <a:rPr lang="en-GB" b="0" i="0" u="sng" dirty="0">
                <a:effectLst/>
                <a:latin typeface="inherit"/>
                <a:hlinkClick r:id="rId2"/>
              </a:rPr>
              <a:t>https://github.com/josecruzado21/plagiarism_detection</a:t>
            </a:r>
            <a:endParaRPr lang="en-GB" b="0" i="0" u="sng" dirty="0">
              <a:effectLst/>
              <a:latin typeface="inherit"/>
            </a:endParaRPr>
          </a:p>
          <a:p>
            <a:r>
              <a:rPr lang="en-GB" b="0" i="0" dirty="0">
                <a:effectLst/>
                <a:latin typeface="inherit"/>
              </a:rPr>
              <a:t>Use for te</a:t>
            </a:r>
            <a:r>
              <a:rPr lang="en-GB" dirty="0">
                <a:latin typeface="inherit"/>
              </a:rPr>
              <a:t>sting</a:t>
            </a:r>
          </a:p>
          <a:p>
            <a:r>
              <a:rPr lang="en-GB" dirty="0">
                <a:latin typeface="inherit"/>
              </a:rPr>
              <a:t>100 </a:t>
            </a:r>
            <a:r>
              <a:rPr lang="en-GB" b="0" i="0" dirty="0">
                <a:effectLst/>
                <a:latin typeface="inherit"/>
              </a:rPr>
              <a:t>txt</a:t>
            </a:r>
            <a:r>
              <a:rPr lang="en-GB" dirty="0">
                <a:latin typeface="inherit"/>
              </a:rPr>
              <a:t> documents</a:t>
            </a:r>
          </a:p>
          <a:p>
            <a:pPr lvl="1"/>
            <a:r>
              <a:rPr lang="en-GB" dirty="0">
                <a:latin typeface="inherit"/>
              </a:rPr>
              <a:t>5 real </a:t>
            </a:r>
          </a:p>
          <a:p>
            <a:pPr lvl="1"/>
            <a:r>
              <a:rPr lang="en-GB" dirty="0">
                <a:latin typeface="inherit"/>
              </a:rPr>
              <a:t>95 plagiarised</a:t>
            </a:r>
            <a:endParaRPr lang="en-GB" b="0" i="0" dirty="0">
              <a:effectLst/>
              <a:latin typeface="inherit"/>
            </a:endParaRPr>
          </a:p>
          <a:p>
            <a:pPr lvl="1"/>
            <a:endParaRPr lang="en-GB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92722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006A-53A9-ACAB-156E-20B38E1C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Scalable?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7EBB-92B1-0153-8E85-B2970DC3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08658" cy="4351338"/>
          </a:xfrm>
        </p:spPr>
        <p:txBody>
          <a:bodyPr/>
          <a:lstStyle/>
          <a:p>
            <a:r>
              <a:rPr lang="en-GB" dirty="0">
                <a:latin typeface="inherit"/>
              </a:rPr>
              <a:t>Use MapReduce </a:t>
            </a:r>
          </a:p>
          <a:p>
            <a:endParaRPr lang="en-GB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15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114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inherit</vt:lpstr>
      <vt:lpstr>Office Theme</vt:lpstr>
      <vt:lpstr>Scalable Analytics  Project Proposal </vt:lpstr>
      <vt:lpstr>Project Proposal</vt:lpstr>
      <vt:lpstr>Research Question</vt:lpstr>
      <vt:lpstr>Datasets</vt:lpstr>
      <vt:lpstr>Datasets</vt:lpstr>
      <vt:lpstr>Datasets</vt:lpstr>
      <vt:lpstr>Scalable?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Analytics  Project Proposal </dc:title>
  <dc:creator>Faroukh Davouzov</dc:creator>
  <cp:lastModifiedBy>Dana Tabatabaie Irani</cp:lastModifiedBy>
  <cp:revision>1</cp:revision>
  <dcterms:created xsi:type="dcterms:W3CDTF">2024-04-21T14:56:55Z</dcterms:created>
  <dcterms:modified xsi:type="dcterms:W3CDTF">2024-04-24T11:05:00Z</dcterms:modified>
</cp:coreProperties>
</file>