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F2C8A-EDEE-4B89-B2B3-FFAA04F1D36A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3DDB4-5F46-465C-AF5B-D2F3BE43B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26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3DDB4-5F46-465C-AF5B-D2F3BE43B16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373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7E07A-6145-01B9-BEB5-2D189E585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B2DAB5-47AD-6727-B2B4-C7F9A51CB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841E7-A816-8AE3-29D2-8915640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834D9D-A5D9-64B2-2438-8F2A6946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19F8F1-2C75-6736-48A7-E163DF79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64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5F75B-1E2D-AF3E-407F-777584BD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874B4A-23FD-3554-CCF0-02CB7FE3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5164E-DD98-8891-93CF-132EB07B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6AEFA1-4AEE-7B1A-32EA-9343B3D3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A15D5E-3009-43DB-CAB1-C7930604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D2D6F5-7BEA-0682-7360-CD4D21F81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8C60B6-36A2-B70E-4FA3-C3594B07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B6C1E-BF89-6C22-5659-4E54E5C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EEC2B-3FAE-BF8D-7FF5-D588C1BDF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5EAB0-09B6-A4BE-2327-63499038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B7010-EF4B-0B7F-DB8A-03BF50963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97AC0E-BEC7-1CC2-B618-5D76C478A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039B5A-5B57-6F46-8F09-BEF0BCACA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E64C7-13E9-CCB0-6589-7A2EA87A9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395274-6805-63FF-EB39-B17867D7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416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F0DB3-DA41-536B-E6B4-E3C4AC65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853C6-2C04-44D1-6515-0093EBD7B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191511-357F-2E86-4458-E44AFD01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DBD3F9-080A-2C41-0481-327CE97B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2DCB4-4BC2-25C1-86A9-6F9A5E01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7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A7993-03AB-ED09-1DF7-155BD07C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B84B62-7A16-6496-D0BF-9BD377410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659E6C-AB1B-E2AB-2EDC-A73995280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FAEF01-99E9-F334-F980-2EA71DAB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382CA-D63B-8999-F544-AFBB8A3B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302485-F7B2-B067-C594-B62BC29E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9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5A986-E3A9-FE6F-D670-570E5E22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3C0C8-2DF5-A31A-9C5A-E9CA34D5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A67DC6-8160-61E4-272A-3E9D023E8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AE01DB-3909-1446-BB72-520DABDA3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BC9A99-30DA-F20F-31EF-818ADF6AC0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9F67B6-00C8-5194-16AA-BE6735D9D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1615D8-19BF-9BAA-DBBA-23BC34D4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679FFE-868B-C9DE-0861-AA99FC1C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02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D77303-D4A6-42D2-02CD-11FFF497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CE5A26-8757-AE58-7684-962759AF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864825-F718-E3BF-41EE-32F6B96B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5E303B-8584-7D1F-9E3D-DB1ACAF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70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BBF5ED-6E5B-E1C9-6FAB-D3F5BC42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C28B7-C1F3-0CE8-BF28-EFABC5B0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41019-EF24-99B9-861B-8310719CA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9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9460D-486D-4A52-0D9B-2B4416DEF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97EE5-8C8A-45BE-DEC8-AFEEBAE1B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01EA6A-72ED-55DF-6C07-B2C7C9BCA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44CEB-4875-7887-6BDE-F1E88B6E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812BE-BD4D-4F27-8C73-45464BFA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8C8668-0EC1-CE8E-84D7-E58513A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8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5ECC1E-4A5E-ABD1-561C-EC8ECEBA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6C3D07-22B7-9A14-79AE-B295B1221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61D49-F3A1-4987-A72F-0A8A007F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87D89D-8A73-1436-2807-8CF72AB23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790B4E-54E3-33B1-3F15-005B52A6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148C59-EBBA-0935-ECB5-1A166104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37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9247A1-D704-8E93-307C-1353219F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7596AC-F057-0FE8-A94F-7F9DBCD1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CF664-0717-B7BA-D10E-C8819C397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513-3105-48EE-BC02-1123E7F27675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95A0A-82A8-75B5-286A-9595D6819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723D7-3D60-1C5C-75DF-49D6CD596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9ED21-AA24-4571-9039-E5677DFB66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1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AE6B50D2-E862-AEAD-3734-0C95A2834D10}"/>
              </a:ext>
            </a:extLst>
          </p:cNvPr>
          <p:cNvGrpSpPr/>
          <p:nvPr/>
        </p:nvGrpSpPr>
        <p:grpSpPr>
          <a:xfrm>
            <a:off x="1053816" y="1592027"/>
            <a:ext cx="9741056" cy="2808250"/>
            <a:chOff x="2141455" y="1018095"/>
            <a:chExt cx="8258273" cy="238077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8B0C14F7-E435-2ABA-F9D5-4E1FB1D61621}"/>
                </a:ext>
              </a:extLst>
            </p:cNvPr>
            <p:cNvSpPr/>
            <p:nvPr/>
          </p:nvSpPr>
          <p:spPr>
            <a:xfrm>
              <a:off x="2309568" y="1498861"/>
              <a:ext cx="2300140" cy="1140643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前端</a:t>
              </a:r>
              <a:endParaRPr lang="en-US" altLang="zh-CN" sz="2800" dirty="0"/>
            </a:p>
            <a:p>
              <a:pPr algn="ctr"/>
              <a:r>
                <a:rPr lang="en-US" altLang="zh-CN" sz="2800" dirty="0"/>
                <a:t>frontend</a:t>
              </a:r>
              <a:endParaRPr lang="zh-CN" altLang="en-US" sz="2800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5046CFF-5FC0-FB2C-F137-14E646351C67}"/>
                </a:ext>
              </a:extLst>
            </p:cNvPr>
            <p:cNvSpPr/>
            <p:nvPr/>
          </p:nvSpPr>
          <p:spPr>
            <a:xfrm>
              <a:off x="7808536" y="1498861"/>
              <a:ext cx="2300140" cy="114064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/>
                <a:t>后端</a:t>
              </a:r>
              <a:endParaRPr lang="en-US" altLang="zh-CN" sz="2800" dirty="0"/>
            </a:p>
            <a:p>
              <a:pPr algn="ctr"/>
              <a:r>
                <a:rPr lang="en-US" altLang="zh-CN" sz="2800" dirty="0"/>
                <a:t>backend</a:t>
              </a:r>
              <a:endParaRPr lang="zh-CN" altLang="en-US" sz="28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96D0A0D-E519-E675-EB9C-D8E460C1B9A7}"/>
                </a:ext>
              </a:extLst>
            </p:cNvPr>
            <p:cNvSpPr txBox="1"/>
            <p:nvPr/>
          </p:nvSpPr>
          <p:spPr>
            <a:xfrm>
              <a:off x="2141455" y="1018095"/>
              <a:ext cx="2636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http://localhost:8080/</a:t>
              </a:r>
              <a:endParaRPr lang="zh-CN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B15C57-9829-E4A5-92B0-2D08A03E0A0F}"/>
                </a:ext>
              </a:extLst>
            </p:cNvPr>
            <p:cNvSpPr txBox="1"/>
            <p:nvPr/>
          </p:nvSpPr>
          <p:spPr>
            <a:xfrm>
              <a:off x="7640423" y="1018095"/>
              <a:ext cx="2636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/>
                <a:t>http://localhost:5010/</a:t>
              </a:r>
              <a:endParaRPr lang="zh-CN" altLang="en-US" sz="2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23B1C2-80C1-4E40-3131-2800F52603C3}"/>
                </a:ext>
              </a:extLst>
            </p:cNvPr>
            <p:cNvSpPr txBox="1"/>
            <p:nvPr/>
          </p:nvSpPr>
          <p:spPr>
            <a:xfrm>
              <a:off x="7517483" y="3059668"/>
              <a:ext cx="2882245" cy="33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http://localhost:5010/data/</a:t>
              </a:r>
              <a:endParaRPr lang="zh-CN" altLang="en-US" sz="2000" dirty="0"/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5F102C0-EF30-509A-BE5D-246269FFA38B}"/>
                </a:ext>
              </a:extLst>
            </p:cNvPr>
            <p:cNvCxnSpPr>
              <a:cxnSpLocks/>
              <a:stCxn id="11" idx="0"/>
              <a:endCxn id="6" idx="2"/>
            </p:cNvCxnSpPr>
            <p:nvPr/>
          </p:nvCxnSpPr>
          <p:spPr>
            <a:xfrm flipV="1">
              <a:off x="8958605" y="2639504"/>
              <a:ext cx="1" cy="42016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7D7AB5A-087C-44F7-769B-AA1368800A12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>
              <a:off x="4609708" y="2069183"/>
              <a:ext cx="319882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06CBF5D3-A7CA-D74D-AB27-026C6B1DF4FF}"/>
                </a:ext>
              </a:extLst>
            </p:cNvPr>
            <p:cNvCxnSpPr>
              <a:cxnSpLocks/>
              <a:stCxn id="4" idx="2"/>
              <a:endCxn id="11" idx="1"/>
            </p:cNvCxnSpPr>
            <p:nvPr/>
          </p:nvCxnSpPr>
          <p:spPr>
            <a:xfrm rot="16200000" flipH="1">
              <a:off x="5193677" y="905465"/>
              <a:ext cx="589767" cy="4057844"/>
            </a:xfrm>
            <a:prstGeom prst="bentConnector2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872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232164C1-AFD0-2796-AC7F-8076EE7DD923}"/>
              </a:ext>
            </a:extLst>
          </p:cNvPr>
          <p:cNvGrpSpPr/>
          <p:nvPr/>
        </p:nvGrpSpPr>
        <p:grpSpPr>
          <a:xfrm>
            <a:off x="291378" y="1618624"/>
            <a:ext cx="10993939" cy="2808250"/>
            <a:chOff x="2090468" y="1592027"/>
            <a:chExt cx="7725669" cy="2808250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E6B50D2-E862-AEAD-3734-0C95A2834D10}"/>
                </a:ext>
              </a:extLst>
            </p:cNvPr>
            <p:cNvGrpSpPr/>
            <p:nvPr/>
          </p:nvGrpSpPr>
          <p:grpSpPr>
            <a:xfrm>
              <a:off x="2090468" y="1592027"/>
              <a:ext cx="7725669" cy="2808250"/>
              <a:chOff x="3020308" y="1018095"/>
              <a:chExt cx="6549668" cy="2380778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8B0C14F7-E435-2ABA-F9D5-4E1FB1D61621}"/>
                  </a:ext>
                </a:extLst>
              </p:cNvPr>
              <p:cNvSpPr/>
              <p:nvPr/>
            </p:nvSpPr>
            <p:spPr>
              <a:xfrm>
                <a:off x="3461306" y="1498861"/>
                <a:ext cx="1617111" cy="1140643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/>
                  <a:t>前端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frontend</a:t>
                </a:r>
                <a:endParaRPr lang="zh-CN" altLang="en-US" sz="2800" dirty="0"/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D5046CFF-5FC0-FB2C-F137-14E646351C67}"/>
                  </a:ext>
                </a:extLst>
              </p:cNvPr>
              <p:cNvSpPr/>
              <p:nvPr/>
            </p:nvSpPr>
            <p:spPr>
              <a:xfrm>
                <a:off x="7287035" y="1498861"/>
                <a:ext cx="1617111" cy="11406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800" dirty="0"/>
                  <a:t>后端</a:t>
                </a:r>
                <a:endParaRPr lang="en-US" altLang="zh-CN" sz="2800" dirty="0"/>
              </a:p>
              <a:p>
                <a:pPr algn="ctr"/>
                <a:r>
                  <a:rPr lang="en-US" altLang="zh-CN" sz="2800" dirty="0"/>
                  <a:t>backend</a:t>
                </a:r>
                <a:endParaRPr lang="zh-CN" altLang="en-US" sz="2800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6D0A0D-E519-E675-EB9C-D8E460C1B9A7}"/>
                  </a:ext>
                </a:extLst>
              </p:cNvPr>
              <p:cNvSpPr txBox="1"/>
              <p:nvPr/>
            </p:nvSpPr>
            <p:spPr>
              <a:xfrm>
                <a:off x="3020308" y="1018095"/>
                <a:ext cx="26363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http://localhost:8080/</a:t>
                </a:r>
                <a:endParaRPr lang="zh-CN" altLang="en-US" sz="2400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4B15C57-9829-E4A5-92B0-2D08A03E0A0F}"/>
                  </a:ext>
                </a:extLst>
              </p:cNvPr>
              <p:cNvSpPr txBox="1"/>
              <p:nvPr/>
            </p:nvSpPr>
            <p:spPr>
              <a:xfrm>
                <a:off x="6777408" y="1018095"/>
                <a:ext cx="26363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/>
                  <a:t>http://localhost:5010/</a:t>
                </a:r>
                <a:endParaRPr lang="zh-CN" altLang="en-US" sz="2400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323B1C2-80C1-4E40-3131-2800F52603C3}"/>
                  </a:ext>
                </a:extLst>
              </p:cNvPr>
              <p:cNvSpPr txBox="1"/>
              <p:nvPr/>
            </p:nvSpPr>
            <p:spPr>
              <a:xfrm>
                <a:off x="6621206" y="3059668"/>
                <a:ext cx="2948770" cy="339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/>
                  <a:t>http://localhost:5010/getData/</a:t>
                </a:r>
                <a:endParaRPr lang="zh-CN" altLang="en-US" sz="2000" b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75F102C0-EF30-509A-BE5D-246269FFA38B}"/>
                  </a:ext>
                </a:extLst>
              </p:cNvPr>
              <p:cNvCxnSpPr>
                <a:cxnSpLocks/>
                <a:stCxn id="11" idx="0"/>
                <a:endCxn id="6" idx="2"/>
              </p:cNvCxnSpPr>
              <p:nvPr/>
            </p:nvCxnSpPr>
            <p:spPr>
              <a:xfrm flipH="1" flipV="1">
                <a:off x="8095591" y="2639504"/>
                <a:ext cx="1" cy="420164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07D7AB5A-087C-44F7-769B-AA1368800A12}"/>
                  </a:ext>
                </a:extLst>
              </p:cNvPr>
              <p:cNvCxnSpPr>
                <a:cxnSpLocks/>
                <a:stCxn id="6" idx="1"/>
                <a:endCxn id="4" idx="3"/>
              </p:cNvCxnSpPr>
              <p:nvPr/>
            </p:nvCxnSpPr>
            <p:spPr>
              <a:xfrm flipH="1">
                <a:off x="5078417" y="2069183"/>
                <a:ext cx="2208618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06CBF5D3-A7CA-D74D-AB27-026C6B1DF4FF}"/>
                  </a:ext>
                </a:extLst>
              </p:cNvPr>
              <p:cNvCxnSpPr>
                <a:cxnSpLocks/>
                <a:stCxn id="4" idx="2"/>
                <a:endCxn id="11" idx="1"/>
              </p:cNvCxnSpPr>
              <p:nvPr/>
            </p:nvCxnSpPr>
            <p:spPr>
              <a:xfrm rot="16200000" flipH="1">
                <a:off x="5150650" y="1758714"/>
                <a:ext cx="589767" cy="2351344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2C94FA2-E175-B06C-CC86-83744A3E86CE}"/>
                </a:ext>
              </a:extLst>
            </p:cNvPr>
            <p:cNvSpPr txBox="1"/>
            <p:nvPr/>
          </p:nvSpPr>
          <p:spPr>
            <a:xfrm>
              <a:off x="3302020" y="3817310"/>
              <a:ext cx="33997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/>
                <a:t>请求某数据，</a:t>
              </a:r>
              <a:r>
                <a:rPr lang="en-US" altLang="zh-CN" sz="2000" dirty="0"/>
                <a:t>URL</a:t>
              </a:r>
              <a:r>
                <a:rPr lang="zh-CN" altLang="en-US" sz="2000" dirty="0"/>
                <a:t>固定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348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ADA295DD-71E9-7D43-000C-D9FC5714BAB6}"/>
              </a:ext>
            </a:extLst>
          </p:cNvPr>
          <p:cNvGrpSpPr/>
          <p:nvPr/>
        </p:nvGrpSpPr>
        <p:grpSpPr>
          <a:xfrm>
            <a:off x="291378" y="1618624"/>
            <a:ext cx="10993939" cy="3350525"/>
            <a:chOff x="291378" y="1618624"/>
            <a:chExt cx="10993939" cy="335052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32164C1-AFD0-2796-AC7F-8076EE7DD923}"/>
                </a:ext>
              </a:extLst>
            </p:cNvPr>
            <p:cNvGrpSpPr/>
            <p:nvPr/>
          </p:nvGrpSpPr>
          <p:grpSpPr>
            <a:xfrm>
              <a:off x="291378" y="1618624"/>
              <a:ext cx="10993939" cy="2808250"/>
              <a:chOff x="2090468" y="1592027"/>
              <a:chExt cx="7725669" cy="280825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AE6B50D2-E862-AEAD-3734-0C95A2834D10}"/>
                  </a:ext>
                </a:extLst>
              </p:cNvPr>
              <p:cNvGrpSpPr/>
              <p:nvPr/>
            </p:nvGrpSpPr>
            <p:grpSpPr>
              <a:xfrm>
                <a:off x="2090468" y="1592027"/>
                <a:ext cx="7725669" cy="2808250"/>
                <a:chOff x="3020308" y="1018095"/>
                <a:chExt cx="6549668" cy="2380778"/>
              </a:xfrm>
            </p:grpSpPr>
            <p:sp>
              <p:nvSpPr>
                <p:cNvPr id="4" name="矩形: 圆角 3">
                  <a:extLst>
                    <a:ext uri="{FF2B5EF4-FFF2-40B4-BE49-F238E27FC236}">
                      <a16:creationId xmlns:a16="http://schemas.microsoft.com/office/drawing/2014/main" id="{8B0C14F7-E435-2ABA-F9D5-4E1FB1D61621}"/>
                    </a:ext>
                  </a:extLst>
                </p:cNvPr>
                <p:cNvSpPr/>
                <p:nvPr/>
              </p:nvSpPr>
              <p:spPr>
                <a:xfrm>
                  <a:off x="3461306" y="1498861"/>
                  <a:ext cx="1617111" cy="1140643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前端</a:t>
                  </a:r>
                  <a:endParaRPr lang="en-US" altLang="zh-CN" sz="2800" dirty="0"/>
                </a:p>
                <a:p>
                  <a:pPr algn="ctr"/>
                  <a:r>
                    <a:rPr lang="en-US" altLang="zh-CN" sz="2800" dirty="0"/>
                    <a:t>frontend</a:t>
                  </a:r>
                  <a:endParaRPr lang="zh-CN" altLang="en-US" sz="2800" dirty="0"/>
                </a:p>
              </p:txBody>
            </p:sp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D5046CFF-5FC0-FB2C-F137-14E646351C67}"/>
                    </a:ext>
                  </a:extLst>
                </p:cNvPr>
                <p:cNvSpPr/>
                <p:nvPr/>
              </p:nvSpPr>
              <p:spPr>
                <a:xfrm>
                  <a:off x="7287035" y="1498861"/>
                  <a:ext cx="1617111" cy="114064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/>
                    <a:t>后端</a:t>
                  </a:r>
                  <a:endParaRPr lang="en-US" altLang="zh-CN" sz="2800" dirty="0"/>
                </a:p>
                <a:p>
                  <a:pPr algn="ctr"/>
                  <a:r>
                    <a:rPr lang="en-US" altLang="zh-CN" sz="2800" dirty="0"/>
                    <a:t>backend</a:t>
                  </a:r>
                  <a:endParaRPr lang="zh-CN" altLang="en-US" sz="2800" dirty="0"/>
                </a:p>
              </p:txBody>
            </p: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496D0A0D-E519-E675-EB9C-D8E460C1B9A7}"/>
                    </a:ext>
                  </a:extLst>
                </p:cNvPr>
                <p:cNvSpPr txBox="1"/>
                <p:nvPr/>
              </p:nvSpPr>
              <p:spPr>
                <a:xfrm>
                  <a:off x="3020308" y="1018095"/>
                  <a:ext cx="2636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http://localhost:8080/</a:t>
                  </a:r>
                  <a:endParaRPr lang="zh-CN" altLang="en-US" sz="2400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D4B15C57-9829-E4A5-92B0-2D08A03E0A0F}"/>
                    </a:ext>
                  </a:extLst>
                </p:cNvPr>
                <p:cNvSpPr txBox="1"/>
                <p:nvPr/>
              </p:nvSpPr>
              <p:spPr>
                <a:xfrm>
                  <a:off x="6777408" y="1018095"/>
                  <a:ext cx="26363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400" dirty="0"/>
                    <a:t>http://localhost:5010/</a:t>
                  </a:r>
                  <a:endParaRPr lang="zh-CN" altLang="en-US" sz="2400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323B1C2-80C1-4E40-3131-2800F52603C3}"/>
                    </a:ext>
                  </a:extLst>
                </p:cNvPr>
                <p:cNvSpPr txBox="1"/>
                <p:nvPr/>
              </p:nvSpPr>
              <p:spPr>
                <a:xfrm>
                  <a:off x="6621206" y="3059668"/>
                  <a:ext cx="2948770" cy="339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/>
                    <a:t>http://localhost:5010/</a:t>
                  </a:r>
                  <a:r>
                    <a:rPr lang="en-US" altLang="zh-CN" sz="2000" b="1" dirty="0">
                      <a:solidFill>
                        <a:srgbClr val="FF0000"/>
                      </a:solidFill>
                    </a:rPr>
                    <a:t>shenzhen/1117/</a:t>
                  </a:r>
                  <a:endParaRPr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75F102C0-EF30-509A-BE5D-246269FFA38B}"/>
                    </a:ext>
                  </a:extLst>
                </p:cNvPr>
                <p:cNvCxnSpPr>
                  <a:cxnSpLocks/>
                  <a:stCxn id="11" idx="0"/>
                  <a:endCxn id="6" idx="2"/>
                </p:cNvCxnSpPr>
                <p:nvPr/>
              </p:nvCxnSpPr>
              <p:spPr>
                <a:xfrm flipH="1" flipV="1">
                  <a:off x="8095591" y="2639504"/>
                  <a:ext cx="1" cy="420164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07D7AB5A-087C-44F7-769B-AA1368800A12}"/>
                    </a:ext>
                  </a:extLst>
                </p:cNvPr>
                <p:cNvCxnSpPr>
                  <a:cxnSpLocks/>
                  <a:stCxn id="6" idx="1"/>
                  <a:endCxn id="4" idx="3"/>
                </p:cNvCxnSpPr>
                <p:nvPr/>
              </p:nvCxnSpPr>
              <p:spPr>
                <a:xfrm flipH="1">
                  <a:off x="5078417" y="2069183"/>
                  <a:ext cx="2208618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连接符: 肘形 26">
                  <a:extLst>
                    <a:ext uri="{FF2B5EF4-FFF2-40B4-BE49-F238E27FC236}">
                      <a16:creationId xmlns:a16="http://schemas.microsoft.com/office/drawing/2014/main" id="{06CBF5D3-A7CA-D74D-AB27-026C6B1DF4FF}"/>
                    </a:ext>
                  </a:extLst>
                </p:cNvPr>
                <p:cNvCxnSpPr>
                  <a:cxnSpLocks/>
                  <a:stCxn id="4" idx="2"/>
                  <a:endCxn id="11" idx="1"/>
                </p:cNvCxnSpPr>
                <p:nvPr/>
              </p:nvCxnSpPr>
              <p:spPr>
                <a:xfrm rot="16200000" flipH="1">
                  <a:off x="5150650" y="1758714"/>
                  <a:ext cx="589767" cy="2351344"/>
                </a:xfrm>
                <a:prstGeom prst="bentConnector2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2C94FA2-E175-B06C-CC86-83744A3E86CE}"/>
                  </a:ext>
                </a:extLst>
              </p:cNvPr>
              <p:cNvSpPr txBox="1"/>
              <p:nvPr/>
            </p:nvSpPr>
            <p:spPr>
              <a:xfrm>
                <a:off x="3302020" y="3817310"/>
                <a:ext cx="3399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000" dirty="0"/>
                  <a:t>请求深圳</a:t>
                </a:r>
                <a:r>
                  <a:rPr lang="en-US" altLang="zh-CN" sz="2000" dirty="0"/>
                  <a:t>11</a:t>
                </a:r>
                <a:r>
                  <a:rPr lang="zh-CN" altLang="en-US" sz="2000" dirty="0"/>
                  <a:t>月</a:t>
                </a:r>
                <a:r>
                  <a:rPr lang="en-US" altLang="zh-CN" sz="2000" dirty="0"/>
                  <a:t>17</a:t>
                </a:r>
                <a:r>
                  <a:rPr lang="zh-CN" altLang="en-US" sz="2000" dirty="0"/>
                  <a:t>日的数据</a:t>
                </a:r>
                <a:endParaRPr lang="en-US" altLang="zh-CN" sz="2000" dirty="0"/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2D1C1A7-F9D2-2EB3-318A-50F6D0F98974}"/>
                </a:ext>
              </a:extLst>
            </p:cNvPr>
            <p:cNvSpPr txBox="1"/>
            <p:nvPr/>
          </p:nvSpPr>
          <p:spPr>
            <a:xfrm>
              <a:off x="2015465" y="4261263"/>
              <a:ext cx="48379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city = “</a:t>
              </a:r>
              <a:r>
                <a:rPr lang="en-US" altLang="zh-CN" sz="2000" dirty="0" err="1"/>
                <a:t>shenzhen</a:t>
              </a:r>
              <a:r>
                <a:rPr lang="en-US" altLang="zh-CN" sz="2000" dirty="0"/>
                <a:t>”</a:t>
              </a:r>
            </a:p>
            <a:p>
              <a:pPr algn="ctr"/>
              <a:r>
                <a:rPr lang="en-US" altLang="zh-CN" sz="2000" dirty="0"/>
                <a:t>date = 1117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63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E4EEC870-5A95-81BB-9574-162CB43EDABD}"/>
              </a:ext>
            </a:extLst>
          </p:cNvPr>
          <p:cNvGrpSpPr/>
          <p:nvPr/>
        </p:nvGrpSpPr>
        <p:grpSpPr>
          <a:xfrm>
            <a:off x="991340" y="643572"/>
            <a:ext cx="10209320" cy="5570856"/>
            <a:chOff x="991340" y="643572"/>
            <a:chExt cx="10209320" cy="557085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C738659-447C-1255-C392-0C3F384C2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1340" y="643572"/>
              <a:ext cx="10209320" cy="5570856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3FB5E5-62A0-E93A-6260-45E3461AAA52}"/>
                </a:ext>
              </a:extLst>
            </p:cNvPr>
            <p:cNvSpPr/>
            <p:nvPr/>
          </p:nvSpPr>
          <p:spPr>
            <a:xfrm>
              <a:off x="1109389" y="985421"/>
              <a:ext cx="4960906" cy="244357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 err="1">
                  <a:solidFill>
                    <a:schemeClr val="tx1"/>
                  </a:solidFill>
                </a:rPr>
                <a:t>Volumn</a:t>
              </a:r>
              <a:r>
                <a:rPr lang="en-US" altLang="zh-CN" sz="4800" dirty="0">
                  <a:solidFill>
                    <a:schemeClr val="tx1"/>
                  </a:solidFill>
                </a:rPr>
                <a:t> View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8108F86-6801-705A-40E6-C2030580B2E9}"/>
                </a:ext>
              </a:extLst>
            </p:cNvPr>
            <p:cNvSpPr/>
            <p:nvPr/>
          </p:nvSpPr>
          <p:spPr>
            <a:xfrm>
              <a:off x="6130124" y="985421"/>
              <a:ext cx="4960906" cy="244357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tx1"/>
                  </a:solidFill>
                </a:rPr>
                <a:t>Candle View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A99FDB0-02A3-9B00-14EB-1D51AC9C34B6}"/>
                </a:ext>
              </a:extLst>
            </p:cNvPr>
            <p:cNvSpPr/>
            <p:nvPr/>
          </p:nvSpPr>
          <p:spPr>
            <a:xfrm>
              <a:off x="1109389" y="3478737"/>
              <a:ext cx="4960906" cy="244357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tx1"/>
                  </a:solidFill>
                </a:rPr>
                <a:t>Video View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179D606-4E5F-C026-53D8-892D1FF664A1}"/>
                </a:ext>
              </a:extLst>
            </p:cNvPr>
            <p:cNvSpPr/>
            <p:nvPr/>
          </p:nvSpPr>
          <p:spPr>
            <a:xfrm>
              <a:off x="6130124" y="3478737"/>
              <a:ext cx="4960906" cy="2443579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7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solidFill>
                    <a:schemeClr val="tx1"/>
                  </a:solidFill>
                </a:rPr>
                <a:t>Interaction View</a:t>
              </a:r>
              <a:endParaRPr lang="zh-CN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336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105</Words>
  <Application>Microsoft Office PowerPoint</Application>
  <PresentationFormat>宽屏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雨田</dc:creator>
  <cp:lastModifiedBy>张 雨田</cp:lastModifiedBy>
  <cp:revision>39</cp:revision>
  <dcterms:created xsi:type="dcterms:W3CDTF">2022-11-17T01:32:31Z</dcterms:created>
  <dcterms:modified xsi:type="dcterms:W3CDTF">2022-11-17T08:29:22Z</dcterms:modified>
</cp:coreProperties>
</file>