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3"/>
    <p:restoredTop sz="94394"/>
  </p:normalViewPr>
  <p:slideViewPr>
    <p:cSldViewPr snapToGrid="0">
      <p:cViewPr varScale="1">
        <p:scale>
          <a:sx n="52" d="100"/>
          <a:sy n="52" d="100"/>
        </p:scale>
        <p:origin x="20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8FF96-1764-5A4B-BCAC-DECB178E273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A676-6F82-464C-BEC6-8CC754AB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investors.solarwinds.com</a:t>
            </a:r>
            <a:r>
              <a:rPr lang="en-US" dirty="0"/>
              <a:t>/news/news-details/2022/SolarWinds-Awarded-for-Product-and-Industry-Excellence-in-First-Half-of-2022/</a:t>
            </a:r>
            <a:r>
              <a:rPr lang="en-US" dirty="0" err="1"/>
              <a:t>default.aspx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8A676-6F82-464C-BEC6-8CC754ABF3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 Tidy, Cyber reporter,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8A676-6F82-464C-BEC6-8CC754ABF3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Microsoft said it had identified victims in Canada, Mexico, Belgium, Spain, the United Kingdom, Israel and the United Arab Emirates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8A676-6F82-464C-BEC6-8CC754ABF3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SVR: Russia’s foreign intelligence agency</a:t>
            </a:r>
          </a:p>
          <a:p>
            <a:r>
              <a:rPr lang="en-US" dirty="0"/>
              <a:t>FSB: domestic spy agency once led by Vladmir Putin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8A676-6F82-464C-BEC6-8CC754ABF3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eye.dev/docs/about/fireey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eeye/red_team_tool_countermeasu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173E-04E3-A6CE-2ECC-A6B9B8DAD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405 Presentation:</a:t>
            </a:r>
            <a:br>
              <a:rPr lang="en-US" dirty="0"/>
            </a:br>
            <a:r>
              <a:rPr lang="en-US" dirty="0"/>
              <a:t>The 2020 us government breach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6852-2320-0F58-61E0-99F978995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Joshua Ingalls</a:t>
            </a:r>
          </a:p>
        </p:txBody>
      </p:sp>
    </p:spTree>
    <p:extLst>
      <p:ext uri="{BB962C8B-B14F-4D97-AF65-F5344CB8AC3E}">
        <p14:creationId xmlns:p14="http://schemas.microsoft.com/office/powerpoint/2010/main" val="355127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47BB-061B-3C99-F6A1-68950798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1A5E-DB5B-288C-CAC0-06A2A6A4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Associated Press. (2020, December 22). </a:t>
            </a:r>
            <a:r>
              <a:rPr lang="en-US" i="1" dirty="0">
                <a:effectLst/>
              </a:rPr>
              <a:t>US government hack compromised dozens of treasury email accounts, senator says</a:t>
            </a:r>
            <a:r>
              <a:rPr lang="en-US" dirty="0">
                <a:effectLst/>
              </a:rPr>
              <a:t>. The Guardian. https://</a:t>
            </a:r>
            <a:r>
              <a:rPr lang="en-US" dirty="0" err="1">
                <a:effectLst/>
              </a:rPr>
              <a:t>www.theguardian.com</a:t>
            </a:r>
            <a:r>
              <a:rPr lang="en-US" dirty="0">
                <a:effectLst/>
              </a:rPr>
              <a:t>/us-news/2020/dec/21/us-government-hack-treasury-department-email </a:t>
            </a:r>
          </a:p>
          <a:p>
            <a:r>
              <a:rPr lang="en-US" dirty="0">
                <a:effectLst/>
              </a:rPr>
              <a:t>BBC. (2020, December 20). </a:t>
            </a:r>
            <a:r>
              <a:rPr lang="en-US" i="1" dirty="0">
                <a:effectLst/>
              </a:rPr>
              <a:t>US cyber-attack: Around 50 firms “genuinely impacted” by massive breach</a:t>
            </a:r>
            <a:r>
              <a:rPr lang="en-US" dirty="0">
                <a:effectLst/>
              </a:rPr>
              <a:t>. BBC News. https://</a:t>
            </a:r>
            <a:r>
              <a:rPr lang="en-US" dirty="0" err="1">
                <a:effectLst/>
              </a:rPr>
              <a:t>www.bbc.com</a:t>
            </a:r>
            <a:r>
              <a:rPr lang="en-US" dirty="0">
                <a:effectLst/>
              </a:rPr>
              <a:t>/news/world-us-canada-55386947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65E6-CAAD-92F2-E872-64D12F2F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183B-989C-4087-3D21-32C55BD0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902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FireEye. (n.d.). </a:t>
            </a:r>
            <a:r>
              <a:rPr lang="en-US" i="1" dirty="0">
                <a:effectLst/>
              </a:rPr>
              <a:t>About </a:t>
            </a:r>
            <a:r>
              <a:rPr lang="en-US" i="1" dirty="0" err="1">
                <a:effectLst/>
              </a:rPr>
              <a:t>Fireeye</a:t>
            </a:r>
            <a:r>
              <a:rPr lang="en-US" dirty="0">
                <a:effectLst/>
              </a:rPr>
              <a:t>. https://</a:t>
            </a:r>
            <a:r>
              <a:rPr lang="en-US" dirty="0" err="1">
                <a:effectLst/>
              </a:rPr>
              <a:t>fireeye.dev</a:t>
            </a:r>
            <a:r>
              <a:rPr lang="en-US" dirty="0">
                <a:effectLst/>
              </a:rPr>
              <a:t>/docs/about/</a:t>
            </a:r>
            <a:r>
              <a:rPr lang="en-US" dirty="0" err="1">
                <a:effectLst/>
              </a:rPr>
              <a:t>fireeye</a:t>
            </a:r>
            <a:r>
              <a:rPr lang="en-US" dirty="0">
                <a:effectLst/>
              </a:rPr>
              <a:t>/ </a:t>
            </a:r>
          </a:p>
          <a:p>
            <a:r>
              <a:rPr lang="en-US" dirty="0">
                <a:effectLst/>
              </a:rPr>
              <a:t>Paul, K. (2021, January 6). </a:t>
            </a:r>
            <a:r>
              <a:rPr lang="en-US" i="1" dirty="0">
                <a:effectLst/>
              </a:rPr>
              <a:t>DOJ confirms email accounts breached by </a:t>
            </a:r>
            <a:r>
              <a:rPr lang="en-US" i="1" dirty="0" err="1">
                <a:effectLst/>
              </a:rPr>
              <a:t>Solarwinds</a:t>
            </a:r>
            <a:r>
              <a:rPr lang="en-US" i="1" dirty="0">
                <a:effectLst/>
              </a:rPr>
              <a:t> hackers</a:t>
            </a:r>
            <a:r>
              <a:rPr lang="en-US" dirty="0">
                <a:effectLst/>
              </a:rPr>
              <a:t>. The Guardian. https://</a:t>
            </a:r>
            <a:r>
              <a:rPr lang="en-US" dirty="0" err="1">
                <a:effectLst/>
              </a:rPr>
              <a:t>www.theguardian.com</a:t>
            </a:r>
            <a:r>
              <a:rPr lang="en-US" dirty="0">
                <a:effectLst/>
              </a:rPr>
              <a:t>/technology/2021/</a:t>
            </a:r>
            <a:r>
              <a:rPr lang="en-US" dirty="0" err="1">
                <a:effectLst/>
              </a:rPr>
              <a:t>jan</a:t>
            </a:r>
            <a:r>
              <a:rPr lang="en-US" dirty="0">
                <a:effectLst/>
              </a:rPr>
              <a:t>/06/</a:t>
            </a:r>
            <a:r>
              <a:rPr lang="en-US" dirty="0" err="1">
                <a:effectLst/>
              </a:rPr>
              <a:t>doj</a:t>
            </a:r>
            <a:r>
              <a:rPr lang="en-US" dirty="0">
                <a:effectLst/>
              </a:rPr>
              <a:t>-email-systems-</a:t>
            </a:r>
            <a:r>
              <a:rPr lang="en-US" dirty="0" err="1">
                <a:effectLst/>
              </a:rPr>
              <a:t>solarwinds</a:t>
            </a:r>
            <a:r>
              <a:rPr lang="en-US" dirty="0">
                <a:effectLst/>
              </a:rPr>
              <a:t>-hackers </a:t>
            </a:r>
          </a:p>
          <a:p>
            <a:r>
              <a:rPr lang="en-US" dirty="0">
                <a:effectLst/>
              </a:rPr>
              <a:t>Paul, K., &amp; Beckett, L. (2020, December 19). </a:t>
            </a:r>
            <a:r>
              <a:rPr lang="en-US" i="1" dirty="0">
                <a:effectLst/>
              </a:rPr>
              <a:t>What we know – and still don’t – about the worst-ever US government cyber-attack</a:t>
            </a:r>
            <a:r>
              <a:rPr lang="en-US" dirty="0">
                <a:effectLst/>
              </a:rPr>
              <a:t>. The Guardian. https://</a:t>
            </a:r>
            <a:r>
              <a:rPr lang="en-US" dirty="0" err="1">
                <a:effectLst/>
              </a:rPr>
              <a:t>www.theguardian.com</a:t>
            </a:r>
            <a:r>
              <a:rPr lang="en-US" dirty="0">
                <a:effectLst/>
              </a:rPr>
              <a:t>/technology/2020/dec/18/</a:t>
            </a:r>
            <a:r>
              <a:rPr lang="en-US" dirty="0" err="1">
                <a:effectLst/>
              </a:rPr>
              <a:t>orion</a:t>
            </a:r>
            <a:r>
              <a:rPr lang="en-US" dirty="0">
                <a:effectLst/>
              </a:rPr>
              <a:t>-hack-</a:t>
            </a:r>
            <a:r>
              <a:rPr lang="en-US" dirty="0" err="1">
                <a:effectLst/>
              </a:rPr>
              <a:t>solarwinds</a:t>
            </a:r>
            <a:r>
              <a:rPr lang="en-US" dirty="0">
                <a:effectLst/>
              </a:rPr>
              <a:t>-explainer-us-government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7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CB4D-7226-4D07-1BD6-486941F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BA2E-8B45-EF98-2FAD-B4FAD169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SolarWinds. (2023, November 14). </a:t>
            </a:r>
            <a:r>
              <a:rPr lang="en-US" i="1" dirty="0">
                <a:effectLst/>
              </a:rPr>
              <a:t>Observability and IT management platform: SolarWinds</a:t>
            </a:r>
            <a:r>
              <a:rPr lang="en-US" dirty="0">
                <a:effectLst/>
              </a:rPr>
              <a:t>. IT Management Software and Observability Platform. https://</a:t>
            </a:r>
            <a:r>
              <a:rPr lang="en-US" dirty="0" err="1">
                <a:effectLst/>
              </a:rPr>
              <a:t>www.solarwinds.com</a:t>
            </a:r>
            <a:r>
              <a:rPr lang="en-US" dirty="0">
                <a:effectLst/>
              </a:rPr>
              <a:t>/ </a:t>
            </a:r>
          </a:p>
          <a:p>
            <a:r>
              <a:rPr lang="en-US" dirty="0">
                <a:effectLst/>
              </a:rPr>
              <a:t>Tidy, J. (2020, December 15). </a:t>
            </a:r>
            <a:r>
              <a:rPr lang="en-US" i="1" dirty="0">
                <a:effectLst/>
              </a:rPr>
              <a:t>SolarWinds Orion: More US government agencies hacked</a:t>
            </a:r>
            <a:r>
              <a:rPr lang="en-US" dirty="0">
                <a:effectLst/>
              </a:rPr>
              <a:t>. BBC News. https://</a:t>
            </a:r>
            <a:r>
              <a:rPr lang="en-US" dirty="0" err="1">
                <a:effectLst/>
              </a:rPr>
              <a:t>www.bbc.co.uk</a:t>
            </a:r>
            <a:r>
              <a:rPr lang="en-US" dirty="0">
                <a:effectLst/>
              </a:rPr>
              <a:t>/news/technology-55318815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7F8D-D67A-FAC7-132B-C81B278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63E6-5A84-FA89-069B-175893DA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Actors: SolarWinds, FireEye</a:t>
            </a:r>
          </a:p>
          <a:p>
            <a:r>
              <a:rPr lang="en-US" dirty="0"/>
              <a:t>How the hack occurred</a:t>
            </a:r>
          </a:p>
          <a:p>
            <a:r>
              <a:rPr lang="en-US" dirty="0"/>
              <a:t>Who was affected and what data was stolen</a:t>
            </a:r>
          </a:p>
          <a:p>
            <a:r>
              <a:rPr lang="en-US" dirty="0"/>
              <a:t>Who was responsible for the hack</a:t>
            </a:r>
          </a:p>
          <a:p>
            <a:r>
              <a:rPr lang="en-US" dirty="0"/>
              <a:t>Response to the hack</a:t>
            </a:r>
          </a:p>
          <a:p>
            <a:r>
              <a:rPr lang="en-US" dirty="0"/>
              <a:t>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192996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3A9-E9E1-F9E6-4C00-7A3E689D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Actors: </a:t>
            </a:r>
            <a:r>
              <a:rPr lang="en-US" dirty="0" err="1"/>
              <a:t>Solarwinds</a:t>
            </a:r>
            <a:r>
              <a:rPr lang="en-US" dirty="0"/>
              <a:t> corp.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8FE5-7106-D043-3CCD-791D041A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Austin, Texas based that develops technology for the management of network, system, and information technology infrastructure. (</a:t>
            </a:r>
            <a:r>
              <a:rPr lang="en-US" dirty="0" err="1"/>
              <a:t>solarwinds.com</a:t>
            </a:r>
            <a:r>
              <a:rPr lang="en-US" dirty="0"/>
              <a:t>)</a:t>
            </a:r>
          </a:p>
          <a:p>
            <a:r>
              <a:rPr lang="en-US" dirty="0"/>
              <a:t>Their software is used by 96% of Fortune 500 companies, won 31 awards in 2022, service 300K+ customers worldwide, and partners with Google, Amazon, Apple, Walmart, McDonalds, etc.</a:t>
            </a:r>
          </a:p>
          <a:p>
            <a:r>
              <a:rPr lang="en-US" dirty="0"/>
              <a:t>Software is used by Treasury Department, Army, Navy, Energy Department, Commerce Department, DISA.</a:t>
            </a:r>
          </a:p>
        </p:txBody>
      </p:sp>
    </p:spTree>
    <p:extLst>
      <p:ext uri="{BB962C8B-B14F-4D97-AF65-F5344CB8AC3E}">
        <p14:creationId xmlns:p14="http://schemas.microsoft.com/office/powerpoint/2010/main" val="370078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CD08-DE9B-0210-7861-620FE6E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Actors: </a:t>
            </a:r>
            <a:r>
              <a:rPr lang="en-US" dirty="0" err="1"/>
              <a:t>Fireeye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D5CB-4676-95F0-570C-D1803756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“FireEye is the intelligence-led security company. Working as a seamless, scalable extension of customer security operations, FireEye offers a single platform that blends innovative security technologies, nation-state grade threat intelligence, and world-renowned Mandiant® consulting.” (</a:t>
            </a:r>
            <a:r>
              <a:rPr lang="en-US" b="0" i="0" dirty="0">
                <a:effectLst/>
                <a:latin typeface="Open Sans" panose="020B0606030504020204" pitchFamily="34" charset="0"/>
                <a:hlinkClick r:id="rId2"/>
              </a:rPr>
              <a:t>https://fireeye.dev/docs/about/fireeye/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)</a:t>
            </a:r>
          </a:p>
          <a:p>
            <a:r>
              <a:rPr lang="en-US" dirty="0">
                <a:latin typeface="Open Sans" panose="020B0606030504020204" pitchFamily="34" charset="0"/>
              </a:rPr>
              <a:t>Provides cybersecurity resources to US 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F2F9-5DED-8540-A50E-91D4171F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hack occurred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0531-B736-E4F6-9B44-2512F78C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effectLst/>
                <a:latin typeface="ReithSans"/>
              </a:rPr>
              <a:t>SolarWinds Orion's software allows IT staff to remotely access computers on corporate networks. (Tidy)</a:t>
            </a:r>
          </a:p>
          <a:p>
            <a:pPr algn="l" fontAlgn="base"/>
            <a:r>
              <a:rPr lang="en-US" b="0" i="0" dirty="0">
                <a:effectLst/>
                <a:latin typeface="ReithSans"/>
              </a:rPr>
              <a:t>“In a so-called "supply-chain attack", hackers gained access to SolarWinds Orion and then had access to all of its customers' networks.” (Tidy)</a:t>
            </a:r>
            <a:endParaRPr lang="en-US" dirty="0">
              <a:solidFill>
                <a:srgbClr val="141414"/>
              </a:solidFill>
              <a:latin typeface="ReithSans"/>
            </a:endParaRPr>
          </a:p>
          <a:p>
            <a:pPr algn="l" fontAlgn="base"/>
            <a:r>
              <a:rPr lang="en-US" b="0" i="0" dirty="0">
                <a:effectLst/>
                <a:latin typeface="ReithSans"/>
              </a:rPr>
              <a:t>Hackers manipulated Orion’s software updates to include malware which allowed monitoring of customers systems. (Tidy)</a:t>
            </a:r>
          </a:p>
          <a:p>
            <a:pPr algn="l" fontAlgn="base"/>
            <a:r>
              <a:rPr lang="en-US" dirty="0">
                <a:latin typeface="ReithSans"/>
              </a:rPr>
              <a:t>FireEye, who discovered the hack, also had their hacking tools stolen by the hackers and used in attacks over 19 countries. (Tidy)</a:t>
            </a:r>
            <a:endParaRPr lang="en-US" b="0" i="0" dirty="0">
              <a:effectLst/>
              <a:latin typeface="Reith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9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4EB1-711F-E98C-C4F5-B4BDD6B7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was affected and what data was stolen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0E55-FDF6-5502-407D-E773A4B1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9806"/>
          </a:xfrm>
        </p:spPr>
        <p:txBody>
          <a:bodyPr/>
          <a:lstStyle/>
          <a:p>
            <a:r>
              <a:rPr lang="en-US" dirty="0"/>
              <a:t>Six government agencies: Energy, Commerce, Treasury, State, Homeland Security, and National nuclear Security Administration (Paul and Beckett)</a:t>
            </a:r>
          </a:p>
          <a:p>
            <a:r>
              <a:rPr lang="en-US" dirty="0"/>
              <a:t>18,000 organizations with 50 suffering major breaches.</a:t>
            </a:r>
          </a:p>
          <a:p>
            <a:r>
              <a:rPr lang="en-US" dirty="0"/>
              <a:t>Government Email systems were compromised (Paul)</a:t>
            </a:r>
          </a:p>
          <a:p>
            <a:r>
              <a:rPr lang="en-US" b="0" i="0" dirty="0">
                <a:effectLst/>
                <a:latin typeface="GuardianTextEgyptian"/>
              </a:rPr>
              <a:t>“Treasury still does not know all of the actions taken by hackers, or precisely what information was stolen,” – Senator Ron Wyden (AP)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6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9B87-9DB3-01B1-A36B-4B75C391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was responsible for the hack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4811-B70F-A20F-A82A-AE504F65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 Government has narrowed down to Russia as the hackers, specifically a joint operation between SVR and FSB. (Paul and Beckett)</a:t>
            </a:r>
          </a:p>
          <a:p>
            <a:r>
              <a:rPr lang="en-US" dirty="0"/>
              <a:t>President Trump suggested that China was responsible for the attack, but this stance was not corroborated by any government agencies. (Paul and Beckett)</a:t>
            </a:r>
          </a:p>
          <a:p>
            <a:r>
              <a:rPr lang="en-US" dirty="0"/>
              <a:t>Russia has denied any involvement in the attack. </a:t>
            </a:r>
          </a:p>
          <a:p>
            <a:r>
              <a:rPr lang="en-US" dirty="0"/>
              <a:t>Supply-chain attack is the same method used by Russia military leaders in 2016 attack on Ukraine with </a:t>
            </a:r>
            <a:r>
              <a:rPr lang="en-US" dirty="0" err="1"/>
              <a:t>NotPetya</a:t>
            </a:r>
            <a:r>
              <a:rPr lang="en-US" dirty="0"/>
              <a:t> virus. (Paul and Beckett)</a:t>
            </a:r>
          </a:p>
        </p:txBody>
      </p:sp>
    </p:spTree>
    <p:extLst>
      <p:ext uri="{BB962C8B-B14F-4D97-AF65-F5344CB8AC3E}">
        <p14:creationId xmlns:p14="http://schemas.microsoft.com/office/powerpoint/2010/main" val="145106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C9BF-469D-B5EC-6B6B-B73F9C2F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the hack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B66D-2370-5E53-27A1-BB2C526E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SolarWinds urged users to update Orion immediately to remove the malware (Tidy)</a:t>
            </a:r>
          </a:p>
          <a:p>
            <a:r>
              <a:rPr lang="en-US" b="0" i="0" dirty="0">
                <a:effectLst/>
                <a:latin typeface="ReithSans"/>
              </a:rPr>
              <a:t>“FireEye has </a:t>
            </a:r>
            <a:r>
              <a:rPr lang="en-US" b="1" i="0" dirty="0">
                <a:effectLst/>
                <a:latin typeface="Reith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now released</a:t>
            </a:r>
            <a:r>
              <a:rPr lang="en-US" b="0" i="0" dirty="0">
                <a:effectLst/>
                <a:latin typeface="ReithSans"/>
              </a:rPr>
              <a:t> more than 300 countermeasures to detect the use of its stolen tools and to </a:t>
            </a:r>
            <a:r>
              <a:rPr lang="en-US" b="0" i="0" dirty="0" err="1">
                <a:effectLst/>
                <a:latin typeface="ReithSans"/>
              </a:rPr>
              <a:t>minimise</a:t>
            </a:r>
            <a:r>
              <a:rPr lang="en-US" b="0" i="0" dirty="0">
                <a:effectLst/>
                <a:latin typeface="ReithSans"/>
              </a:rPr>
              <a:t> the potential impact if they are used.” (Tidy)</a:t>
            </a:r>
          </a:p>
          <a:p>
            <a:r>
              <a:rPr lang="en-US" b="0" i="0" dirty="0">
                <a:effectLst/>
                <a:latin typeface="ReithSans"/>
              </a:rPr>
              <a:t>President Trump downplayed the severity of the hack and questioned the legitimacy of Russia orchestrating the attack. </a:t>
            </a:r>
            <a:r>
              <a:rPr lang="en-US" dirty="0"/>
              <a:t>(Paul and Beckett)</a:t>
            </a:r>
          </a:p>
          <a:p>
            <a:r>
              <a:rPr lang="en-US" b="0" i="0" dirty="0">
                <a:effectLst/>
                <a:latin typeface="ReithSans"/>
              </a:rPr>
              <a:t>President-Elect Biden talked about how we need to increase our cyber defense, but he offered no plan on how to move forward. </a:t>
            </a:r>
            <a:r>
              <a:rPr lang="en-US" dirty="0"/>
              <a:t>(Paul and Beckett)</a:t>
            </a:r>
            <a:endParaRPr lang="en-US" b="0" i="0" dirty="0">
              <a:effectLst/>
              <a:latin typeface="ReithSans"/>
            </a:endParaRPr>
          </a:p>
          <a:p>
            <a:endParaRPr lang="en-US" b="0" i="0" dirty="0">
              <a:effectLst/>
              <a:latin typeface="Reith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2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F6DD-A6E3-EE35-A979-C52D8ABF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73E6-3F38-CB2F-C013-F04FA2F9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hack has left the US and Russia at a very tense relationship because of this hack and world events.</a:t>
            </a:r>
          </a:p>
          <a:p>
            <a:r>
              <a:rPr lang="en-US" dirty="0"/>
              <a:t>The digital age has proven the importance of dedicated work to keep our cyber tools updated.</a:t>
            </a:r>
          </a:p>
          <a:p>
            <a:r>
              <a:rPr lang="en-US" dirty="0"/>
              <a:t>Cyber experts need to be regularly checking for flaws or malware that may have infected the system.</a:t>
            </a:r>
          </a:p>
        </p:txBody>
      </p:sp>
    </p:spTree>
    <p:extLst>
      <p:ext uri="{BB962C8B-B14F-4D97-AF65-F5344CB8AC3E}">
        <p14:creationId xmlns:p14="http://schemas.microsoft.com/office/powerpoint/2010/main" val="143846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194</TotalTime>
  <Words>957</Words>
  <Application>Microsoft Macintosh PowerPoint</Application>
  <PresentationFormat>Widescreen</PresentationFormat>
  <Paragraphs>59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GuardianTextEgyptian</vt:lpstr>
      <vt:lpstr>Helvetica Neue</vt:lpstr>
      <vt:lpstr>Open Sans</vt:lpstr>
      <vt:lpstr>ReithSans</vt:lpstr>
      <vt:lpstr>Tw Cen MT</vt:lpstr>
      <vt:lpstr>Circuit</vt:lpstr>
      <vt:lpstr>CSCI 405 Presentation: The 2020 us government breach</vt:lpstr>
      <vt:lpstr>Outline</vt:lpstr>
      <vt:lpstr>Key Actors: Solarwinds corp.</vt:lpstr>
      <vt:lpstr>Key Actors: Fireeye</vt:lpstr>
      <vt:lpstr>How the hack occurred</vt:lpstr>
      <vt:lpstr>Who was affected and what data was stolen</vt:lpstr>
      <vt:lpstr>Who was responsible for the hack </vt:lpstr>
      <vt:lpstr>response to the hack </vt:lpstr>
      <vt:lpstr>Concluding thoughts 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405 Presentation: The 2020 us government breach</dc:title>
  <dc:creator>Joshua Ingalls</dc:creator>
  <cp:lastModifiedBy>Joshua Ingalls</cp:lastModifiedBy>
  <cp:revision>2</cp:revision>
  <dcterms:created xsi:type="dcterms:W3CDTF">2023-11-15T20:17:42Z</dcterms:created>
  <dcterms:modified xsi:type="dcterms:W3CDTF">2023-11-15T23:39:47Z</dcterms:modified>
</cp:coreProperties>
</file>