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E08-BDAF-16B2-44C4-7DFED27D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DAy-1 Task-1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ABCB0-0517-C706-DB9E-C772EBC9D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2379" y="4403323"/>
            <a:ext cx="6801612" cy="1215747"/>
          </a:xfrm>
        </p:spPr>
        <p:txBody>
          <a:bodyPr/>
          <a:lstStyle/>
          <a:p>
            <a:r>
              <a:rPr lang="en-US" dirty="0"/>
              <a:t>March-20-2024</a:t>
            </a:r>
          </a:p>
          <a:p>
            <a:r>
              <a:rPr lang="en-US" dirty="0"/>
              <a:t>by Gona Bhanu Prakash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9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153-FE4C-5C48-83FB-1071C2A3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4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0B08-9D82-E0AC-CE01-1F749E86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tire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6D2-FA03-C543-9844-002ECD4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endParaRPr lang="en-US" dirty="0"/>
          </a:p>
          <a:p>
            <a:r>
              <a:rPr lang="en-US" dirty="0"/>
              <a:t>Backend</a:t>
            </a:r>
          </a:p>
          <a:p>
            <a:endParaRPr lang="en-US" dirty="0"/>
          </a:p>
          <a:p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3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1436-07D9-F9FB-4E8E-AB243732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7814-AD0F-9469-F795-DEB2CD2E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397307" cy="3101983"/>
          </a:xfrm>
        </p:spPr>
        <p:txBody>
          <a:bodyPr/>
          <a:lstStyle/>
          <a:p>
            <a:r>
              <a:rPr lang="en-US" dirty="0"/>
              <a:t>Firstly, Front-end refers to the user interface, the presentation layer, which is used and interacted by the user directly.</a:t>
            </a:r>
            <a:endParaRPr lang="en-IN" dirty="0"/>
          </a:p>
          <a:p>
            <a:r>
              <a:rPr lang="en-IN" dirty="0"/>
              <a:t>We use HTML, CSS and JavaScript to develop frontend part.</a:t>
            </a:r>
          </a:p>
          <a:p>
            <a:r>
              <a:rPr lang="en-IN" dirty="0"/>
              <a:t>Angular </a:t>
            </a:r>
            <a:r>
              <a:rPr lang="en-IN" dirty="0" err="1"/>
              <a:t>Js</a:t>
            </a:r>
            <a:r>
              <a:rPr lang="en-IN" dirty="0"/>
              <a:t>, React </a:t>
            </a:r>
            <a:r>
              <a:rPr lang="en-IN" dirty="0" err="1"/>
              <a:t>Js</a:t>
            </a:r>
            <a:r>
              <a:rPr lang="en-IN" dirty="0"/>
              <a:t> etc.. are some of the advanced </a:t>
            </a:r>
            <a:r>
              <a:rPr lang="en-US" dirty="0"/>
              <a:t>technologies in Frontend.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2EE69-05A4-3D91-7C1B-29953D24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34" y="325533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5716-2B9E-B9E7-2492-B850C3AD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5BD9-5909-C47D-0461-0AEA6F05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432" y="2638044"/>
            <a:ext cx="3533431" cy="3101983"/>
          </a:xfrm>
        </p:spPr>
        <p:txBody>
          <a:bodyPr/>
          <a:lstStyle/>
          <a:p>
            <a:r>
              <a:rPr lang="en-US" dirty="0"/>
              <a:t>Back-end refers to the logic part which runs in the background. Over here processing of data, Handling requests etc... key aspects are done. This is the application layer. </a:t>
            </a:r>
          </a:p>
          <a:p>
            <a:r>
              <a:rPr lang="en-US" dirty="0"/>
              <a:t>We use Programming languages such as Java, Python </a:t>
            </a:r>
            <a:r>
              <a:rPr lang="en-US" dirty="0" err="1"/>
              <a:t>etc</a:t>
            </a:r>
            <a:r>
              <a:rPr lang="en-US" dirty="0"/>
              <a:t>… to develop the backend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DA8D1-320D-820F-ADB7-1D956313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71" y="3175593"/>
            <a:ext cx="3118467" cy="20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C5CA-0FB5-F299-A430-DEF21DE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DBAF-1504-0321-3C0B-697E3FE1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Lastly, Database is the structured arrangement of data. Typically it is used to store large amount of data.</a:t>
            </a:r>
          </a:p>
          <a:p>
            <a:r>
              <a:rPr lang="en-US" dirty="0"/>
              <a:t>This is the Data layer.</a:t>
            </a:r>
          </a:p>
          <a:p>
            <a:r>
              <a:rPr lang="en-US" dirty="0" err="1"/>
              <a:t>Dbms</a:t>
            </a:r>
            <a:r>
              <a:rPr lang="en-US" dirty="0"/>
              <a:t>(Database management system) is the software which enables user to interact with the database. 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A98E4-E5BD-FF02-730F-51B1C556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23" y="4510159"/>
            <a:ext cx="6418554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965D-FA91-EC16-E0E2-1A7A2F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B124-386F-FE66-DA20-7CB38A6E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HTML(Hyper Text Markup Language) is the standard Markup which is used to create and design Web pages.</a:t>
            </a:r>
          </a:p>
          <a:p>
            <a:r>
              <a:rPr lang="en-IN" dirty="0"/>
              <a:t>HTML provides a structure for the content using HTML tags and elements</a:t>
            </a:r>
          </a:p>
          <a:p>
            <a:r>
              <a:rPr lang="en-IN" dirty="0"/>
              <a:t>These components are later styled by using CSS </a:t>
            </a:r>
          </a:p>
          <a:p>
            <a:r>
              <a:rPr lang="en-IN" dirty="0" err="1"/>
              <a:t>Javascript</a:t>
            </a:r>
            <a:r>
              <a:rPr lang="en-IN" dirty="0"/>
              <a:t> is Used to attain interactivity.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63758-FCEB-E589-88DE-114E3D51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75" y="3016194"/>
            <a:ext cx="3624989" cy="23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33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</TotalTime>
  <Words>214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DAy-1 Task-1</vt:lpstr>
      <vt:lpstr>Thank you</vt:lpstr>
      <vt:lpstr>Three tire architecture</vt:lpstr>
      <vt:lpstr>Frontend</vt:lpstr>
      <vt:lpstr>backend</vt:lpstr>
      <vt:lpstr>database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DAy-1 Task-1</dc:title>
  <dc:creator>Thunderuu BTC</dc:creator>
  <cp:lastModifiedBy>Thunderuu BTC</cp:lastModifiedBy>
  <cp:revision>2</cp:revision>
  <dcterms:created xsi:type="dcterms:W3CDTF">2024-03-20T07:49:57Z</dcterms:created>
  <dcterms:modified xsi:type="dcterms:W3CDTF">2024-03-20T12:16:49Z</dcterms:modified>
</cp:coreProperties>
</file>