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6/8/2020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Lambda function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Asso</a:t>
            </a:r>
            <a:r>
              <a:rPr lang="en-US" dirty="0"/>
              <a:t>. Prof. Punyaphol Horata </a:t>
            </a:r>
            <a:r>
              <a:rPr lang="en-US" dirty="0" smtClean="0"/>
              <a:t>, PhD.</a:t>
            </a:r>
            <a:endParaRPr lang="en-US" dirty="0"/>
          </a:p>
          <a:p>
            <a:r>
              <a:rPr lang="en-US" dirty="0"/>
              <a:t>Department of computer science, Faculty of science, KKU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54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ความหมาย</a:t>
            </a:r>
          </a:p>
          <a:p>
            <a:pPr lvl="1"/>
            <a:r>
              <a:rPr lang="th-TH" dirty="0" smtClean="0"/>
              <a:t>หมายถึง ฟังก์ชันที่ไม่มีชื่อ </a:t>
            </a:r>
            <a:r>
              <a:rPr lang="en-US" dirty="0" smtClean="0"/>
              <a:t> </a:t>
            </a:r>
            <a:r>
              <a:rPr lang="th-TH" dirty="0" smtClean="0"/>
              <a:t>หรือบางทีเรียกว่า </a:t>
            </a:r>
            <a:r>
              <a:rPr lang="en-US" dirty="0" smtClean="0"/>
              <a:t>lambda expression </a:t>
            </a:r>
            <a:r>
              <a:rPr lang="th-TH" dirty="0" smtClean="0"/>
              <a:t>เพราะเขียนเป็นนิพจน์ได้</a:t>
            </a:r>
          </a:p>
          <a:p>
            <a:r>
              <a:rPr lang="th-TH" dirty="0" smtClean="0"/>
              <a:t>รูปแบบ</a:t>
            </a:r>
          </a:p>
          <a:p>
            <a:pPr marL="0" indent="0">
              <a:buNone/>
            </a:pPr>
            <a:r>
              <a:rPr lang="th-TH" dirty="0"/>
              <a:t>	</a:t>
            </a:r>
            <a:r>
              <a:rPr lang="en-US" dirty="0" smtClean="0"/>
              <a:t>[ ]  ( type parameter[, …]) { statements;}</a:t>
            </a:r>
          </a:p>
          <a:p>
            <a:pPr marL="0" indent="0">
              <a:buNone/>
            </a:pPr>
            <a:r>
              <a:rPr lang="th-TH" dirty="0" smtClean="0"/>
              <a:t>หรือ </a:t>
            </a:r>
          </a:p>
          <a:p>
            <a:pPr marL="0" indent="0">
              <a:buNone/>
            </a:pPr>
            <a:r>
              <a:rPr lang="th-TH" dirty="0"/>
              <a:t>	</a:t>
            </a:r>
            <a:r>
              <a:rPr lang="en-US" dirty="0" smtClean="0"/>
              <a:t>[</a:t>
            </a:r>
            <a:r>
              <a:rPr lang="en-US" dirty="0"/>
              <a:t>&amp;</a:t>
            </a:r>
            <a:r>
              <a:rPr lang="en-US" dirty="0" smtClean="0"/>
              <a:t> </a:t>
            </a:r>
            <a:r>
              <a:rPr lang="en-US" dirty="0"/>
              <a:t>]  ( type parameter[, …]) { statements;}</a:t>
            </a:r>
          </a:p>
          <a:p>
            <a:pPr marL="0" indent="0">
              <a:buNone/>
            </a:pPr>
            <a:endParaRPr lang="th-TH" dirty="0" smtClean="0"/>
          </a:p>
          <a:p>
            <a:pPr marL="274320" lvl="1" indent="0">
              <a:buNone/>
            </a:pPr>
            <a:r>
              <a:rPr lang="en-US" dirty="0" smtClean="0"/>
              <a:t>&amp; </a:t>
            </a:r>
            <a:r>
              <a:rPr lang="th-TH" dirty="0"/>
              <a:t> </a:t>
            </a:r>
            <a:r>
              <a:rPr lang="th-TH" dirty="0" smtClean="0"/>
              <a:t>หมายถึงให้ดักจับเอาค่าของตัวแปรที่ประกาศก่อนหน้านี้นำเข้าไปใช้ใน </a:t>
            </a:r>
            <a:r>
              <a:rPr lang="en-US" dirty="0" smtClean="0"/>
              <a:t>{ } </a:t>
            </a:r>
            <a:r>
              <a:rPr lang="th-TH" dirty="0" smtClean="0"/>
              <a:t>ได้</a:t>
            </a:r>
          </a:p>
          <a:p>
            <a:pPr marL="274320" lvl="1" indent="0">
              <a:buNone/>
            </a:pPr>
            <a:r>
              <a:rPr lang="en-US" dirty="0" smtClean="0"/>
              <a:t>Parameter </a:t>
            </a:r>
            <a:r>
              <a:rPr lang="th-TH" dirty="0" smtClean="0"/>
              <a:t>เป็นพารามิเตอร์ที่มีชนิดข้อมูล </a:t>
            </a:r>
            <a:r>
              <a:rPr lang="en-US" dirty="0" smtClean="0"/>
              <a:t>type </a:t>
            </a:r>
            <a:endParaRPr lang="th-TH" dirty="0" smtClean="0"/>
          </a:p>
          <a:p>
            <a:pPr marL="274320" lvl="1" indent="0">
              <a:buNone/>
            </a:pPr>
            <a:r>
              <a:rPr lang="en-US" dirty="0" smtClean="0"/>
              <a:t>Statements </a:t>
            </a:r>
            <a:r>
              <a:rPr lang="th-TH" dirty="0" smtClean="0"/>
              <a:t>เป็นคำสั่งใดๆ </a:t>
            </a:r>
            <a:endParaRPr lang="th-TH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46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484632"/>
            <a:ext cx="7803862" cy="562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79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484632"/>
            <a:ext cx="7803862" cy="562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95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98" y="484632"/>
            <a:ext cx="10410237" cy="54417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02060" y="4226253"/>
            <a:ext cx="416011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th-TH" dirty="0" smtClean="0"/>
              <a:t>ทดลอง ไม่ใส่ </a:t>
            </a:r>
            <a:r>
              <a:rPr lang="en-US" dirty="0" smtClean="0"/>
              <a:t>&amp; </a:t>
            </a:r>
            <a:r>
              <a:rPr lang="th-TH" dirty="0" smtClean="0"/>
              <a:t>จะเกิดอะไรขึ้นใน </a:t>
            </a:r>
            <a:r>
              <a:rPr lang="en-US" dirty="0" smtClean="0"/>
              <a:t>[ ] </a:t>
            </a:r>
            <a:r>
              <a:rPr lang="th-TH" dirty="0" smtClean="0"/>
              <a:t>หรือใน พารามิเตอร์ 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41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8" y="335963"/>
            <a:ext cx="9027992" cy="62091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62181" y="5287992"/>
            <a:ext cx="3186834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th-TH" dirty="0" smtClean="0"/>
              <a:t>ใน </a:t>
            </a:r>
            <a:r>
              <a:rPr lang="en-US" dirty="0" err="1" smtClean="0"/>
              <a:t>mapSquare</a:t>
            </a:r>
            <a:r>
              <a:rPr lang="en-US" dirty="0" smtClean="0"/>
              <a:t> </a:t>
            </a:r>
            <a:r>
              <a:rPr lang="th-TH" dirty="0" smtClean="0"/>
              <a:t>ทดลองไม่ใส่ </a:t>
            </a:r>
            <a:r>
              <a:rPr lang="en-US" dirty="0" smtClean="0"/>
              <a:t>&amp; </a:t>
            </a:r>
            <a:r>
              <a:rPr lang="th-TH" dirty="0" smtClean="0"/>
              <a:t>หน้า </a:t>
            </a:r>
            <a:r>
              <a:rPr lang="en-US" dirty="0" smtClean="0"/>
              <a:t>e</a:t>
            </a:r>
            <a:br>
              <a:rPr lang="en-US" dirty="0" smtClean="0"/>
            </a:br>
            <a:r>
              <a:rPr lang="th-TH" dirty="0" smtClean="0"/>
              <a:t>หรือไม่ใส่ </a:t>
            </a:r>
            <a:r>
              <a:rPr lang="en-US" dirty="0" smtClean="0"/>
              <a:t>&amp; </a:t>
            </a:r>
            <a:r>
              <a:rPr lang="th-TH" dirty="0" smtClean="0"/>
              <a:t>หน้า </a:t>
            </a:r>
            <a:r>
              <a:rPr lang="en-US" dirty="0" smtClean="0"/>
              <a:t>m </a:t>
            </a:r>
            <a:r>
              <a:rPr lang="th-TH" dirty="0" smtClean="0"/>
              <a:t>จะเกิดอะไร</a:t>
            </a:r>
            <a:r>
              <a:rPr lang="en-US" dirty="0" smtClean="0"/>
              <a:t>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30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86" y="0"/>
            <a:ext cx="9471804" cy="673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3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177</TotalTime>
  <Words>132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JasmineUPC</vt:lpstr>
      <vt:lpstr>Rockwell</vt:lpstr>
      <vt:lpstr>Rockwell Condensed</vt:lpstr>
      <vt:lpstr>Wingdings</vt:lpstr>
      <vt:lpstr>Wood Type</vt:lpstr>
      <vt:lpstr>Lambda function</vt:lpstr>
      <vt:lpstr>Lambda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Expression</dc:title>
  <dc:creator>Punyaphol Horata</dc:creator>
  <cp:lastModifiedBy>Punyaphol Horata</cp:lastModifiedBy>
  <cp:revision>10</cp:revision>
  <dcterms:created xsi:type="dcterms:W3CDTF">2020-06-08T08:26:56Z</dcterms:created>
  <dcterms:modified xsi:type="dcterms:W3CDTF">2020-06-08T11:24:04Z</dcterms:modified>
</cp:coreProperties>
</file>