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6/8/2020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in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4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in C++</a:t>
            </a:r>
          </a:p>
          <a:p>
            <a:pPr lvl="1"/>
            <a:r>
              <a:rPr lang="th-TH" dirty="0" smtClean="0"/>
              <a:t>เป็นชนิดข้อมูลที่ผู้ใช้สร้างขึ้น เพื่อกำหนดโครงสร้างข้อมูลในลักษณะของเรคคอร์ด </a:t>
            </a:r>
            <a:r>
              <a:rPr lang="en-US" dirty="0" smtClean="0"/>
              <a:t>(record) </a:t>
            </a:r>
            <a:r>
              <a:rPr lang="th-TH" dirty="0" smtClean="0"/>
              <a:t>ภายใน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th-TH" dirty="0" smtClean="0"/>
              <a:t>ประกอบด้วยฟิลด์ </a:t>
            </a:r>
            <a:r>
              <a:rPr lang="en-US" dirty="0" smtClean="0"/>
              <a:t>(fields) </a:t>
            </a:r>
            <a:r>
              <a:rPr lang="th-TH" dirty="0" smtClean="0"/>
              <a:t>ต่างๆ และฟังก์ชันภายใน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6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6377" y="3223473"/>
            <a:ext cx="4304581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typedef</a:t>
            </a:r>
            <a:r>
              <a:rPr lang="en-US" sz="2400" dirty="0"/>
              <a:t> 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smtClean="0"/>
              <a:t>[</a:t>
            </a:r>
            <a:r>
              <a:rPr lang="th-TH" sz="2400" dirty="0" smtClean="0"/>
              <a:t>ชื่อโครงสร้าง</a:t>
            </a:r>
            <a:r>
              <a:rPr lang="en-US" sz="2400" dirty="0" smtClean="0"/>
              <a:t>]{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th-TH" sz="2400" dirty="0"/>
              <a:t> </a:t>
            </a:r>
            <a:r>
              <a:rPr lang="th-TH" sz="2400" dirty="0" smtClean="0"/>
              <a:t> </a:t>
            </a:r>
            <a:r>
              <a:rPr lang="en-US" sz="2400" dirty="0" smtClean="0"/>
              <a:t>//</a:t>
            </a:r>
            <a:r>
              <a:rPr lang="th-TH" sz="2400" dirty="0" smtClean="0"/>
              <a:t>รายละเอียด</a:t>
            </a:r>
            <a:endParaRPr lang="en-US" sz="2400" dirty="0"/>
          </a:p>
          <a:p>
            <a:r>
              <a:rPr lang="en-US" sz="2400" dirty="0"/>
              <a:t>} </a:t>
            </a:r>
            <a:r>
              <a:rPr lang="en-US" sz="2400" dirty="0" smtClean="0"/>
              <a:t> </a:t>
            </a:r>
            <a:r>
              <a:rPr lang="th-TH" sz="2400" dirty="0" smtClean="0"/>
              <a:t>ชื่อชนิดข้อมูล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93743" y="3223473"/>
            <a:ext cx="5118340" cy="12003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th-TH" sz="2400" dirty="0" smtClean="0"/>
              <a:t>ชื่อชนิดข้อมูล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th-TH" sz="2400" dirty="0"/>
              <a:t> </a:t>
            </a:r>
            <a:r>
              <a:rPr lang="th-TH" sz="2400" dirty="0" smtClean="0"/>
              <a:t> </a:t>
            </a:r>
            <a:r>
              <a:rPr lang="en-US" sz="2400" dirty="0" smtClean="0"/>
              <a:t>//</a:t>
            </a:r>
            <a:r>
              <a:rPr lang="th-TH" sz="2400" dirty="0" smtClean="0"/>
              <a:t>รายละเอียด</a:t>
            </a:r>
            <a:endParaRPr lang="en-US" sz="2400" dirty="0"/>
          </a:p>
          <a:p>
            <a:r>
              <a:rPr lang="en-US" sz="2400" dirty="0"/>
              <a:t>} </a:t>
            </a:r>
            <a:r>
              <a:rPr lang="en-US" sz="2400" dirty="0" smtClean="0"/>
              <a:t> [</a:t>
            </a:r>
            <a:r>
              <a:rPr lang="th-TH" sz="2400" dirty="0" smtClean="0"/>
              <a:t>ชื่อชนิดข้อมูล</a:t>
            </a:r>
            <a:r>
              <a:rPr lang="en-US" sz="2400" dirty="0" smtClean="0"/>
              <a:t>];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636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121408"/>
            <a:ext cx="3333750" cy="1038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3904890"/>
            <a:ext cx="2962275" cy="106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18053" y="2622430"/>
            <a:ext cx="3286664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   v;</a:t>
            </a:r>
          </a:p>
          <a:p>
            <a:r>
              <a:rPr lang="en-US" dirty="0" err="1" smtClean="0"/>
              <a:t>v.Data</a:t>
            </a:r>
            <a:r>
              <a:rPr lang="en-US" dirty="0" smtClean="0"/>
              <a:t> = 5;</a:t>
            </a:r>
          </a:p>
          <a:p>
            <a:r>
              <a:rPr lang="en-US" dirty="0" err="1" smtClean="0"/>
              <a:t>v.Label</a:t>
            </a:r>
            <a:r>
              <a:rPr lang="en-US" dirty="0" smtClean="0"/>
              <a:t> =“</a:t>
            </a:r>
            <a:r>
              <a:rPr lang="en-US" dirty="0" err="1" smtClean="0"/>
              <a:t>type_I</a:t>
            </a:r>
            <a:r>
              <a:rPr lang="en-US" dirty="0" smtClean="0"/>
              <a:t>”;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18053" y="3904890"/>
            <a:ext cx="2231958" cy="1754326"/>
          </a:xfrm>
          <a:prstGeom prst="rect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array&lt;Data, 10&gt; </a:t>
            </a:r>
            <a:r>
              <a:rPr lang="en-US" dirty="0" err="1" smtClean="0"/>
              <a:t>ar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ar</a:t>
            </a:r>
            <a:r>
              <a:rPr lang="en-US" dirty="0" smtClean="0"/>
              <a:t>[0].data = 90;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r</a:t>
            </a:r>
            <a:r>
              <a:rPr lang="en-US" dirty="0" smtClean="0"/>
              <a:t>[0].label = “A”;</a:t>
            </a:r>
          </a:p>
          <a:p>
            <a:r>
              <a:rPr lang="en-US" dirty="0" err="1" smtClean="0"/>
              <a:t>ar</a:t>
            </a:r>
            <a:r>
              <a:rPr lang="en-US" dirty="0" smtClean="0"/>
              <a:t>[1].</a:t>
            </a:r>
            <a:r>
              <a:rPr lang="en-US" dirty="0"/>
              <a:t>data = </a:t>
            </a:r>
            <a:r>
              <a:rPr lang="en-US" dirty="0" smtClean="0"/>
              <a:t>45;</a:t>
            </a:r>
            <a:endParaRPr lang="en-US" dirty="0"/>
          </a:p>
          <a:p>
            <a:r>
              <a:rPr lang="en-US" dirty="0" err="1" smtClean="0"/>
              <a:t>ar</a:t>
            </a:r>
            <a:r>
              <a:rPr lang="en-US" dirty="0" smtClean="0"/>
              <a:t>[1].</a:t>
            </a:r>
            <a:r>
              <a:rPr lang="en-US" dirty="0"/>
              <a:t>label = </a:t>
            </a:r>
            <a:r>
              <a:rPr lang="en-US" dirty="0" smtClean="0"/>
              <a:t>“F”;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9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07" y="2194792"/>
            <a:ext cx="4088660" cy="15404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73" y="3929062"/>
            <a:ext cx="5384023" cy="210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0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การกำหนดค่าเริ่มต้น ให้โครงสร้างข้อมูล </a:t>
            </a:r>
          </a:p>
          <a:p>
            <a:pPr lvl="1"/>
            <a:r>
              <a:rPr lang="th-TH" dirty="0" smtClean="0"/>
              <a:t>ตั้งชื่อฟังก์ชันสมาชิกให้เหมือนชื่อของโครงสร้าง เช่น </a:t>
            </a:r>
            <a:r>
              <a:rPr lang="en-US" dirty="0" smtClean="0"/>
              <a:t>Place(), Place(string </a:t>
            </a:r>
            <a:r>
              <a:rPr lang="en-US" dirty="0" err="1" smtClean="0"/>
              <a:t>newPlace</a:t>
            </a:r>
            <a:r>
              <a:rPr lang="en-US" dirty="0" smtClean="0"/>
              <a:t>) </a:t>
            </a:r>
            <a:r>
              <a:rPr lang="th-TH" dirty="0" smtClean="0"/>
              <a:t>เพื่อความสะดวกในการกำหนดค่าเมื่อใช้ใน </a:t>
            </a:r>
            <a:r>
              <a:rPr lang="en-US" dirty="0" smtClean="0"/>
              <a:t>STL container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3018554"/>
            <a:ext cx="8907398" cy="327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3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222290"/>
            <a:ext cx="6781800" cy="3362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9637" y="1486192"/>
            <a:ext cx="4830793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3200" dirty="0" smtClean="0"/>
              <a:t>ปัญหาคนเดินทางไปที่ไหนมาบ้าง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145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(1) </a:t>
            </a:r>
            <a:r>
              <a:rPr lang="th-TH" dirty="0" smtClean="0"/>
              <a:t>จงเขียนโปรแกรม เพื่อบันทึกการเดินทางของ </a:t>
            </a:r>
            <a:r>
              <a:rPr lang="en-US" dirty="0" err="1" smtClean="0"/>
              <a:t>Traveller</a:t>
            </a:r>
            <a:r>
              <a:rPr lang="en-US" dirty="0" smtClean="0"/>
              <a:t> </a:t>
            </a:r>
            <a:r>
              <a:rPr lang="th-TH" dirty="0" smtClean="0"/>
              <a:t>ว่าเดินไปไหนมาบ้าง เวลาเริ่มต้น เวลาสิ้นสุด </a:t>
            </a:r>
            <a:r>
              <a:rPr lang="en-US" dirty="0" smtClean="0"/>
              <a:t>(</a:t>
            </a:r>
            <a:r>
              <a:rPr lang="th-TH" dirty="0" smtClean="0"/>
              <a:t>เวลาอาจเก็บเป็นข้อความก่อนก็ได้  ลองค้นหาว่าใช้ชนิดข้อมูลอะไรแทน </a:t>
            </a:r>
            <a:r>
              <a:rPr lang="en-US" dirty="0" err="1" smtClean="0"/>
              <a:t>datetime</a:t>
            </a:r>
            <a:r>
              <a:rPr lang="en-US" dirty="0" smtClean="0"/>
              <a:t> </a:t>
            </a:r>
            <a:r>
              <a:rPr lang="th-TH" dirty="0" smtClean="0"/>
              <a:t>ใน</a:t>
            </a:r>
            <a:r>
              <a:rPr lang="en-US" smtClean="0"/>
              <a:t> C++)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DateTime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55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292</TotalTime>
  <Words>200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inherit</vt:lpstr>
      <vt:lpstr>JasmineUPC</vt:lpstr>
      <vt:lpstr>Rockwell</vt:lpstr>
      <vt:lpstr>Rockwell Condensed</vt:lpstr>
      <vt:lpstr>Wingdings</vt:lpstr>
      <vt:lpstr>Wood Type</vt:lpstr>
      <vt:lpstr>Struct in C++</vt:lpstr>
      <vt:lpstr>StRUCT</vt:lpstr>
      <vt:lpstr>StrucT</vt:lpstr>
      <vt:lpstr>StrucT</vt:lpstr>
      <vt:lpstr>StrucT</vt:lpstr>
      <vt:lpstr>StrucT</vt:lpstr>
      <vt:lpstr>StrucT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 in C++</dc:title>
  <dc:creator>Punyaphol Horata</dc:creator>
  <cp:lastModifiedBy>Punyaphol Horata</cp:lastModifiedBy>
  <cp:revision>15</cp:revision>
  <dcterms:created xsi:type="dcterms:W3CDTF">2020-06-08T11:24:12Z</dcterms:created>
  <dcterms:modified xsi:type="dcterms:W3CDTF">2020-06-08T16:17:04Z</dcterms:modified>
</cp:coreProperties>
</file>