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0F9"/>
    <a:srgbClr val="4E342E"/>
    <a:srgbClr val="DCDCDC"/>
    <a:srgbClr val="FFDF00"/>
    <a:srgbClr val="FFEA00"/>
    <a:srgbClr val="AFB42B"/>
    <a:srgbClr val="FFA000"/>
    <a:srgbClr val="01897B"/>
    <a:srgbClr val="00B0FF"/>
    <a:srgbClr val="365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67063" y="408350"/>
            <a:ext cx="4223084" cy="5573804"/>
          </a:xfrm>
          <a:prstGeom prst="rect">
            <a:avLst/>
          </a:prstGeom>
          <a:solidFill>
            <a:srgbClr val="FFD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966909" y="1070810"/>
            <a:ext cx="3463091" cy="5209674"/>
          </a:xfrm>
          <a:prstGeom prst="round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604" y="699437"/>
            <a:ext cx="2586002" cy="3879003"/>
          </a:xfrm>
        </p:spPr>
      </p:pic>
      <p:sp>
        <p:nvSpPr>
          <p:cNvPr id="10" name="TextBox 9"/>
          <p:cNvSpPr txBox="1"/>
          <p:nvPr/>
        </p:nvSpPr>
        <p:spPr>
          <a:xfrm>
            <a:off x="2057400" y="5005136"/>
            <a:ext cx="2610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Matakatifu</a:t>
            </a:r>
            <a:endParaRPr lang="en-US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9496" y="4422477"/>
            <a:ext cx="29104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Presdium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49433" y="5640897"/>
            <a:ext cx="4223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Bahnschrift SemiLight SemiConde" panose="020B0502040204020203" pitchFamily="34" charset="0"/>
              </a:rPr>
              <a:t>Legio</a:t>
            </a:r>
            <a:r>
              <a:rPr lang="en-US" sz="2000" dirty="0" smtClean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M</a:t>
            </a:r>
            <a:r>
              <a:rPr lang="en-US" sz="2000" dirty="0" err="1" smtClean="0">
                <a:latin typeface="Bahnschrift SemiLight SemiConde" panose="020B0502040204020203" pitchFamily="34" charset="0"/>
              </a:rPr>
              <a:t>ariae</a:t>
            </a:r>
            <a:r>
              <a:rPr lang="en-US" sz="2000" dirty="0" smtClean="0">
                <a:latin typeface="Bahnschrift SemiLight SemiConde" panose="020B0502040204020203" pitchFamily="34" charset="0"/>
              </a:rPr>
              <a:t> of African mission church </a:t>
            </a:r>
            <a:endParaRPr lang="en-US" sz="2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86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02404" y="830179"/>
            <a:ext cx="4223084" cy="5714999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322" y="1204703"/>
            <a:ext cx="2381250" cy="3571875"/>
          </a:xfrm>
        </p:spPr>
      </p:pic>
      <p:sp>
        <p:nvSpPr>
          <p:cNvPr id="5" name="Rectangle 4"/>
          <p:cNvSpPr/>
          <p:nvPr/>
        </p:nvSpPr>
        <p:spPr>
          <a:xfrm>
            <a:off x="3858720" y="4602951"/>
            <a:ext cx="29104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Presdium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8520" y="5172338"/>
            <a:ext cx="2610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Matakatifu</a:t>
            </a:r>
            <a:endParaRPr lang="en-US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0688" y="6095667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Bahnschrift SemiLight SemiConde" panose="020B0502040204020203" pitchFamily="34" charset="0"/>
              </a:rPr>
              <a:t>Legio</a:t>
            </a:r>
            <a:r>
              <a:rPr lang="en-US" sz="2000" dirty="0" smtClean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M</a:t>
            </a:r>
            <a:r>
              <a:rPr lang="en-US" sz="2000" dirty="0" err="1" smtClean="0">
                <a:latin typeface="Bahnschrift SemiLight SemiConde" panose="020B0502040204020203" pitchFamily="34" charset="0"/>
              </a:rPr>
              <a:t>ariae</a:t>
            </a:r>
            <a:r>
              <a:rPr lang="en-US" sz="2000" dirty="0" smtClean="0">
                <a:latin typeface="Bahnschrift SemiLight SemiConde" panose="020B0502040204020203" pitchFamily="34" charset="0"/>
              </a:rPr>
              <a:t> of African Church Mission</a:t>
            </a:r>
            <a:endParaRPr lang="en-US" sz="20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4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3612" y="972998"/>
            <a:ext cx="4848728" cy="51390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2" y="972998"/>
            <a:ext cx="4848728" cy="513904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4" y="1223006"/>
            <a:ext cx="1146340" cy="1536134"/>
          </a:xfrm>
          <a:solidFill>
            <a:schemeClr val="accent2">
              <a:lumMod val="60000"/>
              <a:lumOff val="40000"/>
            </a:schemeClr>
          </a:solidFill>
        </p:spPr>
      </p:pic>
      <p:sp>
        <p:nvSpPr>
          <p:cNvPr id="7" name="TextBox 6"/>
          <p:cNvSpPr txBox="1"/>
          <p:nvPr/>
        </p:nvSpPr>
        <p:spPr>
          <a:xfrm rot="309133">
            <a:off x="1308863" y="2453258"/>
            <a:ext cx="3833970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 err="1" smtClean="0">
                <a:solidFill>
                  <a:schemeClr val="accent1">
                    <a:lumMod val="75000"/>
                  </a:schemeClr>
                </a:solidFill>
              </a:rPr>
              <a:t>Legio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</a:rPr>
              <a:t>aria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053899">
            <a:off x="942090" y="3582447"/>
            <a:ext cx="3122971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</a:rPr>
              <a:t>Song book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1359">
            <a:off x="1875617" y="995522"/>
            <a:ext cx="385001" cy="5159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4415">
            <a:off x="3115349" y="1233114"/>
            <a:ext cx="388099" cy="520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075" y="4150895"/>
            <a:ext cx="1539253" cy="18872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679" y="1788157"/>
            <a:ext cx="515448" cy="6319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950" y="4773155"/>
            <a:ext cx="578334" cy="709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4415">
            <a:off x="3409165" y="4352119"/>
            <a:ext cx="388099" cy="520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4415">
            <a:off x="1258629" y="4791260"/>
            <a:ext cx="388099" cy="520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4415">
            <a:off x="2861981" y="5172781"/>
            <a:ext cx="586477" cy="7858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19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4415">
            <a:off x="4908381" y="3505943"/>
            <a:ext cx="388099" cy="520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20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4415">
            <a:off x="4538170" y="4781116"/>
            <a:ext cx="388099" cy="520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21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4415">
            <a:off x="1328391" y="3300074"/>
            <a:ext cx="388099" cy="520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22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4415">
            <a:off x="4030872" y="1905921"/>
            <a:ext cx="388099" cy="520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317" y="3242151"/>
            <a:ext cx="578334" cy="744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sp>
        <p:nvSpPr>
          <p:cNvPr id="25" name="Rectangle 24"/>
          <p:cNvSpPr/>
          <p:nvPr/>
        </p:nvSpPr>
        <p:spPr>
          <a:xfrm>
            <a:off x="5979695" y="962526"/>
            <a:ext cx="5137484" cy="5378116"/>
          </a:xfrm>
          <a:prstGeom prst="rect">
            <a:avLst/>
          </a:prstGeom>
          <a:solidFill>
            <a:srgbClr val="D500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43" y="1336347"/>
            <a:ext cx="576042" cy="7062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077" y="1023148"/>
            <a:ext cx="1122021" cy="13757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39" y="4607489"/>
            <a:ext cx="878560" cy="117729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5847">
            <a:off x="8518577" y="2714229"/>
            <a:ext cx="491034" cy="65800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6859">
            <a:off x="7123540" y="1043316"/>
            <a:ext cx="365736" cy="4900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53864">
            <a:off x="6040119" y="5232015"/>
            <a:ext cx="505793" cy="67777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3112">
            <a:off x="10253308" y="1092559"/>
            <a:ext cx="604082" cy="80949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1859">
            <a:off x="9998284" y="4937206"/>
            <a:ext cx="883746" cy="10835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1859">
            <a:off x="9299895" y="2649199"/>
            <a:ext cx="883746" cy="10835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1859" flipH="1">
            <a:off x="6814464" y="5418799"/>
            <a:ext cx="466512" cy="57199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 rot="21079743">
            <a:off x="6809606" y="1891783"/>
            <a:ext cx="3849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 smtClean="0"/>
              <a:t>Legio</a:t>
            </a:r>
            <a:r>
              <a:rPr lang="en-US" sz="6000" dirty="0" smtClean="0"/>
              <a:t> </a:t>
            </a:r>
            <a:r>
              <a:rPr lang="en-US" sz="6000" dirty="0"/>
              <a:t>M</a:t>
            </a:r>
            <a:r>
              <a:rPr lang="en-US" sz="6000" dirty="0" smtClean="0"/>
              <a:t>aria</a:t>
            </a:r>
            <a:endParaRPr lang="en-US" sz="6000" dirty="0"/>
          </a:p>
        </p:txBody>
      </p:sp>
      <p:sp>
        <p:nvSpPr>
          <p:cNvPr id="36" name="TextBox 35"/>
          <p:cNvSpPr txBox="1"/>
          <p:nvPr/>
        </p:nvSpPr>
        <p:spPr>
          <a:xfrm rot="712700">
            <a:off x="6679612" y="3339832"/>
            <a:ext cx="34644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Song Book</a:t>
            </a:r>
            <a:endParaRPr lang="en-US" sz="60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1859">
            <a:off x="8236490" y="1284770"/>
            <a:ext cx="488181" cy="59856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1859">
            <a:off x="6067790" y="3566970"/>
            <a:ext cx="630704" cy="77331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1859">
            <a:off x="6616017" y="4130707"/>
            <a:ext cx="883746" cy="108356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1859">
            <a:off x="7813753" y="3039751"/>
            <a:ext cx="448805" cy="55028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5710">
            <a:off x="9037289" y="4688119"/>
            <a:ext cx="682524" cy="91460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487" y="3347828"/>
            <a:ext cx="709625" cy="9509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43" y="2601342"/>
            <a:ext cx="375468" cy="5031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21311" y="6024747"/>
            <a:ext cx="38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Legio</a:t>
            </a:r>
            <a:r>
              <a:rPr lang="en-US" dirty="0" smtClean="0"/>
              <a:t> </a:t>
            </a:r>
            <a:r>
              <a:rPr lang="en-US" dirty="0" err="1" smtClean="0"/>
              <a:t>Mariae</a:t>
            </a:r>
            <a:r>
              <a:rPr lang="en-US" dirty="0" smtClean="0"/>
              <a:t> of African Church 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9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71211" y="348916"/>
            <a:ext cx="3705726" cy="6027821"/>
          </a:xfrm>
          <a:prstGeom prst="rect">
            <a:avLst/>
          </a:prstGeom>
          <a:solidFill>
            <a:srgbClr val="01897B"/>
          </a:solidFill>
          <a:ln>
            <a:solidFill>
              <a:srgbClr val="365E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42" y="2141999"/>
            <a:ext cx="2480261" cy="3503861"/>
          </a:xfrm>
        </p:spPr>
      </p:pic>
      <p:sp>
        <p:nvSpPr>
          <p:cNvPr id="6" name="TextBox 5"/>
          <p:cNvSpPr txBox="1"/>
          <p:nvPr/>
        </p:nvSpPr>
        <p:spPr>
          <a:xfrm>
            <a:off x="4770519" y="750783"/>
            <a:ext cx="2707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andara Light" panose="020E0502030303020204" pitchFamily="34" charset="0"/>
              </a:rPr>
              <a:t>PUONJ BABA</a:t>
            </a:r>
            <a:endParaRPr lang="en-US" sz="4000" dirty="0">
              <a:latin typeface="Candara Light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4379494" y="5810461"/>
            <a:ext cx="359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Eras Light ITC" panose="020B0402030504020804" pitchFamily="34" charset="0"/>
              </a:rPr>
              <a:t>Teachings of </a:t>
            </a:r>
            <a:r>
              <a:rPr lang="en-US" sz="2000" dirty="0" err="1" smtClean="0">
                <a:latin typeface="Eras Light ITC" panose="020B0402030504020804" pitchFamily="34" charset="0"/>
              </a:rPr>
              <a:t>Simeo</a:t>
            </a:r>
            <a:r>
              <a:rPr lang="en-US" sz="2000" dirty="0" smtClean="0">
                <a:latin typeface="Eras Light ITC" panose="020B0402030504020804" pitchFamily="34" charset="0"/>
              </a:rPr>
              <a:t> the Messiah </a:t>
            </a:r>
            <a:endParaRPr lang="en-US" sz="2000" dirty="0"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54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5425" y="99261"/>
            <a:ext cx="6472989" cy="6737684"/>
          </a:xfrm>
          <a:prstGeom prst="rect">
            <a:avLst/>
          </a:prstGeom>
          <a:solidFill>
            <a:srgbClr val="FFA000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298" y="265447"/>
            <a:ext cx="2308385" cy="279484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628" y="265447"/>
            <a:ext cx="3198040" cy="47970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770" y="3187121"/>
            <a:ext cx="2716542" cy="18077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50695" y="5161042"/>
            <a:ext cx="6377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The Holy Mass prayer book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35550" y="6466470"/>
            <a:ext cx="391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Legio</a:t>
            </a:r>
            <a:r>
              <a:rPr lang="en-US" dirty="0" smtClean="0"/>
              <a:t> </a:t>
            </a:r>
            <a:r>
              <a:rPr lang="en-US" dirty="0" err="1" smtClean="0"/>
              <a:t>Mariae</a:t>
            </a:r>
            <a:r>
              <a:rPr lang="en-US" dirty="0" smtClean="0"/>
              <a:t> of African Church Mission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7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48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Bahnschrift SemiLight SemiConde</vt:lpstr>
      <vt:lpstr>Calibri</vt:lpstr>
      <vt:lpstr>Calibri Light</vt:lpstr>
      <vt:lpstr>Candara Light</vt:lpstr>
      <vt:lpstr>Eras Light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THUOHNjR</dc:creator>
  <cp:lastModifiedBy>ThuohnJr</cp:lastModifiedBy>
  <cp:revision>28</cp:revision>
  <dcterms:created xsi:type="dcterms:W3CDTF">2023-03-28T07:34:06Z</dcterms:created>
  <dcterms:modified xsi:type="dcterms:W3CDTF">2023-03-29T05:59:15Z</dcterms:modified>
</cp:coreProperties>
</file>