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77440" y="4175760"/>
            <a:ext cx="7543800" cy="2682240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189" y="4346826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Presdium</a:t>
            </a:r>
            <a:r>
              <a:rPr lang="en-US" sz="6600" dirty="0" smtClean="0"/>
              <a:t> </a:t>
            </a:r>
            <a:r>
              <a:rPr lang="en-US" sz="6600" dirty="0" err="1" smtClean="0"/>
              <a:t>Matakatifu</a:t>
            </a:r>
            <a:endParaRPr lang="en-US" sz="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50" y="138779"/>
            <a:ext cx="3621338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042" y="0"/>
            <a:ext cx="4957916" cy="1325563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Antifon</a:t>
            </a:r>
            <a:r>
              <a:rPr lang="en-US" dirty="0" smtClean="0"/>
              <a:t>(</a:t>
            </a:r>
            <a:r>
              <a:rPr lang="en-US" dirty="0" err="1" smtClean="0"/>
              <a:t>chung</a:t>
            </a:r>
            <a:r>
              <a:rPr lang="en-US" dirty="0" smtClean="0"/>
              <a:t>’ </a:t>
            </a:r>
            <a:r>
              <a:rPr lang="en-US" dirty="0" err="1" smtClean="0"/>
              <a:t>malo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1325563"/>
            <a:ext cx="11830217" cy="51637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 </a:t>
            </a:r>
            <a:r>
              <a:rPr lang="en-US" dirty="0" err="1" smtClean="0"/>
              <a:t>ng’ama</a:t>
            </a:r>
            <a:r>
              <a:rPr lang="en-US" dirty="0" smtClean="0"/>
              <a:t> </a:t>
            </a:r>
            <a:r>
              <a:rPr lang="en-US" dirty="0" err="1" smtClean="0"/>
              <a:t>othinyore</a:t>
            </a:r>
            <a:r>
              <a:rPr lang="en-US" dirty="0" smtClean="0"/>
              <a:t> kaka </a:t>
            </a:r>
            <a:r>
              <a:rPr lang="en-US" dirty="0" err="1" smtClean="0"/>
              <a:t>piny</a:t>
            </a:r>
            <a:r>
              <a:rPr lang="en-US" dirty="0" smtClean="0"/>
              <a:t> </a:t>
            </a:r>
            <a:r>
              <a:rPr lang="en-US" dirty="0" err="1" smtClean="0"/>
              <a:t>m’oyawore</a:t>
            </a:r>
            <a:r>
              <a:rPr lang="en-US" dirty="0" smtClean="0"/>
              <a:t> </a:t>
            </a:r>
            <a:r>
              <a:rPr lang="en-US" dirty="0" err="1" smtClean="0"/>
              <a:t>malong’o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dwe</a:t>
            </a:r>
            <a:r>
              <a:rPr lang="en-US" dirty="0" smtClean="0"/>
              <a:t> </a:t>
            </a:r>
            <a:r>
              <a:rPr lang="en-US" dirty="0" err="1" smtClean="0"/>
              <a:t>marieny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r>
              <a:rPr lang="en-US" dirty="0" smtClean="0"/>
              <a:t>’ </a:t>
            </a:r>
            <a:r>
              <a:rPr lang="en-US" dirty="0" err="1" smtClean="0"/>
              <a:t>chieng</a:t>
            </a:r>
            <a:r>
              <a:rPr lang="en-US" dirty="0" smtClean="0"/>
              <a:t>’ </a:t>
            </a:r>
            <a:r>
              <a:rPr lang="en-US" dirty="0" err="1" smtClean="0"/>
              <a:t>malich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oganda</a:t>
            </a:r>
            <a:r>
              <a:rPr lang="en-US" dirty="0" smtClean="0"/>
              <a:t> </a:t>
            </a:r>
            <a:r>
              <a:rPr lang="en-US" dirty="0" err="1" smtClean="0"/>
              <a:t>mose-ikore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lweny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V: Maria </a:t>
            </a:r>
            <a:r>
              <a:rPr lang="en-US" dirty="0" err="1" smtClean="0"/>
              <a:t>manochwe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onge</a:t>
            </a:r>
            <a:r>
              <a:rPr lang="en-US" dirty="0" smtClean="0"/>
              <a:t> </a:t>
            </a:r>
            <a:r>
              <a:rPr lang="en-US" dirty="0" err="1" smtClean="0"/>
              <a:t>marach</a:t>
            </a:r>
            <a:r>
              <a:rPr lang="en-US" dirty="0" smtClean="0"/>
              <a:t> mar </a:t>
            </a:r>
            <a:r>
              <a:rPr lang="en-US" dirty="0" err="1" smtClean="0"/>
              <a:t>kodhi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R:Ikwanwae wan </a:t>
            </a:r>
            <a:r>
              <a:rPr lang="en-US" dirty="0" err="1" smtClean="0"/>
              <a:t>m’waringo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endParaRPr lang="en-US" dirty="0" smtClean="0"/>
          </a:p>
          <a:p>
            <a:pPr marL="0" indent="0">
              <a:buNone/>
            </a:pPr>
            <a:r>
              <a:rPr lang="en-US" sz="3600" i="1" dirty="0" smtClean="0"/>
              <a:t>				</a:t>
            </a:r>
            <a:r>
              <a:rPr lang="en-US" sz="3600" i="1" dirty="0" err="1" smtClean="0"/>
              <a:t>Walem</a:t>
            </a:r>
            <a:endParaRPr lang="en-US" sz="3600" i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Ruoth</a:t>
            </a:r>
            <a:r>
              <a:rPr lang="en-US" dirty="0" smtClean="0"/>
              <a:t> Jesus </a:t>
            </a:r>
            <a:r>
              <a:rPr lang="en-US" dirty="0" err="1" smtClean="0"/>
              <a:t>Kristus</a:t>
            </a:r>
            <a:r>
              <a:rPr lang="en-US" dirty="0" smtClean="0"/>
              <a:t>, </a:t>
            </a:r>
            <a:r>
              <a:rPr lang="en-US" dirty="0" err="1" smtClean="0"/>
              <a:t>jakwanwa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, </a:t>
            </a:r>
            <a:r>
              <a:rPr lang="en-US" dirty="0" err="1" smtClean="0"/>
              <a:t>manemor</a:t>
            </a:r>
            <a:r>
              <a:rPr lang="en-US" dirty="0" smtClean="0"/>
              <a:t> </a:t>
            </a:r>
            <a:r>
              <a:rPr lang="en-US" dirty="0" err="1" smtClean="0"/>
              <a:t>k’oketo</a:t>
            </a:r>
            <a:r>
              <a:rPr lang="en-US" dirty="0" smtClean="0"/>
              <a:t>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Matakatifu</a:t>
            </a:r>
            <a:r>
              <a:rPr lang="en-US" dirty="0" smtClean="0"/>
              <a:t> </a:t>
            </a:r>
            <a:r>
              <a:rPr lang="en-US" dirty="0" err="1" smtClean="0"/>
              <a:t>janyuolne</a:t>
            </a:r>
            <a:r>
              <a:rPr lang="en-US" dirty="0" smtClean="0"/>
              <a:t>,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obed</a:t>
            </a:r>
            <a:r>
              <a:rPr lang="en-US" dirty="0" smtClean="0"/>
              <a:t> </a:t>
            </a:r>
            <a:r>
              <a:rPr lang="en-US" dirty="0" err="1" smtClean="0"/>
              <a:t>minwa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jachwakwa</a:t>
            </a:r>
            <a:r>
              <a:rPr lang="en-US" dirty="0" smtClean="0"/>
              <a:t> e polo.</a:t>
            </a:r>
          </a:p>
          <a:p>
            <a:pPr marL="0" indent="0">
              <a:buNone/>
            </a:pP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/>
              <a:t> </a:t>
            </a:r>
            <a:r>
              <a:rPr lang="en-US" dirty="0" err="1" smtClean="0"/>
              <a:t>m’oringo</a:t>
            </a:r>
            <a:r>
              <a:rPr lang="en-US" dirty="0" smtClean="0"/>
              <a:t> </a:t>
            </a:r>
            <a:r>
              <a:rPr lang="en-US" dirty="0" err="1" smtClean="0"/>
              <a:t>obiro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, </a:t>
            </a:r>
            <a:r>
              <a:rPr lang="en-US" dirty="0" err="1" smtClean="0"/>
              <a:t>ginwang</a:t>
            </a:r>
            <a:r>
              <a:rPr lang="en-US" dirty="0" smtClean="0"/>
              <a:t>’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gimor</a:t>
            </a:r>
            <a:r>
              <a:rPr lang="en-US" dirty="0" smtClean="0"/>
              <a:t> </a:t>
            </a:r>
            <a:r>
              <a:rPr lang="en-US" dirty="0" err="1" smtClean="0"/>
              <a:t>gikmoko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ma </a:t>
            </a:r>
            <a:r>
              <a:rPr lang="en-US" dirty="0" err="1" smtClean="0"/>
              <a:t>gikwao</a:t>
            </a:r>
            <a:r>
              <a:rPr lang="en-US" dirty="0" smtClean="0"/>
              <a:t>, </a:t>
            </a:r>
            <a:r>
              <a:rPr lang="en-US" dirty="0" err="1" smtClean="0"/>
              <a:t>nikech</a:t>
            </a:r>
            <a:r>
              <a:rPr lang="en-US" dirty="0" smtClean="0"/>
              <a:t> </a:t>
            </a:r>
            <a:r>
              <a:rPr lang="en-US" dirty="0" err="1" smtClean="0"/>
              <a:t>kwach</a:t>
            </a:r>
            <a:r>
              <a:rPr lang="en-US" dirty="0" smtClean="0"/>
              <a:t>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Matakatifu</a:t>
            </a:r>
            <a:r>
              <a:rPr lang="en-US" dirty="0" smtClean="0"/>
              <a:t>. Amen</a:t>
            </a:r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err="1" smtClean="0"/>
              <a:t>nying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. Amen.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099" y="0"/>
            <a:ext cx="4471219" cy="829494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Waringo</a:t>
            </a:r>
            <a:r>
              <a:rPr lang="en-US" dirty="0" smtClean="0"/>
              <a:t> </a:t>
            </a:r>
            <a:r>
              <a:rPr lang="en-US" dirty="0" err="1" smtClean="0"/>
              <a:t>wabiro</a:t>
            </a:r>
            <a:r>
              <a:rPr lang="en-US" dirty="0" smtClean="0"/>
              <a:t> </a:t>
            </a:r>
            <a:r>
              <a:rPr lang="en-US" dirty="0" err="1" smtClean="0"/>
              <a:t>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943897"/>
            <a:ext cx="11931445" cy="568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Waringo</a:t>
            </a:r>
            <a:r>
              <a:rPr lang="en-US" dirty="0" smtClean="0"/>
              <a:t> </a:t>
            </a:r>
            <a:r>
              <a:rPr lang="en-US" dirty="0" err="1" smtClean="0"/>
              <a:t>wabiro</a:t>
            </a:r>
            <a:r>
              <a:rPr lang="en-US" dirty="0" smtClean="0"/>
              <a:t> </a:t>
            </a:r>
            <a:r>
              <a:rPr lang="en-US" dirty="0" err="1" smtClean="0"/>
              <a:t>iri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iritwa</a:t>
            </a:r>
            <a:r>
              <a:rPr lang="en-US" dirty="0" smtClean="0"/>
              <a:t>, in </a:t>
            </a:r>
            <a:r>
              <a:rPr lang="en-US" dirty="0" err="1" smtClean="0"/>
              <a:t>Matakatifu</a:t>
            </a:r>
            <a:r>
              <a:rPr lang="en-US" dirty="0" smtClean="0"/>
              <a:t> </a:t>
            </a:r>
            <a:r>
              <a:rPr lang="en-US" dirty="0" err="1" smtClean="0"/>
              <a:t>janyuol</a:t>
            </a:r>
            <a:r>
              <a:rPr lang="en-US" dirty="0" smtClean="0"/>
              <a:t> </a:t>
            </a:r>
            <a:r>
              <a:rPr lang="en-US" dirty="0" err="1" smtClean="0"/>
              <a:t>Nyasaye</a:t>
            </a:r>
            <a:r>
              <a:rPr lang="en-US" dirty="0" smtClean="0"/>
              <a:t>, </a:t>
            </a:r>
            <a:r>
              <a:rPr lang="en-US" dirty="0" err="1" smtClean="0"/>
              <a:t>kik</a:t>
            </a:r>
            <a:r>
              <a:rPr lang="en-US" dirty="0" smtClean="0"/>
              <a:t> </a:t>
            </a:r>
            <a:r>
              <a:rPr lang="en-US" dirty="0" err="1" smtClean="0"/>
              <a:t>icha</a:t>
            </a:r>
            <a:r>
              <a:rPr lang="en-US" dirty="0" smtClean="0"/>
              <a:t> </a:t>
            </a:r>
            <a:r>
              <a:rPr lang="en-US" dirty="0" err="1" smtClean="0"/>
              <a:t>lemowa</a:t>
            </a:r>
            <a:r>
              <a:rPr lang="en-US" dirty="0" smtClean="0"/>
              <a:t> </a:t>
            </a:r>
            <a:r>
              <a:rPr lang="en-US" dirty="0" err="1" smtClean="0"/>
              <a:t>k’wachandore</a:t>
            </a:r>
            <a:r>
              <a:rPr lang="en-US" dirty="0" smtClean="0"/>
              <a:t>, to </a:t>
            </a:r>
            <a:r>
              <a:rPr lang="en-US" dirty="0" err="1" smtClean="0"/>
              <a:t>warwa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</a:t>
            </a:r>
            <a:r>
              <a:rPr lang="en-US" dirty="0" err="1" smtClean="0"/>
              <a:t>maricho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maduong</a:t>
            </a:r>
            <a:r>
              <a:rPr lang="en-US" dirty="0" smtClean="0"/>
              <a:t>’ kendo </a:t>
            </a:r>
            <a:r>
              <a:rPr lang="en-US" dirty="0" err="1" smtClean="0"/>
              <a:t>majahawi</a:t>
            </a:r>
            <a:r>
              <a:rPr lang="en-US" dirty="0" smtClean="0"/>
              <a:t>, </a:t>
            </a:r>
            <a:r>
              <a:rPr lang="en-US" dirty="0" err="1" smtClean="0"/>
              <a:t>Ikwa</a:t>
            </a:r>
            <a:r>
              <a:rPr lang="en-US" dirty="0" smtClean="0"/>
              <a:t>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ochwe</a:t>
            </a:r>
            <a:r>
              <a:rPr lang="en-US" dirty="0" smtClean="0"/>
              <a:t> </a:t>
            </a:r>
            <a:r>
              <a:rPr lang="en-US" dirty="0" err="1" smtClean="0"/>
              <a:t>kodwa</a:t>
            </a:r>
            <a:r>
              <a:rPr lang="en-US" dirty="0" smtClean="0"/>
              <a:t>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. Amen. </a:t>
            </a:r>
          </a:p>
          <a:p>
            <a:pPr marL="0" indent="0">
              <a:buNone/>
            </a:pPr>
            <a:r>
              <a:rPr lang="en-US" dirty="0" smtClean="0"/>
              <a:t>V: Maria </a:t>
            </a:r>
            <a:r>
              <a:rPr lang="en-US" dirty="0" err="1" smtClean="0"/>
              <a:t>maonge</a:t>
            </a:r>
            <a:r>
              <a:rPr lang="en-US" dirty="0" smtClean="0"/>
              <a:t> </a:t>
            </a:r>
            <a:r>
              <a:rPr lang="en-US" dirty="0" err="1" smtClean="0"/>
              <a:t>marach</a:t>
            </a:r>
            <a:r>
              <a:rPr lang="en-US" dirty="0" smtClean="0"/>
              <a:t>                                          R</a:t>
            </a:r>
            <a:r>
              <a:rPr lang="en-US" dirty="0"/>
              <a:t>: </a:t>
            </a:r>
            <a:r>
              <a:rPr lang="en-US" dirty="0" err="1"/>
              <a:t>Japogwa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duto</a:t>
            </a:r>
            <a:r>
              <a:rPr lang="en-US" dirty="0"/>
              <a:t>,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V: </a:t>
            </a:r>
            <a:r>
              <a:rPr lang="en-US" dirty="0" err="1" smtClean="0"/>
              <a:t>Dhoranga</a:t>
            </a:r>
            <a:r>
              <a:rPr lang="en-US" dirty="0" smtClean="0"/>
              <a:t> polo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                  R</a:t>
            </a:r>
            <a:r>
              <a:rPr lang="en-US" dirty="0"/>
              <a:t>: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V: Mikael </a:t>
            </a:r>
            <a:r>
              <a:rPr lang="en-US" dirty="0" err="1" smtClean="0"/>
              <a:t>gi</a:t>
            </a:r>
            <a:r>
              <a:rPr lang="en-US" dirty="0" smtClean="0"/>
              <a:t> Gabriel </a:t>
            </a:r>
            <a:r>
              <a:rPr lang="en-US" dirty="0" err="1" smtClean="0"/>
              <a:t>malaika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R</a:t>
            </a:r>
            <a:r>
              <a:rPr lang="en-US" dirty="0"/>
              <a:t>: </a:t>
            </a:r>
            <a:r>
              <a:rPr lang="en-US" dirty="0" err="1"/>
              <a:t>Ukwanwae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V: </a:t>
            </a:r>
            <a:r>
              <a:rPr lang="en-US" dirty="0" err="1"/>
              <a:t>J</a:t>
            </a:r>
            <a:r>
              <a:rPr lang="en-US" dirty="0" err="1" smtClean="0"/>
              <a:t>otakatifu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manie</a:t>
            </a:r>
            <a:r>
              <a:rPr lang="en-US" dirty="0" smtClean="0"/>
              <a:t> polo                                   R</a:t>
            </a:r>
            <a:r>
              <a:rPr lang="en-US" dirty="0"/>
              <a:t>: </a:t>
            </a:r>
            <a:r>
              <a:rPr lang="en-US" dirty="0" err="1"/>
              <a:t>Ukwanwae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V:Joannes </a:t>
            </a:r>
            <a:r>
              <a:rPr lang="en-US" dirty="0" err="1" smtClean="0"/>
              <a:t>Baptista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                R</a:t>
            </a:r>
            <a:r>
              <a:rPr lang="en-US" dirty="0"/>
              <a:t>: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V:Petrus </a:t>
            </a:r>
            <a:r>
              <a:rPr lang="en-US" dirty="0" err="1" smtClean="0"/>
              <a:t>gi</a:t>
            </a:r>
            <a:r>
              <a:rPr lang="en-US" dirty="0" smtClean="0"/>
              <a:t> Paulus </a:t>
            </a:r>
            <a:r>
              <a:rPr lang="en-US" dirty="0" err="1" smtClean="0"/>
              <a:t>joote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       R: </a:t>
            </a:r>
            <a:r>
              <a:rPr lang="en-US" dirty="0" err="1" smtClean="0"/>
              <a:t>Ukwanwae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327" y="0"/>
            <a:ext cx="1967345" cy="648929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US" dirty="0" err="1" smtClean="0"/>
              <a:t>Walem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648930"/>
            <a:ext cx="10899058" cy="5899354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Ruoth</a:t>
            </a:r>
            <a:r>
              <a:rPr lang="en-US" dirty="0" smtClean="0"/>
              <a:t> wan </a:t>
            </a:r>
            <a:r>
              <a:rPr lang="en-US" dirty="0" err="1" smtClean="0"/>
              <a:t>jomatiyo</a:t>
            </a:r>
            <a:r>
              <a:rPr lang="en-US" dirty="0" smtClean="0"/>
              <a:t> </a:t>
            </a:r>
            <a:r>
              <a:rPr lang="en-US" dirty="0" err="1" smtClean="0"/>
              <a:t>ebwo</a:t>
            </a:r>
            <a:r>
              <a:rPr lang="en-US" dirty="0" smtClean="0"/>
              <a:t> </a:t>
            </a:r>
            <a:r>
              <a:rPr lang="en-US" dirty="0" err="1" smtClean="0"/>
              <a:t>bandech</a:t>
            </a:r>
            <a:r>
              <a:rPr lang="en-US" dirty="0" smtClean="0"/>
              <a:t> Maria, </a:t>
            </a:r>
            <a:r>
              <a:rPr lang="en-US" dirty="0" err="1" smtClean="0"/>
              <a:t>miwa</a:t>
            </a:r>
            <a:r>
              <a:rPr lang="en-US" dirty="0" smtClean="0"/>
              <a:t>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makare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,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geno</a:t>
            </a:r>
            <a:r>
              <a:rPr lang="en-US" dirty="0" smtClean="0"/>
              <a:t> </a:t>
            </a:r>
            <a:r>
              <a:rPr lang="en-US" dirty="0" err="1" smtClean="0"/>
              <a:t>maok</a:t>
            </a:r>
            <a:r>
              <a:rPr lang="en-US" dirty="0" smtClean="0"/>
              <a:t>- 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</a:t>
            </a:r>
            <a:r>
              <a:rPr lang="en-US" dirty="0" err="1" smtClean="0"/>
              <a:t>jonuolni</a:t>
            </a:r>
            <a:endParaRPr lang="en-US" dirty="0" smtClean="0"/>
          </a:p>
          <a:p>
            <a:r>
              <a:rPr lang="en-US" dirty="0" err="1" smtClean="0"/>
              <a:t>Gikmoko</a:t>
            </a:r>
            <a:r>
              <a:rPr lang="en-US" dirty="0" smtClean="0"/>
              <a:t> </a:t>
            </a:r>
            <a:r>
              <a:rPr lang="en-US" dirty="0" err="1" smtClean="0"/>
              <a:t>ariyo</a:t>
            </a:r>
            <a:r>
              <a:rPr lang="en-US" dirty="0" smtClean="0"/>
              <a:t> </a:t>
            </a:r>
            <a:r>
              <a:rPr lang="en-US" dirty="0" err="1" smtClean="0"/>
              <a:t>manyalo</a:t>
            </a:r>
            <a:r>
              <a:rPr lang="en-US" dirty="0" smtClean="0"/>
              <a:t> </a:t>
            </a:r>
            <a:r>
              <a:rPr lang="en-US" dirty="0" err="1" smtClean="0"/>
              <a:t>loyo</a:t>
            </a:r>
            <a:r>
              <a:rPr lang="en-US" dirty="0" smtClean="0"/>
              <a:t> </a:t>
            </a:r>
            <a:r>
              <a:rPr lang="en-US" dirty="0" err="1" smtClean="0"/>
              <a:t>pinje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endParaRPr lang="en-US" dirty="0" smtClean="0"/>
          </a:p>
          <a:p>
            <a:r>
              <a:rPr lang="en-US" dirty="0" smtClean="0"/>
              <a:t>Miwa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motegno</a:t>
            </a:r>
            <a:r>
              <a:rPr lang="en-US" dirty="0" smtClean="0"/>
              <a:t> </a:t>
            </a:r>
            <a:r>
              <a:rPr lang="en-US" dirty="0" err="1" smtClean="0"/>
              <a:t>moriw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hera</a:t>
            </a:r>
            <a:r>
              <a:rPr lang="en-US" dirty="0" smtClean="0"/>
              <a:t>, ma </a:t>
            </a:r>
            <a:r>
              <a:rPr lang="en-US" dirty="0" err="1" smtClean="0"/>
              <a:t>nomiwa</a:t>
            </a:r>
            <a:r>
              <a:rPr lang="en-US" dirty="0" smtClean="0"/>
              <a:t> </a:t>
            </a:r>
            <a:r>
              <a:rPr lang="en-US" dirty="0" err="1" smtClean="0"/>
              <a:t>tiyo</a:t>
            </a:r>
            <a:r>
              <a:rPr lang="en-US" dirty="0" smtClean="0"/>
              <a:t> </a:t>
            </a:r>
            <a:r>
              <a:rPr lang="en-US" dirty="0" err="1" smtClean="0"/>
              <a:t>tiije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nikwop</a:t>
            </a:r>
            <a:r>
              <a:rPr lang="en-US" dirty="0" smtClean="0"/>
              <a:t> </a:t>
            </a:r>
            <a:r>
              <a:rPr lang="en-US" dirty="0" err="1" smtClean="0"/>
              <a:t>herani</a:t>
            </a:r>
            <a:r>
              <a:rPr lang="en-US" dirty="0" smtClean="0"/>
              <a:t>, </a:t>
            </a:r>
            <a:r>
              <a:rPr lang="en-US" dirty="0" err="1" smtClean="0"/>
              <a:t>gineni</a:t>
            </a:r>
            <a:r>
              <a:rPr lang="en-US" dirty="0" smtClean="0"/>
              <a:t>, kendo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tiyoni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Kwakwayo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jowetewa</a:t>
            </a:r>
            <a:r>
              <a:rPr lang="en-US" dirty="0" smtClean="0"/>
              <a:t>, </a:t>
            </a:r>
            <a:r>
              <a:rPr lang="en-US" dirty="0" err="1" smtClean="0"/>
              <a:t>miwa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matek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lwanda</a:t>
            </a:r>
            <a:r>
              <a:rPr lang="en-US" dirty="0" smtClean="0"/>
              <a:t> </a:t>
            </a:r>
            <a:r>
              <a:rPr lang="en-US" dirty="0" err="1" smtClean="0"/>
              <a:t>maok</a:t>
            </a:r>
            <a:r>
              <a:rPr lang="en-US" dirty="0" smtClean="0"/>
              <a:t> </a:t>
            </a:r>
            <a:r>
              <a:rPr lang="en-US" dirty="0" err="1" smtClean="0"/>
              <a:t>sudi</a:t>
            </a:r>
            <a:r>
              <a:rPr lang="en-US" dirty="0" smtClean="0"/>
              <a:t>, ma </a:t>
            </a:r>
            <a:r>
              <a:rPr lang="en-US" dirty="0" err="1" smtClean="0"/>
              <a:t>nomiwa</a:t>
            </a:r>
            <a:r>
              <a:rPr lang="en-US" dirty="0" smtClean="0"/>
              <a:t> </a:t>
            </a:r>
            <a:r>
              <a:rPr lang="en-US" dirty="0" err="1" smtClean="0"/>
              <a:t>dhil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chandruok</a:t>
            </a:r>
            <a:r>
              <a:rPr lang="en-US" dirty="0" smtClean="0"/>
              <a:t>, kendo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tich</a:t>
            </a:r>
            <a:r>
              <a:rPr lang="en-US" dirty="0" smtClean="0"/>
              <a:t> , kendo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masiche</a:t>
            </a:r>
            <a:r>
              <a:rPr lang="en-US" dirty="0" smtClean="0"/>
              <a:t> </a:t>
            </a:r>
            <a:r>
              <a:rPr lang="en-US" dirty="0" err="1" smtClean="0"/>
              <a:t>m’wayudo</a:t>
            </a:r>
            <a:r>
              <a:rPr lang="en-US" dirty="0" smtClean="0"/>
              <a:t> e </a:t>
            </a:r>
            <a:r>
              <a:rPr lang="en-US" dirty="0" err="1" smtClean="0"/>
              <a:t>pinyka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Miwa </a:t>
            </a:r>
            <a:r>
              <a:rPr lang="en-US" dirty="0" err="1" smtClean="0"/>
              <a:t>yie</a:t>
            </a:r>
            <a:r>
              <a:rPr lang="en-US" dirty="0" smtClean="0"/>
              <a:t> ma </a:t>
            </a:r>
            <a:r>
              <a:rPr lang="en-US" dirty="0" err="1" smtClean="0"/>
              <a:t>onge</a:t>
            </a:r>
            <a:r>
              <a:rPr lang="en-US" dirty="0" smtClean="0"/>
              <a:t> </a:t>
            </a:r>
            <a:r>
              <a:rPr lang="en-US" dirty="0" err="1" smtClean="0"/>
              <a:t>luoro</a:t>
            </a:r>
            <a:r>
              <a:rPr lang="en-US" dirty="0" smtClean="0"/>
              <a:t>, ma </a:t>
            </a:r>
            <a:r>
              <a:rPr lang="en-US" dirty="0" err="1" smtClean="0"/>
              <a:t>nomiwa</a:t>
            </a:r>
            <a:r>
              <a:rPr lang="en-US" dirty="0" smtClean="0"/>
              <a:t> </a:t>
            </a:r>
            <a:r>
              <a:rPr lang="en-US" dirty="0" err="1" smtClean="0"/>
              <a:t>chir</a:t>
            </a:r>
            <a:r>
              <a:rPr lang="en-US" dirty="0" smtClean="0"/>
              <a:t> mar </a:t>
            </a:r>
            <a:r>
              <a:rPr lang="en-US" dirty="0" err="1" smtClean="0"/>
              <a:t>chako</a:t>
            </a:r>
            <a:r>
              <a:rPr lang="en-US" dirty="0" smtClean="0"/>
              <a:t> kendo mar </a:t>
            </a:r>
            <a:r>
              <a:rPr lang="en-US" dirty="0" err="1" smtClean="0"/>
              <a:t>tiyo</a:t>
            </a:r>
            <a:r>
              <a:rPr lang="en-US" dirty="0" smtClean="0"/>
              <a:t> </a:t>
            </a:r>
            <a:r>
              <a:rPr lang="en-US" dirty="0" err="1" smtClean="0"/>
              <a:t>tije</a:t>
            </a:r>
            <a:r>
              <a:rPr lang="en-US" dirty="0" smtClean="0"/>
              <a:t> </a:t>
            </a:r>
            <a:r>
              <a:rPr lang="en-US" dirty="0" err="1" smtClean="0"/>
              <a:t>madongo</a:t>
            </a:r>
            <a:r>
              <a:rPr lang="en-US" dirty="0" smtClean="0"/>
              <a:t>, </a:t>
            </a:r>
            <a:r>
              <a:rPr lang="en-US" dirty="0" err="1" smtClean="0"/>
              <a:t>nikwop</a:t>
            </a:r>
            <a:r>
              <a:rPr lang="en-US" dirty="0" smtClean="0"/>
              <a:t> Nyasaye, </a:t>
            </a:r>
            <a:r>
              <a:rPr lang="en-US" dirty="0" err="1" smtClean="0"/>
              <a:t>kanyakla</a:t>
            </a:r>
            <a:r>
              <a:rPr lang="en-US" dirty="0" smtClean="0"/>
              <a:t> </a:t>
            </a:r>
            <a:r>
              <a:rPr lang="en-US" dirty="0" err="1" smtClean="0"/>
              <a:t>achie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kwayo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chunje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Miwa </a:t>
            </a:r>
            <a:r>
              <a:rPr lang="en-US" dirty="0" err="1" smtClean="0"/>
              <a:t>yie</a:t>
            </a:r>
            <a:r>
              <a:rPr lang="en-US" dirty="0"/>
              <a:t> </a:t>
            </a:r>
            <a:r>
              <a:rPr lang="en-US" dirty="0" err="1" smtClean="0"/>
              <a:t>manobedie</a:t>
            </a:r>
            <a:r>
              <a:rPr lang="en-US" dirty="0" smtClean="0"/>
              <a:t> </a:t>
            </a:r>
            <a:r>
              <a:rPr lang="en-US" dirty="0" err="1" smtClean="0"/>
              <a:t>lejionwa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siro</a:t>
            </a:r>
            <a:r>
              <a:rPr lang="en-US" dirty="0"/>
              <a:t> </a:t>
            </a:r>
            <a:r>
              <a:rPr lang="en-US" dirty="0" smtClean="0"/>
              <a:t>mar </a:t>
            </a:r>
            <a:r>
              <a:rPr lang="en-US" dirty="0" err="1" smtClean="0"/>
              <a:t>mach</a:t>
            </a:r>
            <a:r>
              <a:rPr lang="en-US" dirty="0" smtClean="0"/>
              <a:t> </a:t>
            </a:r>
            <a:r>
              <a:rPr lang="en-US" dirty="0" err="1" smtClean="0"/>
              <a:t>matelonwa</a:t>
            </a:r>
            <a:r>
              <a:rPr lang="en-US" dirty="0" smtClean="0"/>
              <a:t>. </a:t>
            </a:r>
            <a:r>
              <a:rPr lang="en-US" dirty="0" err="1" smtClean="0"/>
              <a:t>K’wariwore</a:t>
            </a:r>
            <a:r>
              <a:rPr lang="en-US" dirty="0" smtClean="0"/>
              <a:t> </a:t>
            </a:r>
            <a:r>
              <a:rPr lang="en-US" dirty="0" err="1" smtClean="0"/>
              <a:t>kanyanklachiel</a:t>
            </a:r>
            <a:r>
              <a:rPr lang="en-US" dirty="0" smtClean="0"/>
              <a:t>, </a:t>
            </a:r>
            <a:r>
              <a:rPr lang="en-US" dirty="0" err="1" smtClean="0"/>
              <a:t>k’wakudho</a:t>
            </a:r>
            <a:r>
              <a:rPr lang="en-US" dirty="0" smtClean="0"/>
              <a:t> ma </a:t>
            </a:r>
            <a:r>
              <a:rPr lang="en-US" dirty="0" err="1" smtClean="0"/>
              <a:t>herani</a:t>
            </a:r>
            <a:r>
              <a:rPr lang="en-US" dirty="0" smtClean="0"/>
              <a:t> </a:t>
            </a:r>
            <a:r>
              <a:rPr lang="en-US" dirty="0" err="1" smtClean="0"/>
              <a:t>kuonde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53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Miwa </a:t>
            </a:r>
            <a:r>
              <a:rPr lang="en-US" dirty="0" err="1"/>
              <a:t>yie</a:t>
            </a:r>
            <a:r>
              <a:rPr lang="en-US" dirty="0"/>
              <a:t> </a:t>
            </a:r>
            <a:r>
              <a:rPr lang="en-US" dirty="0" err="1"/>
              <a:t>makelo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manie</a:t>
            </a:r>
            <a:r>
              <a:rPr lang="en-US" dirty="0"/>
              <a:t> </a:t>
            </a:r>
            <a:r>
              <a:rPr lang="en-US" dirty="0" err="1"/>
              <a:t>mutho</a:t>
            </a:r>
            <a:r>
              <a:rPr lang="en-US" dirty="0"/>
              <a:t>, kendo 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tho</a:t>
            </a:r>
            <a:r>
              <a:rPr lang="en-US" dirty="0"/>
              <a:t>,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wachwak</a:t>
            </a:r>
            <a:r>
              <a:rPr lang="en-US" dirty="0"/>
              <a:t> ma </a:t>
            </a:r>
            <a:r>
              <a:rPr lang="en-US" dirty="0" err="1"/>
              <a:t>herani</a:t>
            </a:r>
            <a:r>
              <a:rPr lang="en-US" dirty="0"/>
              <a:t> </a:t>
            </a:r>
            <a:r>
              <a:rPr lang="en-US" dirty="0" err="1"/>
              <a:t>kuom</a:t>
            </a:r>
            <a:r>
              <a:rPr lang="en-US" dirty="0"/>
              <a:t> </a:t>
            </a:r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mayomyom</a:t>
            </a:r>
            <a:r>
              <a:rPr lang="en-US" dirty="0"/>
              <a:t>, </a:t>
            </a:r>
            <a:r>
              <a:rPr lang="en-US" dirty="0" err="1"/>
              <a:t>wadwokie</a:t>
            </a:r>
            <a:r>
              <a:rPr lang="en-US" dirty="0"/>
              <a:t> </a:t>
            </a:r>
            <a:r>
              <a:rPr lang="en-US" dirty="0" err="1"/>
              <a:t>ngima</a:t>
            </a:r>
            <a:r>
              <a:rPr lang="en-US" dirty="0"/>
              <a:t> mar </a:t>
            </a:r>
            <a:r>
              <a:rPr lang="en-US" dirty="0" err="1"/>
              <a:t>nema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I ma </a:t>
            </a:r>
            <a:r>
              <a:rPr lang="en-US" dirty="0" err="1"/>
              <a:t>chunygi</a:t>
            </a:r>
            <a:r>
              <a:rPr lang="en-US" dirty="0"/>
              <a:t> </a:t>
            </a:r>
            <a:r>
              <a:rPr lang="en-US" dirty="0" err="1"/>
              <a:t>otho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en-US" dirty="0" err="1"/>
              <a:t>maricho,mondo</a:t>
            </a:r>
            <a:r>
              <a:rPr lang="en-US" dirty="0"/>
              <a:t> </a:t>
            </a:r>
            <a:r>
              <a:rPr lang="en-US" dirty="0" err="1"/>
              <a:t>chunygi</a:t>
            </a:r>
            <a:r>
              <a:rPr lang="en-US" dirty="0"/>
              <a:t> </a:t>
            </a:r>
            <a:r>
              <a:rPr lang="en-US" dirty="0" err="1"/>
              <a:t>okwe</a:t>
            </a:r>
            <a:r>
              <a:rPr lang="en-US" dirty="0"/>
              <a:t> e </a:t>
            </a:r>
            <a:r>
              <a:rPr lang="en-US" dirty="0" err="1"/>
              <a:t>pinyka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Ero</a:t>
            </a:r>
            <a:r>
              <a:rPr lang="en-US" dirty="0" smtClean="0"/>
              <a:t> Maria,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wasetieko</a:t>
            </a:r>
            <a:r>
              <a:rPr lang="en-US" dirty="0" smtClean="0"/>
              <a:t> </a:t>
            </a:r>
            <a:r>
              <a:rPr lang="en-US" dirty="0" err="1" smtClean="0"/>
              <a:t>wuodhwa</a:t>
            </a:r>
            <a:r>
              <a:rPr lang="en-US" dirty="0" smtClean="0"/>
              <a:t> e </a:t>
            </a:r>
            <a:r>
              <a:rPr lang="en-US" dirty="0" err="1" smtClean="0"/>
              <a:t>pinyka,mi</a:t>
            </a:r>
            <a:r>
              <a:rPr lang="en-US" dirty="0" smtClean="0"/>
              <a:t> wan </a:t>
            </a:r>
            <a:r>
              <a:rPr lang="en-US" dirty="0" err="1" smtClean="0"/>
              <a:t>jolejio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, </a:t>
            </a:r>
            <a:r>
              <a:rPr lang="en-US" dirty="0" err="1" smtClean="0"/>
              <a:t>wachak</a:t>
            </a:r>
            <a:r>
              <a:rPr lang="en-US" dirty="0" smtClean="0"/>
              <a:t> </a:t>
            </a:r>
            <a:r>
              <a:rPr lang="en-US" dirty="0" err="1" smtClean="0"/>
              <a:t>wachokore</a:t>
            </a:r>
            <a:r>
              <a:rPr lang="en-US" dirty="0" smtClean="0"/>
              <a:t> kendo ma </a:t>
            </a:r>
            <a:r>
              <a:rPr lang="en-US" dirty="0" err="1" smtClean="0"/>
              <a:t>onge</a:t>
            </a:r>
            <a:r>
              <a:rPr lang="en-US" dirty="0" smtClean="0"/>
              <a:t> </a:t>
            </a:r>
            <a:r>
              <a:rPr lang="en-US" dirty="0" err="1" smtClean="0"/>
              <a:t>ng’ama</a:t>
            </a:r>
            <a:r>
              <a:rPr lang="en-US" dirty="0" smtClean="0"/>
              <a:t> </a:t>
            </a:r>
            <a:r>
              <a:rPr lang="en-US" dirty="0" err="1" smtClean="0"/>
              <a:t>orwenyo</a:t>
            </a:r>
            <a:r>
              <a:rPr lang="en-US" dirty="0" smtClean="0"/>
              <a:t> kata </a:t>
            </a:r>
            <a:r>
              <a:rPr lang="en-US" dirty="0" err="1" smtClean="0"/>
              <a:t>achiel</a:t>
            </a:r>
            <a:r>
              <a:rPr lang="en-US" dirty="0" smtClean="0"/>
              <a:t>, e </a:t>
            </a:r>
            <a:r>
              <a:rPr lang="en-US" dirty="0" err="1" smtClean="0"/>
              <a:t>piny</a:t>
            </a:r>
            <a:r>
              <a:rPr lang="en-US" dirty="0" smtClean="0"/>
              <a:t> </a:t>
            </a:r>
            <a:r>
              <a:rPr lang="en-US" dirty="0" err="1" smtClean="0"/>
              <a:t>duong</a:t>
            </a:r>
            <a:r>
              <a:rPr lang="en-US" dirty="0" smtClean="0"/>
              <a:t>’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herani.Amen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jolejio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moyie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ma Nyasaye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dirty="0" err="1" smtClean="0"/>
              <a:t>oseomo</a:t>
            </a:r>
            <a:r>
              <a:rPr lang="en-US" dirty="0" smtClean="0"/>
              <a:t>,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giywe</a:t>
            </a:r>
            <a:r>
              <a:rPr lang="en-US" dirty="0" smtClean="0"/>
              <a:t> </a:t>
            </a:r>
            <a:r>
              <a:rPr lang="en-US" dirty="0" err="1" smtClean="0"/>
              <a:t>mayom</a:t>
            </a:r>
            <a:r>
              <a:rPr lang="en-US" dirty="0" smtClean="0"/>
              <a:t> </a:t>
            </a:r>
            <a:r>
              <a:rPr lang="en-US" dirty="0" err="1" smtClean="0"/>
              <a:t>nikech</a:t>
            </a:r>
            <a:r>
              <a:rPr lang="en-US" dirty="0" smtClean="0"/>
              <a:t> </a:t>
            </a:r>
            <a:r>
              <a:rPr lang="en-US" dirty="0" err="1" smtClean="0"/>
              <a:t>ng’wono</a:t>
            </a:r>
            <a:r>
              <a:rPr lang="en-US" dirty="0" smtClean="0"/>
              <a:t> Nyasaye. Amen.</a:t>
            </a:r>
          </a:p>
          <a:p>
            <a:pPr marL="0" indent="0">
              <a:buNone/>
            </a:pPr>
            <a:r>
              <a:rPr lang="en-US" dirty="0" smtClean="0"/>
              <a:t>                       R: </a:t>
            </a:r>
            <a:r>
              <a:rPr lang="en-US" dirty="0" err="1" smtClean="0"/>
              <a:t>Giywe</a:t>
            </a:r>
            <a:r>
              <a:rPr lang="en-US" dirty="0" smtClean="0"/>
              <a:t> </a:t>
            </a:r>
            <a:r>
              <a:rPr lang="en-US" dirty="0" err="1" smtClean="0"/>
              <a:t>mayom</a:t>
            </a:r>
            <a:r>
              <a:rPr lang="en-US" dirty="0" smtClean="0"/>
              <a:t> </a:t>
            </a:r>
            <a:r>
              <a:rPr lang="en-US" dirty="0" err="1" smtClean="0"/>
              <a:t>nikech</a:t>
            </a:r>
            <a:r>
              <a:rPr lang="en-US" dirty="0" smtClean="0"/>
              <a:t> </a:t>
            </a:r>
            <a:r>
              <a:rPr lang="en-US" dirty="0" err="1" smtClean="0"/>
              <a:t>ng’wono</a:t>
            </a:r>
            <a:r>
              <a:rPr lang="en-US" dirty="0" smtClean="0"/>
              <a:t> Nyasaye</a:t>
            </a:r>
          </a:p>
          <a:p>
            <a:pPr marL="0" indent="0">
              <a:buNone/>
            </a:pPr>
            <a:r>
              <a:rPr lang="en-US" dirty="0" smtClean="0"/>
              <a:t>                       V:Amen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  <a:r>
              <a:rPr lang="en-US" sz="3600" i="1" dirty="0" err="1" smtClean="0"/>
              <a:t>Walem</a:t>
            </a:r>
            <a:endParaRPr lang="en-US" sz="3600" i="1" dirty="0" smtClean="0"/>
          </a:p>
          <a:p>
            <a:pPr marL="0" indent="0">
              <a:buNone/>
            </a:pPr>
            <a:r>
              <a:rPr lang="en-US" dirty="0" err="1" smtClean="0"/>
              <a:t>Ruoth</a:t>
            </a:r>
            <a:r>
              <a:rPr lang="en-US" dirty="0" smtClean="0"/>
              <a:t> Jesus </a:t>
            </a:r>
            <a:r>
              <a:rPr lang="en-US" dirty="0" err="1" smtClean="0"/>
              <a:t>Kristus</a:t>
            </a:r>
            <a:r>
              <a:rPr lang="en-US" dirty="0" smtClean="0"/>
              <a:t>, </a:t>
            </a:r>
            <a:r>
              <a:rPr lang="en-US" dirty="0" err="1" smtClean="0"/>
              <a:t>aringo</a:t>
            </a:r>
            <a:r>
              <a:rPr lang="en-US" dirty="0" smtClean="0"/>
              <a:t> </a:t>
            </a:r>
            <a:r>
              <a:rPr lang="en-US" dirty="0" err="1" smtClean="0"/>
              <a:t>abiro</a:t>
            </a:r>
            <a:r>
              <a:rPr lang="en-US" dirty="0" smtClean="0"/>
              <a:t> </a:t>
            </a:r>
            <a:r>
              <a:rPr lang="en-US" dirty="0" err="1" smtClean="0"/>
              <a:t>iri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, </a:t>
            </a:r>
            <a:r>
              <a:rPr lang="en-US" dirty="0" err="1" smtClean="0"/>
              <a:t>yiena</a:t>
            </a:r>
            <a:r>
              <a:rPr lang="en-US" dirty="0" smtClean="0"/>
              <a:t> </a:t>
            </a:r>
            <a:r>
              <a:rPr lang="en-US" dirty="0" err="1" smtClean="0"/>
              <a:t>ema</a:t>
            </a:r>
            <a:r>
              <a:rPr lang="en-US" dirty="0" smtClean="0"/>
              <a:t> </a:t>
            </a:r>
            <a:r>
              <a:rPr lang="en-US" dirty="0" err="1" smtClean="0"/>
              <a:t>okela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. E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anakwo</a:t>
            </a:r>
            <a:r>
              <a:rPr lang="en-US" dirty="0" smtClean="0"/>
              <a:t>, </a:t>
            </a:r>
            <a:r>
              <a:rPr lang="en-US" dirty="0" err="1" smtClean="0"/>
              <a:t>yiena</a:t>
            </a:r>
            <a:r>
              <a:rPr lang="en-US" dirty="0" smtClean="0"/>
              <a:t> </a:t>
            </a:r>
            <a:r>
              <a:rPr lang="en-US" dirty="0" err="1" smtClean="0"/>
              <a:t>ema</a:t>
            </a:r>
            <a:r>
              <a:rPr lang="en-US" dirty="0" smtClean="0"/>
              <a:t> </a:t>
            </a:r>
            <a:r>
              <a:rPr lang="en-US" dirty="0" err="1" smtClean="0"/>
              <a:t>nokwoya</a:t>
            </a:r>
            <a:r>
              <a:rPr lang="en-US" dirty="0" smtClean="0"/>
              <a:t>, </a:t>
            </a:r>
            <a:r>
              <a:rPr lang="en-US" dirty="0" err="1" smtClean="0"/>
              <a:t>jawarna</a:t>
            </a:r>
            <a:r>
              <a:rPr lang="en-US" dirty="0" smtClean="0"/>
              <a:t> </a:t>
            </a:r>
            <a:r>
              <a:rPr lang="en-US" dirty="0" err="1" smtClean="0"/>
              <a:t>kasetieko</a:t>
            </a:r>
            <a:r>
              <a:rPr lang="en-US" dirty="0" smtClean="0"/>
              <a:t> </a:t>
            </a:r>
            <a:r>
              <a:rPr lang="en-US" dirty="0" err="1" smtClean="0"/>
              <a:t>wuotha</a:t>
            </a:r>
            <a:r>
              <a:rPr lang="en-US" dirty="0" smtClean="0"/>
              <a:t> e </a:t>
            </a:r>
            <a:r>
              <a:rPr lang="en-US" dirty="0" err="1" smtClean="0"/>
              <a:t>pinyka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Aringo</a:t>
            </a:r>
            <a:r>
              <a:rPr lang="en-US" dirty="0" smtClean="0"/>
              <a:t> </a:t>
            </a:r>
            <a:r>
              <a:rPr lang="en-US" dirty="0" err="1" smtClean="0"/>
              <a:t>asudi</a:t>
            </a:r>
            <a:r>
              <a:rPr lang="en-US" dirty="0" smtClean="0"/>
              <a:t> e </a:t>
            </a:r>
            <a:r>
              <a:rPr lang="en-US" dirty="0" err="1" smtClean="0"/>
              <a:t>tiend</a:t>
            </a:r>
            <a:r>
              <a:rPr lang="en-US" dirty="0" smtClean="0"/>
              <a:t> </a:t>
            </a:r>
            <a:r>
              <a:rPr lang="en-US" dirty="0" err="1" smtClean="0"/>
              <a:t>musalapi</a:t>
            </a:r>
            <a:r>
              <a:rPr lang="en-US" dirty="0" smtClean="0"/>
              <a:t>, </a:t>
            </a:r>
            <a:r>
              <a:rPr lang="en-US" dirty="0" err="1" smtClean="0"/>
              <a:t>anwang</a:t>
            </a:r>
            <a:r>
              <a:rPr lang="en-US" dirty="0" smtClean="0"/>
              <a:t>’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makare</a:t>
            </a:r>
            <a:r>
              <a:rPr lang="en-US" dirty="0" smtClean="0"/>
              <a:t> </a:t>
            </a:r>
            <a:r>
              <a:rPr lang="en-US" dirty="0" err="1" smtClean="0"/>
              <a:t>enyim</a:t>
            </a:r>
            <a:r>
              <a:rPr lang="en-US" dirty="0" smtClean="0"/>
              <a:t> </a:t>
            </a:r>
            <a:r>
              <a:rPr lang="en-US" dirty="0" err="1" smtClean="0"/>
              <a:t>ogandani</a:t>
            </a:r>
            <a:r>
              <a:rPr lang="en-US" dirty="0" smtClean="0"/>
              <a:t>. Un </a:t>
            </a:r>
            <a:r>
              <a:rPr lang="en-US" dirty="0" err="1" smtClean="0"/>
              <a:t>malaika</a:t>
            </a:r>
            <a:r>
              <a:rPr lang="en-US" dirty="0" smtClean="0"/>
              <a:t> ma </a:t>
            </a:r>
            <a:r>
              <a:rPr lang="en-US" dirty="0" err="1" smtClean="0"/>
              <a:t>oritwa</a:t>
            </a:r>
            <a:r>
              <a:rPr lang="en-US" dirty="0" smtClean="0"/>
              <a:t> </a:t>
            </a:r>
            <a:r>
              <a:rPr lang="en-US" dirty="0" err="1" smtClean="0"/>
              <a:t>urwakwa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lewni</a:t>
            </a:r>
            <a:r>
              <a:rPr lang="en-US" dirty="0" smtClean="0"/>
              <a:t> </a:t>
            </a:r>
            <a:r>
              <a:rPr lang="en-US" dirty="0" err="1" smtClean="0"/>
              <a:t>marochere</a:t>
            </a:r>
            <a:r>
              <a:rPr lang="en-US" dirty="0" smtClean="0"/>
              <a:t> kendo </a:t>
            </a:r>
            <a:r>
              <a:rPr lang="en-US" dirty="0" err="1" smtClean="0"/>
              <a:t>uywe</a:t>
            </a:r>
            <a:r>
              <a:rPr lang="en-US" dirty="0" smtClean="0"/>
              <a:t> </a:t>
            </a:r>
            <a:r>
              <a:rPr lang="en-US" dirty="0" err="1" smtClean="0"/>
              <a:t>wang’wa</a:t>
            </a:r>
            <a:r>
              <a:rPr lang="en-US" dirty="0" smtClean="0"/>
              <a:t> </a:t>
            </a:r>
            <a:r>
              <a:rPr lang="en-US" dirty="0" err="1" smtClean="0"/>
              <a:t>g’otamba</a:t>
            </a:r>
            <a:r>
              <a:rPr lang="en-US" dirty="0" smtClean="0"/>
              <a:t> </a:t>
            </a:r>
            <a:r>
              <a:rPr lang="en-US" dirty="0" err="1" smtClean="0"/>
              <a:t>marachar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98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V</a:t>
            </a:r>
            <a:r>
              <a:rPr lang="en-US" dirty="0"/>
              <a:t>: Nyasaye </a:t>
            </a:r>
            <a:r>
              <a:rPr lang="en-US" dirty="0" err="1"/>
              <a:t>yie</a:t>
            </a:r>
            <a:r>
              <a:rPr lang="en-US" dirty="0"/>
              <a:t> </a:t>
            </a:r>
            <a:r>
              <a:rPr lang="en-US" dirty="0" err="1"/>
              <a:t>kodwa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R</a:t>
            </a:r>
            <a:r>
              <a:rPr lang="en-US" dirty="0"/>
              <a:t>: A </a:t>
            </a:r>
            <a:r>
              <a:rPr lang="en-US" dirty="0" err="1"/>
              <a:t>Ruoth</a:t>
            </a:r>
            <a:r>
              <a:rPr lang="en-US" dirty="0"/>
              <a:t> </a:t>
            </a:r>
            <a:r>
              <a:rPr lang="en-US" dirty="0" err="1"/>
              <a:t>yie</a:t>
            </a:r>
            <a:r>
              <a:rPr lang="en-US" dirty="0"/>
              <a:t> </a:t>
            </a:r>
            <a:r>
              <a:rPr lang="en-US" dirty="0" err="1"/>
              <a:t>kodwa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V</a:t>
            </a:r>
            <a:r>
              <a:rPr lang="en-US" dirty="0"/>
              <a:t>: </a:t>
            </a:r>
            <a:r>
              <a:rPr lang="en-US" dirty="0" err="1"/>
              <a:t>Bikira</a:t>
            </a:r>
            <a:r>
              <a:rPr lang="en-US" dirty="0"/>
              <a:t> Maria bi </a:t>
            </a:r>
            <a:r>
              <a:rPr lang="en-US" dirty="0" err="1"/>
              <a:t>ikonywa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R</a:t>
            </a:r>
            <a:r>
              <a:rPr lang="en-US" dirty="0"/>
              <a:t>: A </a:t>
            </a:r>
            <a:r>
              <a:rPr lang="en-US" dirty="0" err="1"/>
              <a:t>Ruoth</a:t>
            </a:r>
            <a:r>
              <a:rPr lang="en-US" dirty="0"/>
              <a:t> bi </a:t>
            </a:r>
            <a:r>
              <a:rPr lang="en-US" dirty="0" err="1"/>
              <a:t>ikonywa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Duong </a:t>
            </a:r>
            <a:r>
              <a:rPr lang="en-US" dirty="0" err="1" smtClean="0"/>
              <a:t>obedie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Woun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, kaka </a:t>
            </a:r>
            <a:r>
              <a:rPr lang="en-US" dirty="0" err="1" smtClean="0"/>
              <a:t>nobet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err="1" smtClean="0"/>
              <a:t>kwongo</a:t>
            </a:r>
            <a:r>
              <a:rPr lang="en-US" dirty="0" smtClean="0"/>
              <a:t> kendo </a:t>
            </a:r>
            <a:r>
              <a:rPr lang="en-US" dirty="0" err="1" smtClean="0"/>
              <a:t>kawuono</a:t>
            </a:r>
            <a:r>
              <a:rPr lang="en-US" dirty="0" smtClean="0"/>
              <a:t> kendo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Amen</a:t>
            </a:r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err="1" smtClean="0"/>
              <a:t>nying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Amen.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618" y="233061"/>
            <a:ext cx="8118764" cy="799998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Litania</a:t>
            </a:r>
            <a:r>
              <a:rPr lang="en-US" dirty="0" smtClean="0"/>
              <a:t> mar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Matakatifu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298"/>
            <a:ext cx="5810865" cy="5572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Ruoth</a:t>
            </a:r>
            <a:r>
              <a:rPr lang="en-US" dirty="0" smtClean="0"/>
              <a:t> </a:t>
            </a:r>
            <a:r>
              <a:rPr lang="en-US" dirty="0" err="1" smtClean="0"/>
              <a:t>kechwa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kechwa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Ruoth</a:t>
            </a:r>
            <a:r>
              <a:rPr lang="en-US" dirty="0" smtClean="0"/>
              <a:t> </a:t>
            </a:r>
            <a:r>
              <a:rPr lang="en-US" dirty="0" err="1" smtClean="0"/>
              <a:t>kechwa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winjwa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Nyasaye </a:t>
            </a:r>
            <a:r>
              <a:rPr lang="en-US" dirty="0" err="1" smtClean="0"/>
              <a:t>Wuonwa</a:t>
            </a:r>
            <a:r>
              <a:rPr lang="en-US" dirty="0" smtClean="0"/>
              <a:t> ma </a:t>
            </a:r>
            <a:r>
              <a:rPr lang="en-US" dirty="0" err="1"/>
              <a:t>i</a:t>
            </a:r>
            <a:r>
              <a:rPr lang="en-US" dirty="0" smtClean="0"/>
              <a:t> polo</a:t>
            </a:r>
          </a:p>
          <a:p>
            <a:pPr marL="0" indent="0">
              <a:buNone/>
            </a:pPr>
            <a:r>
              <a:rPr lang="en-US" dirty="0" smtClean="0"/>
              <a:t>Nyasaye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jawar</a:t>
            </a:r>
            <a:r>
              <a:rPr lang="en-US" dirty="0" smtClean="0"/>
              <a:t> </a:t>
            </a:r>
            <a:r>
              <a:rPr lang="en-US" dirty="0" err="1" smtClean="0"/>
              <a:t>piny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Nyasaye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Didek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Nyasaye </a:t>
            </a:r>
            <a:r>
              <a:rPr lang="en-US" dirty="0" err="1" smtClean="0"/>
              <a:t>achiel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Maria </a:t>
            </a:r>
            <a:r>
              <a:rPr lang="en-US" dirty="0" err="1" smtClean="0"/>
              <a:t>Matakatifu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Janyuol</a:t>
            </a:r>
            <a:r>
              <a:rPr lang="en-US" dirty="0" smtClean="0"/>
              <a:t> Nyasaye </a:t>
            </a:r>
            <a:r>
              <a:rPr lang="en-US" dirty="0" err="1" smtClean="0"/>
              <a:t>Matakatifu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jaduong</a:t>
            </a:r>
            <a:r>
              <a:rPr lang="en-US" dirty="0" smtClean="0"/>
              <a:t>’ </a:t>
            </a:r>
            <a:r>
              <a:rPr lang="en-US" dirty="0" err="1" smtClean="0"/>
              <a:t>jobikira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0865" y="1285298"/>
            <a:ext cx="6120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 </a:t>
            </a:r>
            <a:r>
              <a:rPr lang="en-US" sz="2800" dirty="0" err="1" smtClean="0"/>
              <a:t>Kristus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nema</a:t>
            </a:r>
            <a:r>
              <a:rPr lang="en-US" sz="2800" dirty="0" smtClean="0"/>
              <a:t> Nyasaye</a:t>
            </a:r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maler</a:t>
            </a:r>
            <a:r>
              <a:rPr lang="en-US" sz="2800" dirty="0" smtClean="0"/>
              <a:t> </a:t>
            </a:r>
            <a:r>
              <a:rPr lang="en-US" sz="2800" dirty="0" err="1" smtClean="0"/>
              <a:t>ahinya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moritore</a:t>
            </a:r>
            <a:r>
              <a:rPr lang="en-US" sz="2800" dirty="0" smtClean="0"/>
              <a:t> </a:t>
            </a:r>
            <a:r>
              <a:rPr lang="en-US" sz="2800" dirty="0" err="1" smtClean="0"/>
              <a:t>ahinya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manomako</a:t>
            </a:r>
            <a:r>
              <a:rPr lang="en-US" sz="2800" dirty="0" smtClean="0"/>
              <a:t> </a:t>
            </a:r>
            <a:r>
              <a:rPr lang="en-US" sz="2800" dirty="0" err="1" smtClean="0"/>
              <a:t>ich</a:t>
            </a:r>
            <a:r>
              <a:rPr lang="en-US" sz="2800" dirty="0" smtClean="0"/>
              <a:t> </a:t>
            </a:r>
            <a:r>
              <a:rPr lang="en-US" sz="2800" dirty="0" err="1" smtClean="0"/>
              <a:t>kaok</a:t>
            </a:r>
            <a:r>
              <a:rPr lang="en-US" sz="2800" dirty="0" smtClean="0"/>
              <a:t> </a:t>
            </a:r>
            <a:r>
              <a:rPr lang="en-US" sz="2800" dirty="0" err="1" smtClean="0"/>
              <a:t>oketho</a:t>
            </a:r>
            <a:r>
              <a:rPr lang="en-US" sz="2800" dirty="0" smtClean="0"/>
              <a:t> </a:t>
            </a:r>
            <a:r>
              <a:rPr lang="en-US" sz="2800" dirty="0" err="1" smtClean="0"/>
              <a:t>Bikrane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manonywol</a:t>
            </a:r>
            <a:r>
              <a:rPr lang="en-US" sz="2800" dirty="0" smtClean="0"/>
              <a:t> </a:t>
            </a:r>
            <a:r>
              <a:rPr lang="en-US" sz="2800" dirty="0" err="1" smtClean="0"/>
              <a:t>kaok</a:t>
            </a:r>
            <a:r>
              <a:rPr lang="en-US" sz="2800" dirty="0" smtClean="0"/>
              <a:t> </a:t>
            </a:r>
            <a:r>
              <a:rPr lang="en-US" sz="2800" dirty="0" err="1" smtClean="0"/>
              <a:t>oketho</a:t>
            </a:r>
            <a:r>
              <a:rPr lang="en-US" sz="2800" dirty="0" smtClean="0"/>
              <a:t> </a:t>
            </a:r>
            <a:r>
              <a:rPr lang="en-US" sz="2800" dirty="0" err="1" smtClean="0"/>
              <a:t>Bikrane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mowinjore</a:t>
            </a:r>
            <a:r>
              <a:rPr lang="en-US" sz="2800" dirty="0" smtClean="0"/>
              <a:t> </a:t>
            </a:r>
            <a:r>
              <a:rPr lang="en-US" sz="2800" dirty="0" err="1" smtClean="0"/>
              <a:t>gi</a:t>
            </a:r>
            <a:r>
              <a:rPr lang="en-US" sz="2800" dirty="0" smtClean="0"/>
              <a:t> </a:t>
            </a:r>
            <a:r>
              <a:rPr lang="en-US" sz="2800" dirty="0" err="1" smtClean="0"/>
              <a:t>hera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miwuoro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puonj</a:t>
            </a:r>
            <a:r>
              <a:rPr lang="en-US" sz="2800" dirty="0" smtClean="0"/>
              <a:t> </a:t>
            </a:r>
            <a:r>
              <a:rPr lang="en-US" sz="2800" dirty="0" err="1" smtClean="0"/>
              <a:t>maber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jachwech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jawar</a:t>
            </a:r>
            <a:endParaRPr lang="en-US" sz="2800" dirty="0" smtClean="0"/>
          </a:p>
          <a:p>
            <a:r>
              <a:rPr lang="en-US" sz="2800" dirty="0" smtClean="0"/>
              <a:t>Min </a:t>
            </a:r>
            <a:r>
              <a:rPr lang="en-US" sz="2800" dirty="0" err="1" smtClean="0"/>
              <a:t>mariek</a:t>
            </a:r>
            <a:r>
              <a:rPr lang="en-US" sz="2800" dirty="0" smtClean="0"/>
              <a:t> </a:t>
            </a:r>
            <a:r>
              <a:rPr lang="en-US" sz="2800" dirty="0" err="1" smtClean="0"/>
              <a:t>ahinya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1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102" y="0"/>
            <a:ext cx="62778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Od </a:t>
            </a:r>
            <a:r>
              <a:rPr lang="en-US" sz="2800" dirty="0" err="1" smtClean="0"/>
              <a:t>dhahabu</a:t>
            </a:r>
            <a:endParaRPr lang="en-US" sz="2800" dirty="0" smtClean="0"/>
          </a:p>
          <a:p>
            <a:r>
              <a:rPr lang="en-US" sz="2800" dirty="0" smtClean="0"/>
              <a:t>Dag </a:t>
            </a:r>
            <a:r>
              <a:rPr lang="en-US" sz="2800" dirty="0" err="1" smtClean="0"/>
              <a:t>chikruok</a:t>
            </a:r>
            <a:endParaRPr lang="en-US" sz="2800" dirty="0" smtClean="0"/>
          </a:p>
          <a:p>
            <a:r>
              <a:rPr lang="en-US" sz="2800" dirty="0" err="1" smtClean="0"/>
              <a:t>Dhoranga</a:t>
            </a:r>
            <a:r>
              <a:rPr lang="en-US" sz="2800" dirty="0" smtClean="0"/>
              <a:t> polo</a:t>
            </a:r>
          </a:p>
          <a:p>
            <a:r>
              <a:rPr lang="en-US" sz="2800" dirty="0" err="1" smtClean="0"/>
              <a:t>Sulwe</a:t>
            </a:r>
            <a:r>
              <a:rPr lang="en-US" sz="2800" dirty="0" smtClean="0"/>
              <a:t> marine </a:t>
            </a:r>
            <a:r>
              <a:rPr lang="en-US" sz="2800" dirty="0" err="1" smtClean="0"/>
              <a:t>okinyi</a:t>
            </a:r>
            <a:endParaRPr lang="en-US" sz="2800" dirty="0" smtClean="0"/>
          </a:p>
          <a:p>
            <a:r>
              <a:rPr lang="en-US" sz="2800" dirty="0" err="1" smtClean="0"/>
              <a:t>Ngima</a:t>
            </a:r>
            <a:r>
              <a:rPr lang="en-US" sz="2800" dirty="0" smtClean="0"/>
              <a:t> </a:t>
            </a:r>
            <a:r>
              <a:rPr lang="en-US" sz="2800" dirty="0" err="1" smtClean="0"/>
              <a:t>jomatuo</a:t>
            </a:r>
            <a:endParaRPr lang="en-US" sz="2800" dirty="0" smtClean="0"/>
          </a:p>
          <a:p>
            <a:r>
              <a:rPr lang="en-US" sz="2800" dirty="0" smtClean="0"/>
              <a:t>Kama </a:t>
            </a:r>
            <a:r>
              <a:rPr lang="en-US" sz="2800" dirty="0" err="1" smtClean="0"/>
              <a:t>joketh</a:t>
            </a:r>
            <a:r>
              <a:rPr lang="en-US" sz="2800" dirty="0" smtClean="0"/>
              <a:t> </a:t>
            </a:r>
            <a:r>
              <a:rPr lang="en-US" sz="2800" dirty="0" err="1" smtClean="0"/>
              <a:t>ringo</a:t>
            </a:r>
            <a:r>
              <a:rPr lang="en-US" sz="2800" dirty="0" smtClean="0"/>
              <a:t> </a:t>
            </a:r>
            <a:r>
              <a:rPr lang="en-US" sz="2800" dirty="0" err="1" smtClean="0"/>
              <a:t>dhiye</a:t>
            </a:r>
            <a:endParaRPr lang="en-US" sz="2800" dirty="0" smtClean="0"/>
          </a:p>
          <a:p>
            <a:r>
              <a:rPr lang="en-US" sz="2800" dirty="0" err="1" smtClean="0"/>
              <a:t>Jaho</a:t>
            </a:r>
            <a:r>
              <a:rPr lang="en-US" sz="2800" dirty="0" smtClean="0"/>
              <a:t> </a:t>
            </a:r>
            <a:r>
              <a:rPr lang="en-US" sz="2800" dirty="0" err="1" smtClean="0"/>
              <a:t>jomachandore</a:t>
            </a:r>
            <a:endParaRPr lang="en-US" sz="2800" dirty="0" smtClean="0"/>
          </a:p>
          <a:p>
            <a:r>
              <a:rPr lang="en-US" sz="2800" dirty="0" err="1" smtClean="0"/>
              <a:t>Jakony</a:t>
            </a:r>
            <a:r>
              <a:rPr lang="en-US" sz="2800" dirty="0" smtClean="0"/>
              <a:t> </a:t>
            </a:r>
            <a:r>
              <a:rPr lang="en-US" sz="2800" dirty="0" err="1" smtClean="0"/>
              <a:t>jokristus</a:t>
            </a:r>
            <a:endParaRPr lang="en-US" sz="2800" dirty="0" smtClean="0"/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</a:t>
            </a:r>
            <a:r>
              <a:rPr lang="en-US" sz="2800" dirty="0" err="1" smtClean="0"/>
              <a:t>malaika</a:t>
            </a:r>
            <a:endParaRPr lang="en-US" sz="2800" dirty="0" smtClean="0"/>
          </a:p>
          <a:p>
            <a:r>
              <a:rPr lang="en-US" sz="2800" dirty="0" err="1" smtClean="0"/>
              <a:t>Ruoth</a:t>
            </a:r>
            <a:r>
              <a:rPr lang="en-US" sz="2800" dirty="0" smtClean="0"/>
              <a:t> </a:t>
            </a:r>
            <a:r>
              <a:rPr lang="en-US" sz="2800" dirty="0" err="1" smtClean="0"/>
              <a:t>kwere</a:t>
            </a:r>
            <a:endParaRPr lang="en-US" sz="2800" dirty="0" smtClean="0"/>
          </a:p>
          <a:p>
            <a:r>
              <a:rPr lang="en-US" sz="2800" dirty="0" err="1" smtClean="0"/>
              <a:t>Ruoth</a:t>
            </a:r>
            <a:r>
              <a:rPr lang="en-US" sz="2800" dirty="0" smtClean="0"/>
              <a:t> </a:t>
            </a:r>
            <a:r>
              <a:rPr lang="en-US" sz="2800" dirty="0" err="1" smtClean="0"/>
              <a:t>johulo</a:t>
            </a:r>
            <a:endParaRPr lang="en-US" sz="2800" dirty="0" smtClean="0"/>
          </a:p>
          <a:p>
            <a:r>
              <a:rPr lang="en-US" sz="2800" dirty="0" err="1" smtClean="0"/>
              <a:t>Ruoth</a:t>
            </a:r>
            <a:r>
              <a:rPr lang="en-US" sz="2800" dirty="0" smtClean="0"/>
              <a:t> </a:t>
            </a:r>
            <a:r>
              <a:rPr lang="en-US" sz="2800" dirty="0" err="1" smtClean="0"/>
              <a:t>joote</a:t>
            </a:r>
            <a:endParaRPr lang="en-US" sz="2800" dirty="0" smtClean="0"/>
          </a:p>
          <a:p>
            <a:r>
              <a:rPr lang="en-US" sz="2800" dirty="0" err="1" smtClean="0"/>
              <a:t>Ruoth</a:t>
            </a:r>
            <a:r>
              <a:rPr lang="en-US" sz="2800" dirty="0" smtClean="0"/>
              <a:t> </a:t>
            </a:r>
            <a:r>
              <a:rPr lang="en-US" sz="2800" dirty="0" err="1" smtClean="0"/>
              <a:t>jochung</a:t>
            </a:r>
            <a:r>
              <a:rPr lang="en-US" sz="2800" dirty="0" smtClean="0"/>
              <a:t>’</a:t>
            </a:r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</a:t>
            </a:r>
            <a:r>
              <a:rPr lang="en-US" sz="2800" dirty="0" err="1" smtClean="0"/>
              <a:t>jokinda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9141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Bikira</a:t>
            </a:r>
            <a:r>
              <a:rPr lang="en-US" sz="2800" dirty="0"/>
              <a:t> </a:t>
            </a:r>
            <a:r>
              <a:rPr lang="en-US" sz="2800" dirty="0" err="1"/>
              <a:t>miluoro</a:t>
            </a:r>
            <a:endParaRPr lang="en-US" sz="2800" dirty="0"/>
          </a:p>
          <a:p>
            <a:r>
              <a:rPr lang="en-US" sz="2800" dirty="0" err="1"/>
              <a:t>Bikira</a:t>
            </a:r>
            <a:r>
              <a:rPr lang="en-US" sz="2800" dirty="0"/>
              <a:t> </a:t>
            </a:r>
            <a:r>
              <a:rPr lang="en-US" sz="2800" dirty="0" err="1"/>
              <a:t>mipako</a:t>
            </a:r>
            <a:endParaRPr lang="en-US" sz="2800" dirty="0"/>
          </a:p>
          <a:p>
            <a:r>
              <a:rPr lang="en-US" sz="2800" dirty="0" err="1"/>
              <a:t>Bikira</a:t>
            </a:r>
            <a:r>
              <a:rPr lang="en-US" sz="2800" dirty="0"/>
              <a:t> </a:t>
            </a:r>
            <a:r>
              <a:rPr lang="en-US" sz="2800" dirty="0" err="1"/>
              <a:t>matek</a:t>
            </a:r>
            <a:endParaRPr lang="en-US" sz="2800" dirty="0"/>
          </a:p>
          <a:p>
            <a:r>
              <a:rPr lang="en-US" sz="2800" dirty="0" err="1"/>
              <a:t>Bikira</a:t>
            </a:r>
            <a:r>
              <a:rPr lang="en-US" sz="2800" dirty="0"/>
              <a:t> </a:t>
            </a:r>
            <a:r>
              <a:rPr lang="en-US" sz="2800" dirty="0" err="1"/>
              <a:t>mang’won</a:t>
            </a:r>
            <a:endParaRPr lang="en-US" sz="2800" dirty="0"/>
          </a:p>
          <a:p>
            <a:r>
              <a:rPr lang="en-US" sz="2800" dirty="0" err="1"/>
              <a:t>Bikira</a:t>
            </a:r>
            <a:r>
              <a:rPr lang="en-US" sz="2800" dirty="0"/>
              <a:t> </a:t>
            </a:r>
            <a:r>
              <a:rPr lang="en-US" sz="2800" dirty="0" err="1"/>
              <a:t>madimbore</a:t>
            </a:r>
            <a:endParaRPr lang="en-US" sz="2800" dirty="0"/>
          </a:p>
          <a:p>
            <a:r>
              <a:rPr lang="en-US" sz="2800" dirty="0" err="1"/>
              <a:t>Rang’i</a:t>
            </a:r>
            <a:r>
              <a:rPr lang="en-US" sz="2800" dirty="0"/>
              <a:t> </a:t>
            </a:r>
            <a:r>
              <a:rPr lang="en-US" sz="2800" dirty="0" err="1"/>
              <a:t>minenoe</a:t>
            </a:r>
            <a:r>
              <a:rPr lang="en-US" sz="2800" dirty="0"/>
              <a:t> </a:t>
            </a:r>
            <a:r>
              <a:rPr lang="en-US" sz="2800" dirty="0" err="1"/>
              <a:t>bidhruok</a:t>
            </a:r>
            <a:endParaRPr lang="en-US" sz="2800" dirty="0"/>
          </a:p>
          <a:p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rieko</a:t>
            </a:r>
            <a:endParaRPr lang="en-US" sz="2800" dirty="0"/>
          </a:p>
          <a:p>
            <a:r>
              <a:rPr lang="en-US" sz="2800" dirty="0" err="1"/>
              <a:t>Tiend</a:t>
            </a:r>
            <a:r>
              <a:rPr lang="en-US" sz="2800" dirty="0"/>
              <a:t> </a:t>
            </a:r>
            <a:r>
              <a:rPr lang="en-US" sz="2800" dirty="0" err="1"/>
              <a:t>morwa</a:t>
            </a:r>
            <a:endParaRPr lang="en-US" sz="2800" dirty="0"/>
          </a:p>
          <a:p>
            <a:r>
              <a:rPr lang="en-US" sz="2800" dirty="0"/>
              <a:t>Dag </a:t>
            </a:r>
            <a:r>
              <a:rPr lang="en-US" sz="2800" dirty="0" err="1"/>
              <a:t>gichuny</a:t>
            </a:r>
            <a:endParaRPr lang="en-US" sz="2800" dirty="0"/>
          </a:p>
          <a:p>
            <a:r>
              <a:rPr lang="en-US" sz="2800" dirty="0" err="1"/>
              <a:t>Dak</a:t>
            </a:r>
            <a:r>
              <a:rPr lang="en-US" sz="2800" dirty="0"/>
              <a:t> </a:t>
            </a:r>
            <a:r>
              <a:rPr lang="en-US" sz="2800" dirty="0" err="1"/>
              <a:t>maler</a:t>
            </a:r>
            <a:endParaRPr lang="en-US" sz="2800" dirty="0"/>
          </a:p>
          <a:p>
            <a:r>
              <a:rPr lang="en-US" sz="2800" dirty="0" err="1"/>
              <a:t>Dak</a:t>
            </a:r>
            <a:r>
              <a:rPr lang="en-US" sz="2800" dirty="0"/>
              <a:t> </a:t>
            </a:r>
            <a:r>
              <a:rPr lang="en-US" sz="2800" dirty="0" err="1"/>
              <a:t>gi</a:t>
            </a:r>
            <a:r>
              <a:rPr lang="en-US" sz="2800" dirty="0"/>
              <a:t> </a:t>
            </a:r>
            <a:r>
              <a:rPr lang="en-US" sz="2800" dirty="0" err="1"/>
              <a:t>lemo</a:t>
            </a:r>
            <a:r>
              <a:rPr lang="en-US" sz="2800" dirty="0"/>
              <a:t> </a:t>
            </a:r>
            <a:r>
              <a:rPr lang="en-US" sz="2800" dirty="0" err="1"/>
              <a:t>malong’o</a:t>
            </a:r>
            <a:endParaRPr lang="en-US" sz="2800" dirty="0"/>
          </a:p>
          <a:p>
            <a:r>
              <a:rPr lang="en-US" sz="2800" dirty="0"/>
              <a:t>Rosa </a:t>
            </a:r>
            <a:r>
              <a:rPr lang="en-US" sz="2800" dirty="0" err="1"/>
              <a:t>modhieri</a:t>
            </a:r>
            <a:r>
              <a:rPr lang="en-US" sz="2800" dirty="0"/>
              <a:t> </a:t>
            </a:r>
            <a:r>
              <a:rPr lang="en-US" sz="2800" dirty="0" err="1"/>
              <a:t>ng’eyo</a:t>
            </a:r>
            <a:endParaRPr lang="en-US" sz="2800" dirty="0"/>
          </a:p>
          <a:p>
            <a:r>
              <a:rPr lang="en-US" sz="2800" dirty="0" err="1"/>
              <a:t>Osuch</a:t>
            </a:r>
            <a:r>
              <a:rPr lang="en-US" sz="2800" dirty="0"/>
              <a:t> David</a:t>
            </a:r>
          </a:p>
          <a:p>
            <a:r>
              <a:rPr lang="en-US" sz="2800" dirty="0" err="1"/>
              <a:t>Osuch</a:t>
            </a:r>
            <a:r>
              <a:rPr lang="en-US" sz="2800" dirty="0"/>
              <a:t> </a:t>
            </a:r>
            <a:r>
              <a:rPr lang="en-US" sz="2800" dirty="0" err="1"/>
              <a:t>lak</a:t>
            </a:r>
            <a:r>
              <a:rPr lang="en-US" sz="2800" dirty="0"/>
              <a:t> </a:t>
            </a:r>
            <a:r>
              <a:rPr lang="en-US" sz="2800" dirty="0" err="1"/>
              <a:t>liech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80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761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Ruodh</a:t>
            </a:r>
            <a:r>
              <a:rPr lang="en-US" sz="2800" dirty="0" smtClean="0"/>
              <a:t> </a:t>
            </a:r>
            <a:r>
              <a:rPr lang="en-US" sz="2800" dirty="0" err="1" smtClean="0"/>
              <a:t>jobikira</a:t>
            </a:r>
            <a:endParaRPr lang="en-US" sz="2800" dirty="0" smtClean="0"/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</a:t>
            </a:r>
            <a:r>
              <a:rPr lang="en-US" sz="2800" dirty="0" err="1" smtClean="0"/>
              <a:t>jotakatifu</a:t>
            </a:r>
            <a:r>
              <a:rPr lang="en-US" sz="2800" dirty="0" smtClean="0"/>
              <a:t> </a:t>
            </a:r>
            <a:r>
              <a:rPr lang="en-US" sz="2800" dirty="0" err="1" smtClean="0"/>
              <a:t>duto</a:t>
            </a:r>
            <a:endParaRPr lang="en-US" sz="2800" dirty="0" smtClean="0"/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</a:t>
            </a:r>
            <a:r>
              <a:rPr lang="en-US" sz="2800" dirty="0" err="1" smtClean="0"/>
              <a:t>manonywol</a:t>
            </a:r>
            <a:r>
              <a:rPr lang="en-US" sz="2800" dirty="0" smtClean="0"/>
              <a:t> </a:t>
            </a:r>
            <a:r>
              <a:rPr lang="en-US" sz="2800" dirty="0" err="1" smtClean="0"/>
              <a:t>ka</a:t>
            </a:r>
            <a:r>
              <a:rPr lang="en-US" sz="2800" dirty="0" smtClean="0"/>
              <a:t> </a:t>
            </a:r>
            <a:r>
              <a:rPr lang="en-US" sz="2800" dirty="0" err="1" smtClean="0"/>
              <a:t>onge</a:t>
            </a:r>
            <a:r>
              <a:rPr lang="en-US" sz="2800" dirty="0" smtClean="0"/>
              <a:t> </a:t>
            </a:r>
            <a:r>
              <a:rPr lang="en-US" sz="2800" dirty="0" err="1" smtClean="0"/>
              <a:t>marach</a:t>
            </a:r>
            <a:r>
              <a:rPr lang="en-US" sz="2800" dirty="0" smtClean="0"/>
              <a:t> mar </a:t>
            </a:r>
            <a:r>
              <a:rPr lang="en-US" sz="2800" dirty="0" err="1" smtClean="0"/>
              <a:t>kodhi</a:t>
            </a:r>
            <a:endParaRPr lang="en-US" sz="2800" dirty="0" smtClean="0"/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ma </a:t>
            </a:r>
            <a:r>
              <a:rPr lang="en-US" sz="2800" dirty="0" err="1" smtClean="0"/>
              <a:t>noruak</a:t>
            </a:r>
            <a:r>
              <a:rPr lang="en-US" sz="2800" dirty="0" smtClean="0"/>
              <a:t> e polo</a:t>
            </a:r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rosary </a:t>
            </a:r>
            <a:r>
              <a:rPr lang="en-US" sz="2800" dirty="0" err="1" smtClean="0"/>
              <a:t>Matakatifu</a:t>
            </a:r>
            <a:r>
              <a:rPr lang="en-US" sz="2800" dirty="0" smtClean="0"/>
              <a:t> </a:t>
            </a:r>
            <a:r>
              <a:rPr lang="en-US" sz="2800" dirty="0" err="1" smtClean="0"/>
              <a:t>ahinya</a:t>
            </a:r>
            <a:endParaRPr lang="en-US" sz="2800" dirty="0" smtClean="0"/>
          </a:p>
          <a:p>
            <a:r>
              <a:rPr lang="en-US" sz="2800" dirty="0" err="1" smtClean="0"/>
              <a:t>Ruodh</a:t>
            </a:r>
            <a:r>
              <a:rPr lang="en-US" sz="2800" dirty="0" smtClean="0"/>
              <a:t> ma </a:t>
            </a:r>
            <a:r>
              <a:rPr lang="en-US" sz="2800" dirty="0" err="1" smtClean="0"/>
              <a:t>jakwe</a:t>
            </a:r>
            <a:r>
              <a:rPr lang="en-US" sz="2800" dirty="0" smtClean="0"/>
              <a:t> </a:t>
            </a:r>
            <a:r>
              <a:rPr lang="en-US" sz="2800" dirty="0" err="1" smtClean="0"/>
              <a:t>piny</a:t>
            </a:r>
            <a:endParaRPr lang="en-US" sz="2800" dirty="0" smtClean="0"/>
          </a:p>
          <a:p>
            <a:r>
              <a:rPr lang="en-US" sz="2800" dirty="0" err="1" smtClean="0"/>
              <a:t>Nyarombo</a:t>
            </a:r>
            <a:r>
              <a:rPr lang="en-US" sz="2800" dirty="0" smtClean="0"/>
              <a:t> Nyasaye </a:t>
            </a:r>
            <a:r>
              <a:rPr lang="en-US" sz="2800" dirty="0" err="1" smtClean="0"/>
              <a:t>makawo</a:t>
            </a:r>
            <a:r>
              <a:rPr lang="en-US" sz="2800" dirty="0" smtClean="0"/>
              <a:t> </a:t>
            </a:r>
            <a:r>
              <a:rPr lang="en-US" sz="2800" dirty="0" err="1" smtClean="0"/>
              <a:t>maricho</a:t>
            </a:r>
            <a:r>
              <a:rPr lang="en-US" sz="2800" dirty="0" smtClean="0"/>
              <a:t> mag </a:t>
            </a:r>
            <a:r>
              <a:rPr lang="en-US" sz="2800" dirty="0" err="1" smtClean="0"/>
              <a:t>piny</a:t>
            </a:r>
            <a:endParaRPr lang="en-US" sz="2800" dirty="0" smtClean="0"/>
          </a:p>
          <a:p>
            <a:r>
              <a:rPr lang="en-US" sz="2800" dirty="0" err="1" smtClean="0"/>
              <a:t>Nyarombo</a:t>
            </a:r>
            <a:r>
              <a:rPr lang="en-US" sz="2800" dirty="0" smtClean="0"/>
              <a:t> Nyasaye </a:t>
            </a:r>
            <a:r>
              <a:rPr lang="en-US" sz="2800" dirty="0" err="1" smtClean="0"/>
              <a:t>makawo</a:t>
            </a:r>
            <a:r>
              <a:rPr lang="en-US" sz="2800" dirty="0" smtClean="0"/>
              <a:t> </a:t>
            </a:r>
            <a:r>
              <a:rPr lang="en-US" sz="2800" dirty="0" err="1" smtClean="0"/>
              <a:t>maricho</a:t>
            </a:r>
            <a:r>
              <a:rPr lang="en-US" sz="2800" dirty="0" smtClean="0"/>
              <a:t> mag </a:t>
            </a:r>
            <a:r>
              <a:rPr lang="en-US" sz="2800" dirty="0" err="1" smtClean="0"/>
              <a:t>piny</a:t>
            </a:r>
            <a:endParaRPr lang="en-US" sz="2800" dirty="0" smtClean="0"/>
          </a:p>
          <a:p>
            <a:r>
              <a:rPr lang="en-US" sz="2800" dirty="0" err="1" smtClean="0"/>
              <a:t>Nyarombo</a:t>
            </a:r>
            <a:r>
              <a:rPr lang="en-US" sz="2800" dirty="0" smtClean="0"/>
              <a:t> Nyasaye </a:t>
            </a:r>
            <a:r>
              <a:rPr lang="en-US" sz="2800" dirty="0" err="1" smtClean="0"/>
              <a:t>makawo</a:t>
            </a:r>
            <a:r>
              <a:rPr lang="en-US" sz="2800" dirty="0" smtClean="0"/>
              <a:t> </a:t>
            </a:r>
            <a:r>
              <a:rPr lang="en-US" sz="2800" dirty="0" err="1" smtClean="0"/>
              <a:t>maricho</a:t>
            </a:r>
            <a:r>
              <a:rPr lang="en-US" sz="2800" dirty="0" smtClean="0"/>
              <a:t> mag </a:t>
            </a:r>
            <a:r>
              <a:rPr lang="en-US" sz="2800" dirty="0" err="1" smtClean="0"/>
              <a:t>piny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68361" y="3970318"/>
            <a:ext cx="9004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Ikwanwae</a:t>
            </a:r>
            <a:r>
              <a:rPr lang="en-US" sz="2800" dirty="0" smtClean="0"/>
              <a:t> min Nyasaye </a:t>
            </a:r>
            <a:r>
              <a:rPr lang="en-US" sz="2800" dirty="0" err="1" smtClean="0"/>
              <a:t>Matakatifu</a:t>
            </a:r>
            <a:endParaRPr lang="en-US" sz="2800" dirty="0" smtClean="0"/>
          </a:p>
          <a:p>
            <a:r>
              <a:rPr lang="en-US" sz="2800" dirty="0" smtClean="0"/>
              <a:t>Mondo </a:t>
            </a:r>
            <a:r>
              <a:rPr lang="en-US" sz="2800" dirty="0" err="1" smtClean="0"/>
              <a:t>wadog</a:t>
            </a:r>
            <a:r>
              <a:rPr lang="en-US" sz="2800" dirty="0" smtClean="0"/>
              <a:t> </a:t>
            </a:r>
            <a:r>
              <a:rPr lang="en-US" sz="2800" dirty="0" err="1" smtClean="0"/>
              <a:t>jomowinjore</a:t>
            </a:r>
            <a:r>
              <a:rPr lang="en-US" sz="2800" dirty="0" smtClean="0"/>
              <a:t> </a:t>
            </a:r>
            <a:r>
              <a:rPr lang="en-US" sz="2800" dirty="0" err="1" smtClean="0"/>
              <a:t>nwawng’o</a:t>
            </a:r>
            <a:r>
              <a:rPr lang="en-US" sz="2800" dirty="0" smtClean="0"/>
              <a:t> </a:t>
            </a:r>
            <a:r>
              <a:rPr lang="en-US" sz="2800" dirty="0" err="1" smtClean="0"/>
              <a:t>gik</a:t>
            </a:r>
            <a:r>
              <a:rPr lang="en-US" sz="2800" dirty="0" smtClean="0"/>
              <a:t> </a:t>
            </a:r>
            <a:r>
              <a:rPr lang="en-US" sz="2800" dirty="0" err="1" smtClean="0"/>
              <a:t>Kristus</a:t>
            </a:r>
            <a:r>
              <a:rPr lang="en-US" sz="2800" dirty="0" smtClean="0"/>
              <a:t> </a:t>
            </a:r>
            <a:r>
              <a:rPr lang="en-US" sz="2800" dirty="0" err="1" smtClean="0"/>
              <a:t>nochikowa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9748" y="4776941"/>
            <a:ext cx="1361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/>
              <a:t>Walem</a:t>
            </a:r>
            <a:endParaRPr lang="en-US" sz="3200" i="1" dirty="0" smtClean="0"/>
          </a:p>
          <a:p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" y="5368413"/>
            <a:ext cx="1219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</a:t>
            </a:r>
            <a:r>
              <a:rPr lang="en-US" sz="2500" dirty="0" err="1" smtClean="0"/>
              <a:t>ruoth</a:t>
            </a:r>
            <a:r>
              <a:rPr lang="en-US" sz="2500" dirty="0" smtClean="0"/>
              <a:t> </a:t>
            </a:r>
            <a:r>
              <a:rPr lang="en-US" sz="2500" dirty="0" err="1" smtClean="0"/>
              <a:t>nyasachwa</a:t>
            </a:r>
            <a:r>
              <a:rPr lang="en-US" sz="2500" dirty="0" smtClean="0"/>
              <a:t> </a:t>
            </a:r>
            <a:r>
              <a:rPr lang="en-US" sz="2500" dirty="0" err="1" smtClean="0"/>
              <a:t>wakwayi</a:t>
            </a:r>
            <a:r>
              <a:rPr lang="en-US" sz="2500" dirty="0" smtClean="0"/>
              <a:t> wan </a:t>
            </a:r>
            <a:r>
              <a:rPr lang="en-US" sz="2500" dirty="0" err="1" smtClean="0"/>
              <a:t>jotichni</a:t>
            </a:r>
            <a:r>
              <a:rPr lang="en-US" sz="2500" dirty="0" smtClean="0"/>
              <a:t>, </a:t>
            </a:r>
            <a:r>
              <a:rPr lang="en-US" sz="2500" dirty="0" err="1" smtClean="0"/>
              <a:t>miwa</a:t>
            </a:r>
            <a:r>
              <a:rPr lang="en-US" sz="2500" dirty="0" smtClean="0"/>
              <a:t> </a:t>
            </a:r>
            <a:r>
              <a:rPr lang="en-US" sz="2500" dirty="0" err="1" smtClean="0"/>
              <a:t>mondo</a:t>
            </a:r>
            <a:r>
              <a:rPr lang="en-US" sz="2500" dirty="0" smtClean="0"/>
              <a:t> </a:t>
            </a:r>
            <a:r>
              <a:rPr lang="en-US" sz="2500" dirty="0" err="1" smtClean="0"/>
              <a:t>chunywa</a:t>
            </a:r>
            <a:r>
              <a:rPr lang="en-US" sz="2500" dirty="0" smtClean="0"/>
              <a:t> </a:t>
            </a:r>
            <a:r>
              <a:rPr lang="en-US" sz="2500" dirty="0" err="1" smtClean="0"/>
              <a:t>gi</a:t>
            </a:r>
            <a:r>
              <a:rPr lang="en-US" sz="2500" dirty="0" smtClean="0"/>
              <a:t> </a:t>
            </a:r>
            <a:r>
              <a:rPr lang="en-US" sz="2500" dirty="0" err="1" smtClean="0"/>
              <a:t>ringrewa</a:t>
            </a:r>
            <a:r>
              <a:rPr lang="en-US" sz="2500" dirty="0" smtClean="0"/>
              <a:t> </a:t>
            </a:r>
            <a:r>
              <a:rPr lang="en-US" sz="2500" dirty="0" err="1" smtClean="0"/>
              <a:t>obedi</a:t>
            </a:r>
            <a:r>
              <a:rPr lang="en-US" sz="2500" dirty="0" smtClean="0"/>
              <a:t> </a:t>
            </a:r>
            <a:r>
              <a:rPr lang="en-US" sz="2500" dirty="0" err="1" smtClean="0"/>
              <a:t>mangima</a:t>
            </a:r>
            <a:r>
              <a:rPr lang="en-US" sz="2500" dirty="0" smtClean="0"/>
              <a:t> </a:t>
            </a:r>
            <a:r>
              <a:rPr lang="en-US" sz="2500" dirty="0" err="1" smtClean="0"/>
              <a:t>ndalo</a:t>
            </a:r>
            <a:r>
              <a:rPr lang="en-US" sz="2500" dirty="0" smtClean="0"/>
              <a:t> </a:t>
            </a:r>
            <a:r>
              <a:rPr lang="en-US" sz="2500" dirty="0" err="1" smtClean="0"/>
              <a:t>duto</a:t>
            </a:r>
            <a:r>
              <a:rPr lang="en-US" sz="2500" dirty="0" smtClean="0"/>
              <a:t>. Kendo </a:t>
            </a:r>
            <a:r>
              <a:rPr lang="en-US" sz="2500" dirty="0" err="1" smtClean="0"/>
              <a:t>kuom</a:t>
            </a:r>
            <a:r>
              <a:rPr lang="en-US" sz="2500" dirty="0" smtClean="0"/>
              <a:t> </a:t>
            </a:r>
            <a:r>
              <a:rPr lang="en-US" sz="2500" dirty="0" err="1" smtClean="0"/>
              <a:t>kwach</a:t>
            </a:r>
            <a:r>
              <a:rPr lang="en-US" sz="2500" dirty="0" smtClean="0"/>
              <a:t> </a:t>
            </a:r>
            <a:r>
              <a:rPr lang="en-US" sz="2500" dirty="0" err="1" smtClean="0"/>
              <a:t>maduong</a:t>
            </a:r>
            <a:r>
              <a:rPr lang="en-US" sz="2500" dirty="0" smtClean="0"/>
              <a:t> mar </a:t>
            </a:r>
            <a:r>
              <a:rPr lang="en-US" sz="2500" dirty="0" err="1" smtClean="0"/>
              <a:t>Bikira</a:t>
            </a:r>
            <a:r>
              <a:rPr lang="en-US" sz="2500" dirty="0" smtClean="0"/>
              <a:t> Maria </a:t>
            </a:r>
            <a:r>
              <a:rPr lang="en-US" sz="2500" dirty="0" err="1" smtClean="0"/>
              <a:t>matakatifu</a:t>
            </a:r>
            <a:r>
              <a:rPr lang="en-US" sz="2500" dirty="0" smtClean="0"/>
              <a:t> </a:t>
            </a:r>
            <a:r>
              <a:rPr lang="en-US" sz="2500" dirty="0" err="1" smtClean="0"/>
              <a:t>mochwere</a:t>
            </a:r>
            <a:r>
              <a:rPr lang="en-US" sz="2500" dirty="0" smtClean="0"/>
              <a:t>. Mondo </a:t>
            </a:r>
            <a:r>
              <a:rPr lang="en-US" sz="2500" dirty="0" err="1" smtClean="0"/>
              <a:t>ikwowa</a:t>
            </a:r>
            <a:r>
              <a:rPr lang="en-US" sz="2500" dirty="0" smtClean="0"/>
              <a:t> </a:t>
            </a:r>
            <a:r>
              <a:rPr lang="en-US" sz="2500" dirty="0" err="1" smtClean="0"/>
              <a:t>kuom</a:t>
            </a:r>
            <a:r>
              <a:rPr lang="en-US" sz="2500" dirty="0" smtClean="0"/>
              <a:t> </a:t>
            </a:r>
            <a:r>
              <a:rPr lang="en-US" sz="2500" dirty="0" err="1" smtClean="0"/>
              <a:t>chandruok</a:t>
            </a:r>
            <a:r>
              <a:rPr lang="en-US" sz="2500" dirty="0" smtClean="0"/>
              <a:t> </a:t>
            </a:r>
            <a:r>
              <a:rPr lang="en-US" sz="2500" dirty="0" err="1" smtClean="0"/>
              <a:t>manie</a:t>
            </a:r>
            <a:r>
              <a:rPr lang="en-US" sz="2500" dirty="0" smtClean="0"/>
              <a:t> </a:t>
            </a:r>
            <a:r>
              <a:rPr lang="en-US" sz="2500" dirty="0" err="1" smtClean="0"/>
              <a:t>piny</a:t>
            </a:r>
            <a:r>
              <a:rPr lang="en-US" sz="2500" dirty="0" smtClean="0"/>
              <a:t>, </a:t>
            </a:r>
            <a:r>
              <a:rPr lang="en-US" sz="2500" dirty="0" err="1" smtClean="0"/>
              <a:t>mondo</a:t>
            </a:r>
            <a:r>
              <a:rPr lang="en-US" sz="2500" dirty="0" smtClean="0"/>
              <a:t> </a:t>
            </a:r>
            <a:r>
              <a:rPr lang="en-US" sz="2500" dirty="0" err="1" smtClean="0"/>
              <a:t>imiwa</a:t>
            </a:r>
            <a:r>
              <a:rPr lang="en-US" sz="2500" dirty="0" smtClean="0"/>
              <a:t> </a:t>
            </a:r>
            <a:r>
              <a:rPr lang="en-US" sz="2500" dirty="0" err="1" smtClean="0"/>
              <a:t>mor</a:t>
            </a:r>
            <a:r>
              <a:rPr lang="en-US" sz="2500" dirty="0" smtClean="0"/>
              <a:t> </a:t>
            </a:r>
            <a:r>
              <a:rPr lang="en-US" sz="2500" dirty="0" err="1" smtClean="0"/>
              <a:t>maokrum</a:t>
            </a:r>
            <a:r>
              <a:rPr lang="en-US" sz="2500" dirty="0" smtClean="0"/>
              <a:t> </a:t>
            </a:r>
            <a:r>
              <a:rPr lang="en-US" sz="2500" dirty="0" err="1" smtClean="0"/>
              <a:t>nikech</a:t>
            </a:r>
            <a:r>
              <a:rPr lang="en-US" sz="2500" dirty="0" smtClean="0"/>
              <a:t> </a:t>
            </a:r>
            <a:r>
              <a:rPr lang="en-US" sz="2500" dirty="0" err="1" smtClean="0"/>
              <a:t>Kristus</a:t>
            </a:r>
            <a:r>
              <a:rPr lang="en-US" sz="2500" dirty="0" smtClean="0"/>
              <a:t> </a:t>
            </a:r>
            <a:r>
              <a:rPr lang="en-US" sz="2500" dirty="0" err="1" smtClean="0"/>
              <a:t>Ruodhwa</a:t>
            </a:r>
            <a:r>
              <a:rPr lang="en-US" sz="2500" dirty="0" smtClean="0"/>
              <a:t> Amen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962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359" y="14748"/>
            <a:ext cx="7149281" cy="781665"/>
          </a:xfrm>
          <a:pattFill prst="wdDnDiag">
            <a:fgClr>
              <a:schemeClr val="tx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Lemo</a:t>
            </a:r>
            <a:r>
              <a:rPr lang="en-US" dirty="0" smtClean="0"/>
              <a:t> mar </a:t>
            </a:r>
            <a:r>
              <a:rPr lang="en-US" dirty="0" err="1" smtClean="0"/>
              <a:t>kwayo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joketho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Bikira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aria </a:t>
            </a:r>
            <a:r>
              <a:rPr lang="en-US" dirty="0" err="1" smtClean="0"/>
              <a:t>Matakatifu</a:t>
            </a:r>
            <a:r>
              <a:rPr lang="en-US" dirty="0" smtClean="0"/>
              <a:t> </a:t>
            </a:r>
            <a:r>
              <a:rPr lang="en-US" dirty="0" err="1" smtClean="0"/>
              <a:t>ahinya</a:t>
            </a:r>
            <a:r>
              <a:rPr lang="en-US" dirty="0"/>
              <a:t> </a:t>
            </a:r>
            <a:r>
              <a:rPr lang="en-US" dirty="0" smtClean="0"/>
              <a:t>min Nyasaye </a:t>
            </a:r>
            <a:r>
              <a:rPr lang="en-US" dirty="0" err="1" smtClean="0"/>
              <a:t>gi</a:t>
            </a:r>
            <a:r>
              <a:rPr lang="en-US" dirty="0" smtClean="0"/>
              <a:t> min </a:t>
            </a:r>
            <a:r>
              <a:rPr lang="en-US" dirty="0" err="1" smtClean="0"/>
              <a:t>Ruodhwa</a:t>
            </a:r>
            <a:r>
              <a:rPr lang="en-US" dirty="0" smtClean="0"/>
              <a:t>, </a:t>
            </a:r>
            <a:r>
              <a:rPr lang="en-US" dirty="0" err="1" smtClean="0"/>
              <a:t>ruoth</a:t>
            </a:r>
            <a:r>
              <a:rPr lang="en-US" dirty="0" smtClean="0"/>
              <a:t> </a:t>
            </a:r>
            <a:r>
              <a:rPr lang="en-US" dirty="0" err="1" smtClean="0"/>
              <a:t>manyako</a:t>
            </a:r>
            <a:r>
              <a:rPr lang="en-US" dirty="0" smtClean="0"/>
              <a:t> </a:t>
            </a:r>
            <a:r>
              <a:rPr lang="en-US" dirty="0" err="1" smtClean="0"/>
              <a:t>mang’won</a:t>
            </a:r>
            <a:r>
              <a:rPr lang="en-US" dirty="0" smtClean="0"/>
              <a:t> </a:t>
            </a:r>
            <a:r>
              <a:rPr lang="en-US" dirty="0" err="1" smtClean="0"/>
              <a:t>ahinya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Minwa</a:t>
            </a:r>
            <a:r>
              <a:rPr lang="en-US" dirty="0" smtClean="0"/>
              <a:t> go </a:t>
            </a:r>
            <a:r>
              <a:rPr lang="en-US" dirty="0" err="1" smtClean="0"/>
              <a:t>wang’i</a:t>
            </a:r>
            <a:r>
              <a:rPr lang="en-US" dirty="0" smtClean="0"/>
              <a:t> </a:t>
            </a:r>
            <a:r>
              <a:rPr lang="en-US" dirty="0" err="1" smtClean="0"/>
              <a:t>mamuolno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inego</a:t>
            </a:r>
            <a:r>
              <a:rPr lang="en-US" dirty="0" smtClean="0"/>
              <a:t> </a:t>
            </a:r>
            <a:r>
              <a:rPr lang="en-US" dirty="0" err="1" smtClean="0"/>
              <a:t>piny</a:t>
            </a:r>
            <a:r>
              <a:rPr lang="en-US" dirty="0" smtClean="0"/>
              <a:t> Kenya(</a:t>
            </a:r>
            <a:r>
              <a:rPr lang="en-US" dirty="0" err="1" smtClean="0"/>
              <a:t>gi</a:t>
            </a:r>
            <a:r>
              <a:rPr lang="en-US" dirty="0" smtClean="0"/>
              <a:t> Africa </a:t>
            </a:r>
            <a:r>
              <a:rPr lang="en-US" dirty="0" err="1" smtClean="0"/>
              <a:t>duto</a:t>
            </a:r>
            <a:r>
              <a:rPr lang="en-US" dirty="0" smtClean="0"/>
              <a:t>), </a:t>
            </a:r>
            <a:r>
              <a:rPr lang="en-US" dirty="0" err="1" smtClean="0"/>
              <a:t>nimondo</a:t>
            </a:r>
            <a:r>
              <a:rPr lang="en-US" dirty="0" smtClean="0"/>
              <a:t> </a:t>
            </a:r>
            <a:r>
              <a:rPr lang="en-US" dirty="0" err="1" smtClean="0"/>
              <a:t>ikawe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gir</a:t>
            </a:r>
            <a:r>
              <a:rPr lang="en-US" dirty="0" smtClean="0"/>
              <a:t> </a:t>
            </a:r>
            <a:r>
              <a:rPr lang="en-US" dirty="0" err="1" smtClean="0"/>
              <a:t>michni</a:t>
            </a:r>
            <a:r>
              <a:rPr lang="en-US" dirty="0" smtClean="0"/>
              <a:t>, </a:t>
            </a:r>
            <a:r>
              <a:rPr lang="en-US" dirty="0" err="1" smtClean="0"/>
              <a:t>gi</a:t>
            </a:r>
            <a:r>
              <a:rPr lang="en-US" dirty="0" smtClean="0"/>
              <a:t> wan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m’wadakie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Waringo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minwa</a:t>
            </a:r>
            <a:r>
              <a:rPr lang="en-US" dirty="0" smtClean="0"/>
              <a:t> kendo </a:t>
            </a:r>
            <a:r>
              <a:rPr lang="en-US" dirty="0" err="1" smtClean="0"/>
              <a:t>ka</a:t>
            </a:r>
            <a:r>
              <a:rPr lang="en-US" dirty="0" smtClean="0"/>
              <a:t> min </a:t>
            </a:r>
            <a:r>
              <a:rPr lang="en-US" dirty="0" err="1" smtClean="0"/>
              <a:t>owawa</a:t>
            </a:r>
            <a:r>
              <a:rPr lang="en-US" dirty="0" smtClean="0"/>
              <a:t> Jesus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jawarwa</a:t>
            </a:r>
            <a:r>
              <a:rPr lang="en-US" dirty="0" smtClean="0"/>
              <a:t>.  </a:t>
            </a:r>
            <a:r>
              <a:rPr lang="en-US" dirty="0" err="1" smtClean="0"/>
              <a:t>Genowa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yiewa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ochopni</a:t>
            </a:r>
            <a:endParaRPr lang="en-US" dirty="0" smtClean="0"/>
          </a:p>
          <a:p>
            <a:r>
              <a:rPr lang="en-US" dirty="0" err="1" smtClean="0"/>
              <a:t>Ruodhwa</a:t>
            </a:r>
            <a:r>
              <a:rPr lang="en-US" dirty="0" smtClean="0"/>
              <a:t> Jesus </a:t>
            </a:r>
            <a:r>
              <a:rPr lang="en-US" dirty="0" err="1" smtClean="0"/>
              <a:t>Kristusnochiwi</a:t>
            </a:r>
            <a:r>
              <a:rPr lang="en-US" dirty="0" smtClean="0"/>
              <a:t> </a:t>
            </a:r>
            <a:r>
              <a:rPr lang="en-US" dirty="0" err="1" smtClean="0"/>
              <a:t>nimondo</a:t>
            </a:r>
            <a:r>
              <a:rPr lang="en-US" dirty="0" smtClean="0"/>
              <a:t> </a:t>
            </a:r>
            <a:r>
              <a:rPr lang="en-US" dirty="0" err="1" smtClean="0"/>
              <a:t>idok</a:t>
            </a:r>
            <a:r>
              <a:rPr lang="en-US" dirty="0" smtClean="0"/>
              <a:t> </a:t>
            </a:r>
            <a:r>
              <a:rPr lang="en-US" dirty="0" err="1" smtClean="0"/>
              <a:t>minwa</a:t>
            </a:r>
            <a:r>
              <a:rPr lang="en-US" dirty="0" smtClean="0"/>
              <a:t> kendo in min mare. </a:t>
            </a:r>
            <a:r>
              <a:rPr lang="en-US" dirty="0" err="1" smtClean="0"/>
              <a:t>Wageno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minwa</a:t>
            </a:r>
            <a:r>
              <a:rPr lang="en-US" dirty="0" smtClean="0"/>
              <a:t>. </a:t>
            </a:r>
            <a:r>
              <a:rPr lang="en-US" dirty="0" err="1" smtClean="0"/>
              <a:t>Parwa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nyithindi</a:t>
            </a:r>
            <a:r>
              <a:rPr lang="en-US" dirty="0" smtClean="0"/>
              <a:t> mane </a:t>
            </a:r>
            <a:r>
              <a:rPr lang="en-US" dirty="0" err="1" smtClean="0"/>
              <a:t>nyathini</a:t>
            </a:r>
            <a:r>
              <a:rPr lang="en-US" dirty="0" smtClean="0"/>
              <a:t> Jesus </a:t>
            </a:r>
            <a:r>
              <a:rPr lang="en-US" sz="2400" dirty="0" err="1" smtClean="0"/>
              <a:t>ochiwoni</a:t>
            </a:r>
            <a:r>
              <a:rPr lang="en-US" sz="2400" dirty="0" smtClean="0"/>
              <a:t> e </a:t>
            </a:r>
            <a:r>
              <a:rPr lang="en-US" sz="2400" dirty="0" err="1" smtClean="0"/>
              <a:t>tiend</a:t>
            </a:r>
            <a:r>
              <a:rPr lang="en-US" sz="2400" dirty="0" smtClean="0"/>
              <a:t> </a:t>
            </a:r>
            <a:r>
              <a:rPr lang="en-US" sz="2400" dirty="0" err="1" smtClean="0"/>
              <a:t>musalaba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860" y="121285"/>
            <a:ext cx="5288280" cy="1325563"/>
          </a:xfr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smtClean="0"/>
              <a:t>Wend </a:t>
            </a:r>
            <a:r>
              <a:rPr lang="en-US" dirty="0" err="1" smtClean="0"/>
              <a:t>chako</a:t>
            </a:r>
            <a:r>
              <a:rPr lang="en-US" dirty="0" smtClean="0"/>
              <a:t> </a:t>
            </a:r>
            <a:r>
              <a:rPr lang="en-US" dirty="0" err="1" smtClean="0"/>
              <a:t>Presdium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3340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Maria </a:t>
            </a:r>
            <a:r>
              <a:rPr lang="en-US" sz="4400" dirty="0" err="1" smtClean="0"/>
              <a:t>Matakatifu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Minwa</a:t>
            </a:r>
            <a:r>
              <a:rPr lang="en-US" sz="4400" dirty="0" smtClean="0"/>
              <a:t> </a:t>
            </a:r>
            <a:r>
              <a:rPr lang="en-US" sz="4400" dirty="0" err="1" smtClean="0"/>
              <a:t>m’wahero,nyiswa</a:t>
            </a:r>
            <a:r>
              <a:rPr lang="en-US" sz="4400" dirty="0" smtClean="0"/>
              <a:t> </a:t>
            </a:r>
            <a:r>
              <a:rPr lang="en-US" sz="4400" dirty="0" err="1" smtClean="0"/>
              <a:t>Wuodi</a:t>
            </a:r>
            <a:r>
              <a:rPr lang="en-US" sz="4400" dirty="0" smtClean="0"/>
              <a:t> </a:t>
            </a:r>
            <a:r>
              <a:rPr lang="en-US" sz="4400" dirty="0" err="1" smtClean="0"/>
              <a:t>Ruodhwa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Bikira</a:t>
            </a:r>
            <a:r>
              <a:rPr lang="en-US" sz="4400" dirty="0" smtClean="0"/>
              <a:t>, </a:t>
            </a:r>
            <a:r>
              <a:rPr lang="en-US" sz="4400" dirty="0" err="1" smtClean="0"/>
              <a:t>Minwa</a:t>
            </a:r>
            <a:r>
              <a:rPr lang="en-US" sz="4400" dirty="0" smtClean="0"/>
              <a:t> </a:t>
            </a:r>
            <a:r>
              <a:rPr lang="en-US" sz="4400" dirty="0" err="1" smtClean="0"/>
              <a:t>m’wahero</a:t>
            </a:r>
            <a:r>
              <a:rPr lang="en-US" sz="4400" dirty="0" smtClean="0"/>
              <a:t>, </a:t>
            </a:r>
            <a:r>
              <a:rPr lang="en-US" sz="4400" dirty="0" err="1" smtClean="0"/>
              <a:t>pakeuru</a:t>
            </a:r>
            <a:r>
              <a:rPr lang="en-US" sz="4400" dirty="0" smtClean="0"/>
              <a:t> </a:t>
            </a:r>
            <a:r>
              <a:rPr lang="en-US" sz="4400" dirty="0" err="1" smtClean="0"/>
              <a:t>Kerubim</a:t>
            </a:r>
            <a:r>
              <a:rPr lang="en-US" sz="4400" dirty="0" smtClean="0"/>
              <a:t>.</a:t>
            </a:r>
          </a:p>
          <a:p>
            <a:pPr marL="0" indent="0">
              <a:buNone/>
            </a:pPr>
            <a:r>
              <a:rPr lang="en-US" sz="4400" dirty="0" err="1" smtClean="0"/>
              <a:t>Werneuru</a:t>
            </a:r>
            <a:r>
              <a:rPr lang="en-US" sz="4400" dirty="0" smtClean="0"/>
              <a:t> </a:t>
            </a:r>
            <a:r>
              <a:rPr lang="en-US" sz="4400" dirty="0" err="1" smtClean="0"/>
              <a:t>Serafim</a:t>
            </a:r>
            <a:r>
              <a:rPr lang="en-US" sz="4400" dirty="0" smtClean="0"/>
              <a:t>. </a:t>
            </a:r>
            <a:r>
              <a:rPr lang="en-US" sz="4400" dirty="0" err="1" smtClean="0"/>
              <a:t>Pakeuru</a:t>
            </a:r>
            <a:r>
              <a:rPr lang="en-US" sz="4400" dirty="0" smtClean="0"/>
              <a:t> </a:t>
            </a:r>
            <a:r>
              <a:rPr lang="en-US" sz="4400" dirty="0" err="1" smtClean="0"/>
              <a:t>Minwa</a:t>
            </a:r>
            <a:r>
              <a:rPr lang="en-US" sz="4400" dirty="0" smtClean="0"/>
              <a:t> </a:t>
            </a:r>
            <a:r>
              <a:rPr lang="en-US" sz="4400" dirty="0" err="1" smtClean="0"/>
              <a:t>maler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734720" y="464820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55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182245"/>
            <a:ext cx="3505200" cy="1325563"/>
          </a:xfr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Chako</a:t>
            </a:r>
            <a:r>
              <a:rPr lang="en-US" dirty="0" smtClean="0"/>
              <a:t> </a:t>
            </a:r>
            <a:r>
              <a:rPr lang="en-US" dirty="0" err="1" smtClean="0"/>
              <a:t>Katena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bi, </a:t>
            </a:r>
            <a:r>
              <a:rPr lang="en-US" dirty="0" err="1" smtClean="0"/>
              <a:t>ipong</a:t>
            </a:r>
            <a:r>
              <a:rPr lang="en-US" dirty="0" smtClean="0"/>
              <a:t>’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jogi</a:t>
            </a:r>
            <a:r>
              <a:rPr lang="en-US" dirty="0" smtClean="0"/>
              <a:t> </a:t>
            </a:r>
            <a:r>
              <a:rPr lang="en-US" dirty="0" err="1" smtClean="0"/>
              <a:t>moyie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nemani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Mok</a:t>
            </a:r>
            <a:r>
              <a:rPr lang="en-US" dirty="0" smtClean="0"/>
              <a:t> ma </a:t>
            </a:r>
            <a:r>
              <a:rPr lang="en-US" dirty="0" err="1" smtClean="0"/>
              <a:t>herani</a:t>
            </a:r>
            <a:r>
              <a:rPr lang="en-US" dirty="0" smtClean="0"/>
              <a:t> e </a:t>
            </a:r>
            <a:r>
              <a:rPr lang="en-US" dirty="0" err="1" smtClean="0"/>
              <a:t>chunygi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chunyi</a:t>
            </a:r>
            <a:r>
              <a:rPr lang="en-US" dirty="0" smtClean="0"/>
              <a:t> </a:t>
            </a:r>
            <a:r>
              <a:rPr lang="en-US" dirty="0" err="1" smtClean="0"/>
              <a:t>nochwegi</a:t>
            </a:r>
            <a:r>
              <a:rPr lang="en-US" dirty="0" smtClean="0"/>
              <a:t>, </a:t>
            </a:r>
            <a:r>
              <a:rPr lang="en-US" dirty="0" err="1" smtClean="0"/>
              <a:t>nilok</a:t>
            </a:r>
            <a:r>
              <a:rPr lang="en-US" dirty="0" smtClean="0"/>
              <a:t> kit </a:t>
            </a:r>
            <a:r>
              <a:rPr lang="en-US" dirty="0" err="1" smtClean="0"/>
              <a:t>piny</a:t>
            </a:r>
            <a:r>
              <a:rPr lang="en-US" dirty="0" smtClean="0"/>
              <a:t> </a:t>
            </a:r>
            <a:r>
              <a:rPr lang="en-US" dirty="0" err="1" smtClean="0"/>
              <a:t>nodok</a:t>
            </a:r>
            <a:r>
              <a:rPr lang="en-US" dirty="0" smtClean="0"/>
              <a:t> </a:t>
            </a:r>
            <a:r>
              <a:rPr lang="en-US" dirty="0" err="1" smtClean="0"/>
              <a:t>manyien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600" i="1" dirty="0" smtClean="0"/>
              <a:t>                                          </a:t>
            </a:r>
            <a:r>
              <a:rPr lang="en-US" sz="3600" i="1" dirty="0" err="1"/>
              <a:t>W</a:t>
            </a:r>
            <a:r>
              <a:rPr lang="en-US" sz="3600" i="1" dirty="0" err="1" smtClean="0"/>
              <a:t>alem</a:t>
            </a:r>
            <a:endParaRPr lang="en-US" sz="3600" i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m’osepong’o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jomoie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Chun </a:t>
            </a:r>
            <a:r>
              <a:rPr lang="en-US" dirty="0" err="1" smtClean="0"/>
              <a:t>Matakatifu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miwa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</a:t>
            </a:r>
            <a:r>
              <a:rPr lang="en-US" dirty="0" err="1" smtClean="0"/>
              <a:t>nogo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wanwang</a:t>
            </a:r>
            <a:r>
              <a:rPr lang="en-US" dirty="0" smtClean="0"/>
              <a:t>’ </a:t>
            </a:r>
            <a:r>
              <a:rPr lang="en-US" dirty="0" err="1" smtClean="0"/>
              <a:t>rieko</a:t>
            </a:r>
            <a:r>
              <a:rPr lang="en-US" dirty="0" smtClean="0"/>
              <a:t> </a:t>
            </a:r>
            <a:r>
              <a:rPr lang="en-US" dirty="0" err="1" smtClean="0"/>
              <a:t>modhi</a:t>
            </a:r>
            <a:r>
              <a:rPr lang="en-US" dirty="0" smtClean="0"/>
              <a:t> </a:t>
            </a:r>
            <a:r>
              <a:rPr lang="en-US" dirty="0" err="1" smtClean="0"/>
              <a:t>kare</a:t>
            </a:r>
            <a:r>
              <a:rPr lang="en-US" dirty="0" smtClean="0"/>
              <a:t>,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wamor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hochne</a:t>
            </a:r>
            <a:r>
              <a:rPr lang="en-US" dirty="0" smtClean="0"/>
              <a:t>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, </a:t>
            </a:r>
            <a:r>
              <a:rPr lang="en-US" dirty="0" err="1" smtClean="0"/>
              <a:t>nikech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nogo</a:t>
            </a:r>
            <a:r>
              <a:rPr lang="en-US" dirty="0" smtClean="0"/>
              <a:t> </a:t>
            </a:r>
            <a:r>
              <a:rPr lang="en-US" dirty="0" err="1" smtClean="0"/>
              <a:t>Ruodhwa</a:t>
            </a:r>
            <a:r>
              <a:rPr lang="en-US" dirty="0" smtClean="0"/>
              <a:t>. Amen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7160"/>
            <a:ext cx="11612880" cy="6507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V: A </a:t>
            </a:r>
            <a:r>
              <a:rPr lang="en-US" dirty="0" err="1" smtClean="0"/>
              <a:t>Ruoth</a:t>
            </a:r>
            <a:r>
              <a:rPr lang="en-US" dirty="0" smtClean="0"/>
              <a:t> </a:t>
            </a:r>
            <a:r>
              <a:rPr lang="en-US" dirty="0" err="1" smtClean="0"/>
              <a:t>heny</a:t>
            </a:r>
            <a:r>
              <a:rPr lang="en-US" dirty="0" smtClean="0"/>
              <a:t> </a:t>
            </a:r>
            <a:r>
              <a:rPr lang="en-US" dirty="0" err="1" smtClean="0"/>
              <a:t>dend</a:t>
            </a:r>
            <a:r>
              <a:rPr lang="en-US" dirty="0" smtClean="0"/>
              <a:t> </a:t>
            </a:r>
            <a:r>
              <a:rPr lang="en-US" dirty="0" err="1" smtClean="0"/>
              <a:t>dhoga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R: Kendo  </a:t>
            </a:r>
            <a:r>
              <a:rPr lang="en-US" dirty="0" err="1" smtClean="0"/>
              <a:t>dhoga</a:t>
            </a:r>
            <a:r>
              <a:rPr lang="en-US" dirty="0" smtClean="0"/>
              <a:t> </a:t>
            </a:r>
            <a:r>
              <a:rPr lang="en-US" dirty="0" err="1" smtClean="0"/>
              <a:t>noland</a:t>
            </a:r>
            <a:r>
              <a:rPr lang="en-US" dirty="0" smtClean="0"/>
              <a:t> </a:t>
            </a:r>
            <a:r>
              <a:rPr lang="en-US" dirty="0" err="1" smtClean="0"/>
              <a:t>humbi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V: </a:t>
            </a:r>
            <a:r>
              <a:rPr lang="en-US" dirty="0" err="1" smtClean="0"/>
              <a:t>Nyasae</a:t>
            </a:r>
            <a:r>
              <a:rPr lang="en-US" dirty="0" smtClean="0"/>
              <a:t> </a:t>
            </a:r>
            <a:r>
              <a:rPr lang="en-US" dirty="0" err="1" smtClean="0"/>
              <a:t>Wwuon</a:t>
            </a:r>
            <a:r>
              <a:rPr lang="en-US" dirty="0" smtClean="0"/>
              <a:t> bi </a:t>
            </a:r>
            <a:r>
              <a:rPr lang="en-US" dirty="0" err="1" smtClean="0"/>
              <a:t>ikonywa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R: A </a:t>
            </a:r>
            <a:r>
              <a:rPr lang="en-US" dirty="0" err="1" smtClean="0"/>
              <a:t>Ruoth</a:t>
            </a:r>
            <a:r>
              <a:rPr lang="en-US" dirty="0"/>
              <a:t> </a:t>
            </a:r>
            <a:r>
              <a:rPr lang="en-US" dirty="0" smtClean="0"/>
              <a:t>bi </a:t>
            </a:r>
            <a:r>
              <a:rPr lang="en-US" dirty="0" err="1" smtClean="0"/>
              <a:t>ikonywa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V: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bi </a:t>
            </a:r>
            <a:r>
              <a:rPr lang="en-US" dirty="0" err="1" smtClean="0"/>
              <a:t>iromnwa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R: A </a:t>
            </a:r>
            <a:r>
              <a:rPr lang="en-US" dirty="0" err="1" smtClean="0"/>
              <a:t>Ruoth</a:t>
            </a:r>
            <a:r>
              <a:rPr lang="en-US" dirty="0" smtClean="0"/>
              <a:t> bi </a:t>
            </a:r>
            <a:r>
              <a:rPr lang="en-US" dirty="0" err="1" smtClean="0"/>
              <a:t>iromnwa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V: </a:t>
            </a:r>
            <a:r>
              <a:rPr lang="en-US" dirty="0" err="1" smtClean="0"/>
              <a:t>Chuny</a:t>
            </a:r>
            <a:r>
              <a:rPr lang="en-US" dirty="0" smtClean="0"/>
              <a:t> ma </a:t>
            </a:r>
            <a:r>
              <a:rPr lang="en-US" dirty="0" err="1" smtClean="0"/>
              <a:t>Jahoyo</a:t>
            </a:r>
            <a:r>
              <a:rPr lang="en-US" dirty="0" smtClean="0"/>
              <a:t> bi </a:t>
            </a:r>
            <a:r>
              <a:rPr lang="en-US" dirty="0" err="1" smtClean="0"/>
              <a:t>itelnwa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R: A </a:t>
            </a:r>
            <a:r>
              <a:rPr lang="en-US" dirty="0" err="1" smtClean="0"/>
              <a:t>Ruoth</a:t>
            </a:r>
            <a:r>
              <a:rPr lang="en-US" dirty="0" smtClean="0"/>
              <a:t> ret </a:t>
            </a:r>
            <a:r>
              <a:rPr lang="en-US" dirty="0" err="1" smtClean="0"/>
              <a:t>itelnwa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Duong’ </a:t>
            </a:r>
            <a:r>
              <a:rPr lang="en-US" dirty="0" err="1" smtClean="0"/>
              <a:t>obedie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Mtakatifu</a:t>
            </a:r>
            <a:r>
              <a:rPr lang="en-US" dirty="0" smtClean="0"/>
              <a:t>, kaka </a:t>
            </a:r>
            <a:r>
              <a:rPr lang="en-US" dirty="0" err="1" smtClean="0"/>
              <a:t>nobet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err="1" smtClean="0"/>
              <a:t>kwongo</a:t>
            </a:r>
            <a:r>
              <a:rPr lang="en-US" dirty="0" smtClean="0"/>
              <a:t>, kendo </a:t>
            </a:r>
            <a:r>
              <a:rPr lang="en-US" dirty="0" err="1" smtClean="0"/>
              <a:t>kawuono</a:t>
            </a:r>
            <a:r>
              <a:rPr lang="en-US" dirty="0" smtClean="0"/>
              <a:t> kendo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Amen</a:t>
            </a:r>
          </a:p>
          <a:p>
            <a:pPr marL="0" indent="0">
              <a:buNone/>
            </a:pPr>
            <a:r>
              <a:rPr lang="en-US" dirty="0" smtClean="0"/>
              <a:t>                              V: </a:t>
            </a:r>
            <a:r>
              <a:rPr lang="en-US" dirty="0"/>
              <a:t>J</a:t>
            </a:r>
            <a:r>
              <a:rPr lang="en-US" dirty="0" smtClean="0"/>
              <a:t>esus </a:t>
            </a:r>
            <a:r>
              <a:rPr lang="en-US" dirty="0" err="1" smtClean="0"/>
              <a:t>igolnwa</a:t>
            </a:r>
            <a:r>
              <a:rPr lang="en-US" dirty="0" smtClean="0"/>
              <a:t> </a:t>
            </a:r>
            <a:r>
              <a:rPr lang="en-US" dirty="0" err="1" smtClean="0"/>
              <a:t>marichowa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R: </a:t>
            </a:r>
            <a:r>
              <a:rPr lang="en-US" dirty="0" err="1" smtClean="0"/>
              <a:t>Iwarwae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sand </a:t>
            </a:r>
            <a:r>
              <a:rPr lang="en-US" dirty="0" err="1" smtClean="0"/>
              <a:t>mach</a:t>
            </a:r>
            <a:r>
              <a:rPr lang="en-US" dirty="0" smtClean="0"/>
              <a:t> </a:t>
            </a:r>
            <a:r>
              <a:rPr lang="en-US" dirty="0" err="1" smtClean="0"/>
              <a:t>maoktho</a:t>
            </a:r>
            <a:r>
              <a:rPr lang="en-US" dirty="0" smtClean="0"/>
              <a:t>. 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 err="1" smtClean="0"/>
              <a:t>chun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I polo, to </a:t>
            </a:r>
            <a:r>
              <a:rPr lang="en-US" dirty="0" err="1" smtClean="0"/>
              <a:t>moloyo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madwaro</a:t>
            </a:r>
            <a:r>
              <a:rPr lang="en-US" dirty="0" smtClean="0"/>
              <a:t> </a:t>
            </a:r>
            <a:r>
              <a:rPr lang="en-US" dirty="0" err="1" smtClean="0"/>
              <a:t>ngwononi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60" y="110720"/>
            <a:ext cx="4732020" cy="971570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Midhierni</a:t>
            </a:r>
            <a:r>
              <a:rPr lang="en-US" dirty="0" smtClean="0"/>
              <a:t> mar </a:t>
            </a:r>
            <a:r>
              <a:rPr lang="en-US" dirty="0" err="1" smtClean="0"/>
              <a:t>Luor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645" y="1301654"/>
            <a:ext cx="9295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Chier</a:t>
            </a:r>
            <a:r>
              <a:rPr lang="en-US" sz="2800" dirty="0" smtClean="0"/>
              <a:t> </a:t>
            </a:r>
            <a:r>
              <a:rPr lang="en-US" sz="2800" dirty="0" err="1" smtClean="0"/>
              <a:t>Ruodhwa</a:t>
            </a:r>
            <a:endParaRPr lang="en-US" sz="2800" dirty="0" smtClean="0"/>
          </a:p>
          <a:p>
            <a:r>
              <a:rPr lang="en-US" sz="2800" dirty="0" err="1" smtClean="0"/>
              <a:t>Bikira</a:t>
            </a:r>
            <a:r>
              <a:rPr lang="en-US" sz="2800" dirty="0" smtClean="0"/>
              <a:t> Maria </a:t>
            </a:r>
            <a:r>
              <a:rPr lang="en-US" sz="2800" dirty="0" err="1" smtClean="0"/>
              <a:t>mondo</a:t>
            </a:r>
            <a:r>
              <a:rPr lang="en-US" sz="2800" dirty="0" smtClean="0"/>
              <a:t> </a:t>
            </a:r>
            <a:r>
              <a:rPr lang="en-US" sz="2800" dirty="0" err="1" smtClean="0"/>
              <a:t>ojiwa</a:t>
            </a:r>
            <a:r>
              <a:rPr lang="en-US" sz="2800" dirty="0" smtClean="0"/>
              <a:t> e </a:t>
            </a:r>
            <a:r>
              <a:rPr lang="en-US" sz="2800" dirty="0" err="1" smtClean="0"/>
              <a:t>dini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28771" y="2475126"/>
            <a:ext cx="9088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Dum </a:t>
            </a:r>
            <a:r>
              <a:rPr lang="en-US" sz="2400" dirty="0" err="1" smtClean="0"/>
              <a:t>Ruodhwa</a:t>
            </a:r>
            <a:r>
              <a:rPr lang="en-US" sz="2400" dirty="0" smtClean="0"/>
              <a:t> e polo</a:t>
            </a:r>
          </a:p>
          <a:p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mondo</a:t>
            </a:r>
            <a:r>
              <a:rPr lang="en-US" sz="2400" dirty="0" smtClean="0"/>
              <a:t> </a:t>
            </a:r>
            <a:r>
              <a:rPr lang="en-US" sz="2400" dirty="0" err="1" smtClean="0"/>
              <a:t>omedwa</a:t>
            </a:r>
            <a:r>
              <a:rPr lang="en-US" sz="2400" dirty="0" smtClean="0"/>
              <a:t> </a:t>
            </a:r>
            <a:r>
              <a:rPr lang="en-US" sz="2400" dirty="0" err="1" smtClean="0"/>
              <a:t>nema</a:t>
            </a:r>
            <a:r>
              <a:rPr lang="en-US" sz="2400" dirty="0" smtClean="0"/>
              <a:t> mar </a:t>
            </a:r>
            <a:r>
              <a:rPr lang="en-US" sz="2400" dirty="0" err="1" smtClean="0"/>
              <a:t>kwo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28771" y="3525488"/>
            <a:ext cx="973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Lor</a:t>
            </a:r>
            <a:r>
              <a:rPr lang="en-US" sz="2400" dirty="0" smtClean="0"/>
              <a:t> </a:t>
            </a:r>
            <a:r>
              <a:rPr lang="en-US" sz="2400" dirty="0" err="1" smtClean="0"/>
              <a:t>Chuny</a:t>
            </a:r>
            <a:r>
              <a:rPr lang="en-US" sz="2400" dirty="0" smtClean="0"/>
              <a:t> </a:t>
            </a:r>
            <a:r>
              <a:rPr lang="en-US" sz="2400" dirty="0" err="1" smtClean="0"/>
              <a:t>Matakatifu</a:t>
            </a:r>
            <a:r>
              <a:rPr lang="en-US" sz="2400" dirty="0" smtClean="0"/>
              <a:t> </a:t>
            </a:r>
            <a:r>
              <a:rPr lang="en-US" sz="2400" dirty="0" err="1" smtClean="0"/>
              <a:t>kuom</a:t>
            </a:r>
            <a:r>
              <a:rPr lang="en-US" sz="2400" dirty="0" smtClean="0"/>
              <a:t> </a:t>
            </a:r>
            <a:r>
              <a:rPr lang="en-US" sz="2400" dirty="0" err="1" smtClean="0"/>
              <a:t>joote</a:t>
            </a:r>
            <a:endParaRPr lang="en-US" sz="2400" dirty="0" smtClean="0"/>
          </a:p>
          <a:p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mondo</a:t>
            </a:r>
            <a:r>
              <a:rPr lang="en-US" sz="2400" dirty="0" smtClean="0"/>
              <a:t> </a:t>
            </a:r>
            <a:r>
              <a:rPr lang="en-US" sz="2400" dirty="0" err="1" smtClean="0"/>
              <a:t>omiwa</a:t>
            </a:r>
            <a:r>
              <a:rPr lang="en-US" sz="2400" dirty="0" smtClean="0"/>
              <a:t> hero Chun </a:t>
            </a:r>
            <a:r>
              <a:rPr lang="en-US" sz="2400" dirty="0" err="1" smtClean="0"/>
              <a:t>Matakatifu</a:t>
            </a:r>
            <a:r>
              <a:rPr lang="en-US" sz="2400" dirty="0" smtClean="0"/>
              <a:t> </a:t>
            </a:r>
            <a:r>
              <a:rPr lang="en-US" sz="2400" dirty="0" err="1" smtClean="0"/>
              <a:t>gi</a:t>
            </a:r>
            <a:r>
              <a:rPr lang="en-US" sz="2400" dirty="0" smtClean="0"/>
              <a:t> </a:t>
            </a:r>
            <a:r>
              <a:rPr lang="en-US" sz="2400" dirty="0" err="1" smtClean="0"/>
              <a:t>gige</a:t>
            </a:r>
            <a:r>
              <a:rPr lang="en-US" sz="2400" dirty="0" smtClean="0"/>
              <a:t> </a:t>
            </a:r>
            <a:r>
              <a:rPr lang="en-US" sz="2400" dirty="0" err="1" smtClean="0"/>
              <a:t>duto</a:t>
            </a:r>
            <a:r>
              <a:rPr lang="en-US" sz="2400" dirty="0" smtClean="0"/>
              <a:t> </a:t>
            </a:r>
            <a:r>
              <a:rPr lang="en-US" sz="2400" dirty="0" err="1" smtClean="0"/>
              <a:t>mokelonwa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28771" y="4575850"/>
            <a:ext cx="9492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</a:t>
            </a:r>
            <a:r>
              <a:rPr lang="en-US" sz="2400" dirty="0" err="1" smtClean="0"/>
              <a:t>Ruak</a:t>
            </a:r>
            <a:r>
              <a:rPr lang="en-US" sz="2400" dirty="0" smtClean="0"/>
              <a:t> </a:t>
            </a:r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Matakatifu</a:t>
            </a:r>
            <a:r>
              <a:rPr lang="en-US" sz="2400" dirty="0" smtClean="0"/>
              <a:t> e polo</a:t>
            </a:r>
          </a:p>
          <a:p>
            <a:r>
              <a:rPr lang="en-US" sz="2400" dirty="0" smtClean="0"/>
              <a:t>Mondo </a:t>
            </a:r>
            <a:r>
              <a:rPr lang="en-US" sz="2400" dirty="0" err="1" smtClean="0"/>
              <a:t>wayog</a:t>
            </a:r>
            <a:r>
              <a:rPr lang="en-US" sz="2400" dirty="0" smtClean="0"/>
              <a:t> </a:t>
            </a:r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k’wamor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10645" y="5626212"/>
            <a:ext cx="828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oket</a:t>
            </a:r>
            <a:r>
              <a:rPr lang="en-US" sz="2400" dirty="0" smtClean="0"/>
              <a:t> e </a:t>
            </a:r>
            <a:r>
              <a:rPr lang="en-US" sz="2400" dirty="0" err="1" smtClean="0"/>
              <a:t>wiye</a:t>
            </a:r>
            <a:r>
              <a:rPr lang="en-US" sz="2400" dirty="0" smtClean="0"/>
              <a:t> </a:t>
            </a:r>
            <a:r>
              <a:rPr lang="en-US" sz="2400" dirty="0" err="1" smtClean="0"/>
              <a:t>osimbo</a:t>
            </a:r>
            <a:r>
              <a:rPr lang="en-US" sz="2400" dirty="0" smtClean="0"/>
              <a:t> mar </a:t>
            </a:r>
            <a:r>
              <a:rPr lang="en-US" sz="2400" dirty="0" err="1" smtClean="0"/>
              <a:t>duong</a:t>
            </a:r>
            <a:r>
              <a:rPr lang="en-US" sz="2400" dirty="0" smtClean="0"/>
              <a:t>’ e polo. </a:t>
            </a:r>
            <a:r>
              <a:rPr lang="en-US" sz="2400" dirty="0" err="1" smtClean="0"/>
              <a:t>Bikira</a:t>
            </a:r>
            <a:r>
              <a:rPr lang="en-US" sz="2400" dirty="0" smtClean="0"/>
              <a:t> Maria </a:t>
            </a:r>
            <a:r>
              <a:rPr lang="en-US" sz="2400" dirty="0" err="1" smtClean="0"/>
              <a:t>mondo</a:t>
            </a:r>
            <a:r>
              <a:rPr lang="en-US" sz="2400" dirty="0" smtClean="0"/>
              <a:t> </a:t>
            </a:r>
            <a:r>
              <a:rPr lang="en-US" sz="2400" dirty="0" err="1" smtClean="0"/>
              <a:t>okwanwae</a:t>
            </a:r>
            <a:r>
              <a:rPr lang="en-US" sz="2400" dirty="0" smtClean="0"/>
              <a:t> </a:t>
            </a:r>
            <a:r>
              <a:rPr lang="en-US" sz="2400" dirty="0" err="1" smtClean="0"/>
              <a:t>nema</a:t>
            </a:r>
            <a:r>
              <a:rPr lang="en-US" sz="2400" dirty="0" smtClean="0"/>
              <a:t> mar </a:t>
            </a:r>
            <a:r>
              <a:rPr lang="en-US" sz="2400" dirty="0" err="1" smtClean="0"/>
              <a:t>tho</a:t>
            </a:r>
            <a:r>
              <a:rPr lang="en-US" sz="2400" dirty="0" smtClean="0"/>
              <a:t> </a:t>
            </a:r>
            <a:r>
              <a:rPr lang="en-US" sz="2400" dirty="0" err="1" smtClean="0"/>
              <a:t>maber</a:t>
            </a:r>
            <a:r>
              <a:rPr lang="en-US" sz="2400" dirty="0" smtClean="0"/>
              <a:t> kendo mar </a:t>
            </a:r>
            <a:r>
              <a:rPr lang="en-US" sz="2400" dirty="0" err="1" smtClean="0"/>
              <a:t>yudo</a:t>
            </a:r>
            <a:r>
              <a:rPr lang="en-US" sz="2400" dirty="0" smtClean="0"/>
              <a:t> </a:t>
            </a:r>
            <a:r>
              <a:rPr lang="en-US" sz="2400" dirty="0" err="1" smtClean="0"/>
              <a:t>osimbo</a:t>
            </a:r>
            <a:r>
              <a:rPr lang="en-US" sz="2400" dirty="0" smtClean="0"/>
              <a:t> e polo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3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021080"/>
            <a:ext cx="11277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Matakatifu</a:t>
            </a:r>
            <a:r>
              <a:rPr lang="en-US" dirty="0" smtClean="0"/>
              <a:t>, </a:t>
            </a:r>
            <a:r>
              <a:rPr lang="en-US" dirty="0" err="1" smtClean="0"/>
              <a:t>moher</a:t>
            </a:r>
            <a:r>
              <a:rPr lang="en-US" dirty="0" smtClean="0"/>
              <a:t> </a:t>
            </a:r>
            <a:r>
              <a:rPr lang="en-US" dirty="0" err="1" smtClean="0"/>
              <a:t>ahinya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nyakanene</a:t>
            </a:r>
            <a:r>
              <a:rPr lang="en-US" dirty="0" smtClean="0"/>
              <a:t> </a:t>
            </a:r>
            <a:r>
              <a:rPr lang="en-US" dirty="0" err="1" smtClean="0"/>
              <a:t>podi</a:t>
            </a:r>
            <a:r>
              <a:rPr lang="en-US" dirty="0" smtClean="0"/>
              <a:t> </a:t>
            </a:r>
            <a:r>
              <a:rPr lang="en-US" dirty="0" err="1" smtClean="0"/>
              <a:t>k’wawinjo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nituono</a:t>
            </a:r>
            <a:r>
              <a:rPr lang="en-US" dirty="0" smtClean="0"/>
              <a:t> </a:t>
            </a:r>
            <a:r>
              <a:rPr lang="en-US" dirty="0" err="1" smtClean="0"/>
              <a:t>ng’amoringo</a:t>
            </a:r>
            <a:r>
              <a:rPr lang="en-US" dirty="0" smtClean="0"/>
              <a:t> </a:t>
            </a:r>
            <a:r>
              <a:rPr lang="en-US" dirty="0" err="1" smtClean="0"/>
              <a:t>obiro</a:t>
            </a:r>
            <a:r>
              <a:rPr lang="en-US" dirty="0" smtClean="0"/>
              <a:t> </a:t>
            </a:r>
            <a:r>
              <a:rPr lang="en-US" dirty="0" err="1" smtClean="0"/>
              <a:t>iri</a:t>
            </a:r>
            <a:r>
              <a:rPr lang="en-US" dirty="0" smtClean="0"/>
              <a:t> 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irite</a:t>
            </a:r>
            <a:r>
              <a:rPr lang="en-US" dirty="0" smtClean="0"/>
              <a:t>, </a:t>
            </a:r>
            <a:r>
              <a:rPr lang="en-US" dirty="0" err="1" smtClean="0"/>
              <a:t>m’okwayi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ikonye</a:t>
            </a:r>
            <a:r>
              <a:rPr lang="en-US" dirty="0" smtClean="0"/>
              <a:t> </a:t>
            </a:r>
            <a:r>
              <a:rPr lang="en-US" dirty="0" err="1" smtClean="0"/>
              <a:t>m’odwari</a:t>
            </a:r>
            <a:r>
              <a:rPr lang="en-US" dirty="0" smtClean="0"/>
              <a:t>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ikwane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Emomiyo</a:t>
            </a:r>
            <a:r>
              <a:rPr lang="en-US" dirty="0" smtClean="0"/>
              <a:t> </a:t>
            </a:r>
            <a:r>
              <a:rPr lang="en-US" dirty="0" err="1" smtClean="0"/>
              <a:t>ageno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, </a:t>
            </a:r>
            <a:r>
              <a:rPr lang="en-US" dirty="0" err="1" smtClean="0"/>
              <a:t>abiro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Achung</a:t>
            </a:r>
            <a:r>
              <a:rPr lang="en-US" dirty="0" smtClean="0"/>
              <a:t>’ </a:t>
            </a:r>
            <a:r>
              <a:rPr lang="en-US" dirty="0" err="1" smtClean="0"/>
              <a:t>nyimi</a:t>
            </a:r>
            <a:r>
              <a:rPr lang="en-US" dirty="0" smtClean="0"/>
              <a:t> </a:t>
            </a:r>
            <a:r>
              <a:rPr lang="en-US" dirty="0" err="1" smtClean="0"/>
              <a:t>k’akwero</a:t>
            </a:r>
            <a:r>
              <a:rPr lang="en-US" dirty="0" smtClean="0"/>
              <a:t> </a:t>
            </a:r>
            <a:r>
              <a:rPr lang="en-US" dirty="0" err="1" smtClean="0"/>
              <a:t>marichona</a:t>
            </a:r>
            <a:r>
              <a:rPr lang="en-US" dirty="0" smtClean="0"/>
              <a:t>, a min Jesus </a:t>
            </a:r>
            <a:r>
              <a:rPr lang="en-US" dirty="0" err="1" smtClean="0"/>
              <a:t>kik</a:t>
            </a:r>
            <a:r>
              <a:rPr lang="en-US" dirty="0" smtClean="0"/>
              <a:t> </a:t>
            </a:r>
            <a:r>
              <a:rPr lang="en-US" dirty="0" err="1" smtClean="0"/>
              <a:t>itwona</a:t>
            </a:r>
            <a:r>
              <a:rPr lang="en-US" dirty="0" smtClean="0"/>
              <a:t> </a:t>
            </a:r>
            <a:r>
              <a:rPr lang="en-US" dirty="0" err="1" smtClean="0"/>
              <a:t>gik</a:t>
            </a:r>
            <a:r>
              <a:rPr lang="en-US" dirty="0" smtClean="0"/>
              <a:t> </a:t>
            </a:r>
            <a:r>
              <a:rPr lang="en-US" dirty="0" err="1" smtClean="0"/>
              <a:t>makwayo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err="1" smtClean="0"/>
              <a:t>mondo</a:t>
            </a:r>
            <a:r>
              <a:rPr lang="en-US" dirty="0" smtClean="0"/>
              <a:t> </a:t>
            </a:r>
            <a:r>
              <a:rPr lang="en-US" dirty="0" err="1" smtClean="0"/>
              <a:t>iwinja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ng’uononi</a:t>
            </a:r>
            <a:r>
              <a:rPr lang="en-US" dirty="0" smtClean="0"/>
              <a:t>,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lemona</a:t>
            </a:r>
            <a:r>
              <a:rPr lang="en-US" dirty="0" smtClean="0"/>
              <a:t>, Amen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P: Maria ma </a:t>
            </a:r>
            <a:r>
              <a:rPr lang="en-US" dirty="0" err="1" smtClean="0"/>
              <a:t>nochwe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onge</a:t>
            </a:r>
            <a:r>
              <a:rPr lang="en-US" dirty="0" smtClean="0"/>
              <a:t> </a:t>
            </a:r>
            <a:r>
              <a:rPr lang="en-US" dirty="0" err="1" smtClean="0"/>
              <a:t>marach</a:t>
            </a:r>
            <a:r>
              <a:rPr lang="en-US" dirty="0" smtClean="0"/>
              <a:t> mar </a:t>
            </a:r>
            <a:r>
              <a:rPr lang="en-US" dirty="0" err="1" smtClean="0"/>
              <a:t>kodhi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J: </a:t>
            </a:r>
            <a:r>
              <a:rPr lang="en-US" dirty="0" err="1" smtClean="0"/>
              <a:t>Ikwanawae</a:t>
            </a:r>
            <a:r>
              <a:rPr lang="en-US" dirty="0" smtClean="0"/>
              <a:t> wan </a:t>
            </a:r>
            <a:r>
              <a:rPr lang="en-US" dirty="0" err="1" smtClean="0"/>
              <a:t>m’waringo</a:t>
            </a:r>
            <a:r>
              <a:rPr lang="en-US" dirty="0" smtClean="0"/>
              <a:t> </a:t>
            </a:r>
            <a:r>
              <a:rPr lang="en-US" dirty="0" err="1" smtClean="0"/>
              <a:t>kuomi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82880"/>
            <a:ext cx="3474720" cy="646331"/>
          </a:xfrm>
          <a:prstGeom prst="rect">
            <a:avLst/>
          </a:prstGeo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 </a:t>
            </a:r>
            <a:r>
              <a:rPr lang="en-US" sz="3600" dirty="0" err="1" smtClean="0"/>
              <a:t>Bikira</a:t>
            </a:r>
            <a:r>
              <a:rPr lang="en-US" sz="3600" dirty="0" smtClean="0"/>
              <a:t> Maria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67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840" y="182245"/>
            <a:ext cx="3322320" cy="915035"/>
          </a:xfr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 err="1" smtClean="0"/>
              <a:t>Tieko</a:t>
            </a:r>
            <a:r>
              <a:rPr lang="en-US" dirty="0" smtClean="0"/>
              <a:t> </a:t>
            </a:r>
            <a:r>
              <a:rPr lang="en-US" dirty="0" err="1" smtClean="0"/>
              <a:t>katena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280160"/>
            <a:ext cx="1162812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Wamosi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misawa</a:t>
            </a:r>
            <a:r>
              <a:rPr lang="en-US" dirty="0" smtClean="0"/>
              <a:t> </a:t>
            </a:r>
            <a:r>
              <a:rPr lang="en-US" dirty="0" err="1" smtClean="0"/>
              <a:t>Ruoth</a:t>
            </a:r>
            <a:r>
              <a:rPr lang="en-US" dirty="0" smtClean="0"/>
              <a:t> </a:t>
            </a:r>
            <a:r>
              <a:rPr lang="en-US" dirty="0" err="1" smtClean="0"/>
              <a:t>manyako</a:t>
            </a:r>
            <a:r>
              <a:rPr lang="en-US" dirty="0" smtClean="0"/>
              <a:t>, min </a:t>
            </a:r>
            <a:r>
              <a:rPr lang="en-US" dirty="0" err="1" smtClean="0"/>
              <a:t>ng’wono</a:t>
            </a:r>
            <a:r>
              <a:rPr lang="en-US" dirty="0" smtClean="0"/>
              <a:t>, Maria in e </a:t>
            </a:r>
            <a:r>
              <a:rPr lang="en-US" dirty="0" err="1" smtClean="0"/>
              <a:t>ngimawa</a:t>
            </a:r>
            <a:r>
              <a:rPr lang="en-US" dirty="0" smtClean="0"/>
              <a:t>, </a:t>
            </a:r>
            <a:r>
              <a:rPr lang="en-US" dirty="0" err="1" smtClean="0"/>
              <a:t>long’owa</a:t>
            </a:r>
            <a:r>
              <a:rPr lang="en-US" dirty="0" smtClean="0"/>
              <a:t>, </a:t>
            </a:r>
            <a:r>
              <a:rPr lang="en-US" dirty="0" err="1" smtClean="0"/>
              <a:t>genowa</a:t>
            </a:r>
            <a:r>
              <a:rPr lang="en-US" dirty="0" smtClean="0"/>
              <a:t>,  </a:t>
            </a:r>
            <a:r>
              <a:rPr lang="en-US" dirty="0" err="1" smtClean="0"/>
              <a:t>wamosi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Kuomi</a:t>
            </a:r>
            <a:r>
              <a:rPr lang="en-US" dirty="0" smtClean="0"/>
              <a:t> </a:t>
            </a:r>
            <a:r>
              <a:rPr lang="en-US" dirty="0" err="1" smtClean="0"/>
              <a:t>em’waywakie</a:t>
            </a:r>
            <a:r>
              <a:rPr lang="en-US" dirty="0" smtClean="0"/>
              <a:t> wan </a:t>
            </a:r>
            <a:r>
              <a:rPr lang="en-US" dirty="0" err="1" smtClean="0"/>
              <a:t>nyithind</a:t>
            </a:r>
            <a:r>
              <a:rPr lang="en-US" dirty="0" smtClean="0"/>
              <a:t> Eva </a:t>
            </a:r>
            <a:r>
              <a:rPr lang="en-US" dirty="0" err="1" smtClean="0"/>
              <a:t>majodar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Kuomi</a:t>
            </a:r>
            <a:r>
              <a:rPr lang="en-US" dirty="0" smtClean="0"/>
              <a:t> </a:t>
            </a:r>
            <a:r>
              <a:rPr lang="en-US" dirty="0" err="1" smtClean="0"/>
              <a:t>em’wayweyoe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waywak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pi </a:t>
            </a:r>
            <a:r>
              <a:rPr lang="en-US" dirty="0" err="1" smtClean="0"/>
              <a:t>wang’wa</a:t>
            </a:r>
            <a:r>
              <a:rPr lang="en-US" dirty="0" smtClean="0"/>
              <a:t> </a:t>
            </a:r>
            <a:r>
              <a:rPr lang="en-US" dirty="0" err="1" smtClean="0"/>
              <a:t>chwer</a:t>
            </a:r>
            <a:r>
              <a:rPr lang="en-US" dirty="0" smtClean="0"/>
              <a:t> e </a:t>
            </a:r>
            <a:r>
              <a:rPr lang="en-US" dirty="0" err="1" smtClean="0"/>
              <a:t>aorani</a:t>
            </a:r>
            <a:r>
              <a:rPr lang="en-US" dirty="0" smtClean="0"/>
              <a:t> mar pi </a:t>
            </a:r>
            <a:r>
              <a:rPr lang="en-US" dirty="0" err="1" smtClean="0"/>
              <a:t>wang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Ero</a:t>
            </a:r>
            <a:r>
              <a:rPr lang="en-US" dirty="0" smtClean="0"/>
              <a:t> </a:t>
            </a:r>
            <a:r>
              <a:rPr lang="en-US" dirty="0" err="1" smtClean="0"/>
              <a:t>jachwakwa</a:t>
            </a:r>
            <a:r>
              <a:rPr lang="en-US" dirty="0" smtClean="0"/>
              <a:t> </a:t>
            </a:r>
            <a:r>
              <a:rPr lang="en-US" dirty="0" err="1" smtClean="0"/>
              <a:t>mang’won</a:t>
            </a:r>
            <a:r>
              <a:rPr lang="en-US" dirty="0" smtClean="0"/>
              <a:t> </a:t>
            </a:r>
            <a:r>
              <a:rPr lang="en-US" dirty="0" err="1" smtClean="0"/>
              <a:t>ahinya</a:t>
            </a:r>
            <a:r>
              <a:rPr lang="en-US" dirty="0" smtClean="0"/>
              <a:t> go </a:t>
            </a:r>
            <a:r>
              <a:rPr lang="en-US" dirty="0" err="1" smtClean="0"/>
              <a:t>wang’i</a:t>
            </a:r>
            <a:r>
              <a:rPr lang="en-US" dirty="0" smtClean="0"/>
              <a:t> </a:t>
            </a:r>
            <a:r>
              <a:rPr lang="en-US" dirty="0" err="1" smtClean="0"/>
              <a:t>mamuolno</a:t>
            </a:r>
            <a:r>
              <a:rPr lang="en-US" dirty="0" smtClean="0"/>
              <a:t> </a:t>
            </a:r>
            <a:r>
              <a:rPr lang="en-US" dirty="0" err="1" smtClean="0"/>
              <a:t>koumwa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Inyiswa</a:t>
            </a:r>
            <a:r>
              <a:rPr lang="en-US" dirty="0" smtClean="0"/>
              <a:t> Jesus </a:t>
            </a:r>
            <a:r>
              <a:rPr lang="en-US" dirty="0" err="1" smtClean="0"/>
              <a:t>nyathi</a:t>
            </a:r>
            <a:r>
              <a:rPr lang="en-US" dirty="0" smtClean="0"/>
              <a:t> mar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jahawi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wuodhwa</a:t>
            </a:r>
            <a:r>
              <a:rPr lang="en-US" dirty="0" smtClean="0"/>
              <a:t> </a:t>
            </a:r>
            <a:r>
              <a:rPr lang="en-US" dirty="0" err="1" smtClean="0"/>
              <a:t>orumo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mamuol</a:t>
            </a:r>
            <a:r>
              <a:rPr lang="en-US" dirty="0" smtClean="0"/>
              <a:t>, </a:t>
            </a:r>
            <a:r>
              <a:rPr lang="en-US" dirty="0" err="1" smtClean="0"/>
              <a:t>mang’won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malong’o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V: </a:t>
            </a:r>
            <a:r>
              <a:rPr lang="en-US" dirty="0" err="1" smtClean="0"/>
              <a:t>ikwanwae</a:t>
            </a:r>
            <a:r>
              <a:rPr lang="en-US" dirty="0" smtClean="0"/>
              <a:t> Min </a:t>
            </a:r>
            <a:r>
              <a:rPr lang="en-US" dirty="0" err="1" smtClean="0"/>
              <a:t>Nyasae</a:t>
            </a:r>
            <a:r>
              <a:rPr lang="en-US" dirty="0" smtClean="0"/>
              <a:t> </a:t>
            </a:r>
            <a:r>
              <a:rPr lang="en-US" dirty="0" err="1" smtClean="0"/>
              <a:t>Mtakatifu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R: Mondo </a:t>
            </a:r>
            <a:r>
              <a:rPr lang="en-US" dirty="0" err="1" smtClean="0"/>
              <a:t>wadok</a:t>
            </a:r>
            <a:r>
              <a:rPr lang="en-US" dirty="0" smtClean="0"/>
              <a:t> </a:t>
            </a:r>
            <a:r>
              <a:rPr lang="en-US" dirty="0" err="1" smtClean="0"/>
              <a:t>jomowinjore</a:t>
            </a:r>
            <a:r>
              <a:rPr lang="en-US" dirty="0" smtClean="0"/>
              <a:t> </a:t>
            </a:r>
            <a:r>
              <a:rPr lang="en-US" dirty="0" err="1" smtClean="0"/>
              <a:t>nwang’o</a:t>
            </a:r>
            <a:r>
              <a:rPr lang="en-US" dirty="0" smtClean="0"/>
              <a:t> </a:t>
            </a:r>
            <a:r>
              <a:rPr lang="en-US" dirty="0" err="1" smtClean="0"/>
              <a:t>gik</a:t>
            </a:r>
            <a:r>
              <a:rPr lang="en-US" dirty="0" smtClean="0"/>
              <a:t> ma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nochikowa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463" y="0"/>
            <a:ext cx="2072640" cy="6223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Walem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622382"/>
            <a:ext cx="11689080" cy="623561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Nyasaye</a:t>
            </a:r>
            <a:r>
              <a:rPr lang="en-US" dirty="0" smtClean="0"/>
              <a:t> mane </a:t>
            </a:r>
            <a:r>
              <a:rPr lang="en-US" dirty="0" err="1" smtClean="0"/>
              <a:t>Wuode</a:t>
            </a:r>
            <a:r>
              <a:rPr lang="en-US" dirty="0" smtClean="0"/>
              <a:t> </a:t>
            </a:r>
            <a:r>
              <a:rPr lang="en-US" dirty="0" err="1" smtClean="0"/>
              <a:t>mamiderma</a:t>
            </a:r>
            <a:r>
              <a:rPr lang="en-US" dirty="0" smtClean="0"/>
              <a:t> </a:t>
            </a:r>
            <a:r>
              <a:rPr lang="en-US" dirty="0" err="1" smtClean="0"/>
              <a:t>onwang’onwa</a:t>
            </a:r>
            <a:r>
              <a:rPr lang="en-US" dirty="0" smtClean="0"/>
              <a:t> </a:t>
            </a:r>
            <a:r>
              <a:rPr lang="en-US" dirty="0" err="1" smtClean="0"/>
              <a:t>kworuok</a:t>
            </a:r>
            <a:r>
              <a:rPr lang="en-US" dirty="0" smtClean="0"/>
              <a:t> </a:t>
            </a:r>
            <a:r>
              <a:rPr lang="en-US" dirty="0" err="1" smtClean="0"/>
              <a:t>mochwere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ngimane</a:t>
            </a:r>
            <a:r>
              <a:rPr lang="en-US" dirty="0" smtClean="0"/>
              <a:t>,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thone</a:t>
            </a:r>
            <a:r>
              <a:rPr lang="en-US" dirty="0" smtClean="0"/>
              <a:t>, kendo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chierne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Omio</a:t>
            </a:r>
            <a:r>
              <a:rPr lang="en-US" dirty="0" smtClean="0"/>
              <a:t> </a:t>
            </a:r>
            <a:r>
              <a:rPr lang="en-US" dirty="0" err="1" smtClean="0"/>
              <a:t>wakwayi</a:t>
            </a:r>
            <a:r>
              <a:rPr lang="en-US" dirty="0" smtClean="0"/>
              <a:t> </a:t>
            </a:r>
            <a:r>
              <a:rPr lang="en-US" dirty="0" err="1" smtClean="0"/>
              <a:t>Ruoth</a:t>
            </a:r>
            <a:r>
              <a:rPr lang="en-US" dirty="0" smtClean="0"/>
              <a:t>, </a:t>
            </a:r>
            <a:r>
              <a:rPr lang="en-US" dirty="0" err="1" smtClean="0"/>
              <a:t>k’waparo</a:t>
            </a:r>
            <a:r>
              <a:rPr lang="en-US" dirty="0" smtClean="0"/>
              <a:t> </a:t>
            </a:r>
            <a:r>
              <a:rPr lang="en-US" dirty="0" err="1" smtClean="0"/>
              <a:t>midhierni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mag rosary mar </a:t>
            </a:r>
            <a:r>
              <a:rPr lang="en-US" dirty="0" err="1" smtClean="0"/>
              <a:t>Bikira</a:t>
            </a:r>
            <a:r>
              <a:rPr lang="en-US" dirty="0" smtClean="0"/>
              <a:t> Maria </a:t>
            </a:r>
            <a:r>
              <a:rPr lang="en-US" dirty="0" err="1" smtClean="0"/>
              <a:t>Matakatifu</a:t>
            </a:r>
            <a:endParaRPr lang="en-US" dirty="0" smtClean="0"/>
          </a:p>
          <a:p>
            <a:r>
              <a:rPr lang="en-US" dirty="0" err="1" smtClean="0"/>
              <a:t>Nimondo</a:t>
            </a:r>
            <a:r>
              <a:rPr lang="en-US" dirty="0" smtClean="0"/>
              <a:t> </a:t>
            </a:r>
            <a:r>
              <a:rPr lang="en-US" dirty="0" err="1" smtClean="0"/>
              <a:t>watim</a:t>
            </a:r>
            <a:r>
              <a:rPr lang="en-US" dirty="0" smtClean="0"/>
              <a:t> </a:t>
            </a:r>
            <a:r>
              <a:rPr lang="en-US" dirty="0" err="1" smtClean="0"/>
              <a:t>gik</a:t>
            </a:r>
            <a:r>
              <a:rPr lang="en-US" dirty="0" smtClean="0"/>
              <a:t> mane </a:t>
            </a:r>
            <a:r>
              <a:rPr lang="en-US" dirty="0" err="1" smtClean="0"/>
              <a:t>gipuonjowa</a:t>
            </a:r>
            <a:r>
              <a:rPr lang="en-US" dirty="0" smtClean="0"/>
              <a:t> kendo </a:t>
            </a:r>
            <a:r>
              <a:rPr lang="en-US" dirty="0" err="1" smtClean="0"/>
              <a:t>wanwang</a:t>
            </a:r>
            <a:r>
              <a:rPr lang="en-US" dirty="0" smtClean="0"/>
              <a:t>’ </a:t>
            </a:r>
            <a:r>
              <a:rPr lang="en-US" dirty="0" err="1" smtClean="0"/>
              <a:t>gik</a:t>
            </a:r>
            <a:r>
              <a:rPr lang="en-US" dirty="0" smtClean="0"/>
              <a:t> mane </a:t>
            </a:r>
            <a:r>
              <a:rPr lang="en-US" dirty="0" err="1" smtClean="0"/>
              <a:t>gichikowa</a:t>
            </a:r>
            <a:r>
              <a:rPr lang="en-US" dirty="0" smtClean="0"/>
              <a:t>, </a:t>
            </a:r>
            <a:r>
              <a:rPr lang="en-US" dirty="0" err="1" smtClean="0"/>
              <a:t>nikech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nogo</a:t>
            </a:r>
            <a:r>
              <a:rPr lang="en-US" dirty="0" smtClean="0"/>
              <a:t> </a:t>
            </a:r>
            <a:r>
              <a:rPr lang="en-US" dirty="0" err="1" smtClean="0"/>
              <a:t>Ruodhwa</a:t>
            </a:r>
            <a:r>
              <a:rPr lang="en-US" dirty="0" smtClean="0"/>
              <a:t>. Amen.</a:t>
            </a:r>
          </a:p>
          <a:p>
            <a:pPr marL="0" indent="0">
              <a:buNone/>
            </a:pPr>
            <a:r>
              <a:rPr lang="en-US" dirty="0" smtClean="0"/>
              <a:t>V: </a:t>
            </a:r>
            <a:r>
              <a:rPr lang="en-US" dirty="0" err="1" smtClean="0"/>
              <a:t>Adundo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</a:t>
            </a:r>
            <a:r>
              <a:rPr lang="en-US" dirty="0" err="1" smtClean="0"/>
              <a:t>ahinya</a:t>
            </a:r>
            <a:r>
              <a:rPr lang="en-US" dirty="0" smtClean="0"/>
              <a:t> </a:t>
            </a:r>
            <a:r>
              <a:rPr lang="en-US" dirty="0"/>
              <a:t>mar </a:t>
            </a:r>
            <a:r>
              <a:rPr lang="en-US" dirty="0" smtClean="0"/>
              <a:t>Jesus         R</a:t>
            </a:r>
            <a:r>
              <a:rPr lang="en-US" dirty="0"/>
              <a:t>: </a:t>
            </a:r>
            <a:r>
              <a:rPr lang="en-US" dirty="0" err="1"/>
              <a:t>Kechwa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V: </a:t>
            </a:r>
            <a:r>
              <a:rPr lang="en-US" dirty="0" err="1" smtClean="0"/>
              <a:t>adundo</a:t>
            </a:r>
            <a:r>
              <a:rPr lang="en-US" dirty="0" smtClean="0"/>
              <a:t> </a:t>
            </a:r>
            <a:r>
              <a:rPr lang="en-US" dirty="0" err="1" smtClean="0"/>
              <a:t>maler</a:t>
            </a:r>
            <a:r>
              <a:rPr lang="en-US" dirty="0" smtClean="0"/>
              <a:t> mar </a:t>
            </a:r>
            <a:r>
              <a:rPr lang="en-US" dirty="0" err="1" smtClean="0"/>
              <a:t>Bikira</a:t>
            </a:r>
            <a:r>
              <a:rPr lang="en-US" dirty="0"/>
              <a:t> </a:t>
            </a:r>
            <a:r>
              <a:rPr lang="en-US" dirty="0" smtClean="0"/>
              <a:t>Maria                   R</a:t>
            </a:r>
            <a:r>
              <a:rPr lang="en-US" dirty="0"/>
              <a:t>: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V: </a:t>
            </a:r>
            <a:r>
              <a:rPr lang="en-US" dirty="0"/>
              <a:t>Josef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                           R</a:t>
            </a:r>
            <a:r>
              <a:rPr lang="en-US" dirty="0"/>
              <a:t>: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V:Joannes </a:t>
            </a:r>
            <a:r>
              <a:rPr lang="en-US" dirty="0" err="1" smtClean="0"/>
              <a:t>Efanjili</a:t>
            </a:r>
            <a:r>
              <a:rPr lang="en-US" dirty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                            R</a:t>
            </a:r>
            <a:r>
              <a:rPr lang="en-US" dirty="0"/>
              <a:t>: </a:t>
            </a:r>
            <a:r>
              <a:rPr lang="en-US" dirty="0" err="1"/>
              <a:t>Ikwanwae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V:Grignion mar </a:t>
            </a:r>
            <a:r>
              <a:rPr lang="en-US" dirty="0"/>
              <a:t>Montfort </a:t>
            </a:r>
            <a:r>
              <a:rPr lang="en-US" dirty="0" err="1" smtClean="0"/>
              <a:t>matakatifu</a:t>
            </a:r>
            <a:r>
              <a:rPr lang="en-US" dirty="0" smtClean="0"/>
              <a:t>               R:Ikwanae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E </a:t>
            </a:r>
            <a:r>
              <a:rPr lang="en-US" dirty="0" err="1" smtClean="0"/>
              <a:t>nying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uon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uowi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atakatifu</a:t>
            </a:r>
            <a:r>
              <a:rPr lang="en-US" dirty="0" smtClean="0"/>
              <a:t>. Amen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9968345" cy="623017"/>
          </a:xfrm>
          <a:pattFill prst="wdDn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US" dirty="0" err="1" smtClean="0"/>
              <a:t>Katena</a:t>
            </a:r>
            <a:r>
              <a:rPr lang="en-US" dirty="0" smtClean="0"/>
              <a:t> </a:t>
            </a:r>
            <a:r>
              <a:rPr lang="en-US" dirty="0" err="1" smtClean="0"/>
              <a:t>Lejio</a:t>
            </a:r>
            <a:r>
              <a:rPr lang="en-US" dirty="0" smtClean="0"/>
              <a:t> </a:t>
            </a:r>
            <a:r>
              <a:rPr lang="en-US" dirty="0" err="1" smtClean="0"/>
              <a:t>Mariae</a:t>
            </a:r>
            <a:r>
              <a:rPr lang="en-US" dirty="0" smtClean="0"/>
              <a:t> </a:t>
            </a:r>
            <a:r>
              <a:rPr lang="en-US" dirty="0" err="1" smtClean="0"/>
              <a:t>Antifon</a:t>
            </a:r>
            <a:r>
              <a:rPr lang="en-US" dirty="0" smtClean="0"/>
              <a:t> (</a:t>
            </a:r>
            <a:r>
              <a:rPr lang="en-US" dirty="0" err="1" smtClean="0"/>
              <a:t>chung</a:t>
            </a:r>
            <a:r>
              <a:rPr lang="en-US" dirty="0" smtClean="0"/>
              <a:t>’ </a:t>
            </a:r>
            <a:r>
              <a:rPr lang="en-US" dirty="0" err="1" smtClean="0"/>
              <a:t>malo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018"/>
            <a:ext cx="12192000" cy="62349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ng’ama</a:t>
            </a:r>
            <a:r>
              <a:rPr lang="en-US" dirty="0" smtClean="0"/>
              <a:t> </a:t>
            </a:r>
            <a:r>
              <a:rPr lang="en-US" dirty="0" err="1" smtClean="0"/>
              <a:t>othinyore</a:t>
            </a:r>
            <a:r>
              <a:rPr lang="en-US" dirty="0" smtClean="0"/>
              <a:t>, kaka pin </a:t>
            </a:r>
            <a:r>
              <a:rPr lang="en-US" dirty="0" err="1" smtClean="0"/>
              <a:t>m’oyawore</a:t>
            </a:r>
            <a:r>
              <a:rPr lang="en-US" dirty="0" smtClean="0"/>
              <a:t> </a:t>
            </a:r>
            <a:r>
              <a:rPr lang="en-US" dirty="0" err="1" smtClean="0"/>
              <a:t>malong’o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dwe</a:t>
            </a:r>
            <a:r>
              <a:rPr lang="en-US" dirty="0" smtClean="0"/>
              <a:t> </a:t>
            </a:r>
            <a:r>
              <a:rPr lang="en-US" dirty="0" err="1" smtClean="0"/>
              <a:t>marieny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r>
              <a:rPr lang="en-US" dirty="0" smtClean="0"/>
              <a:t>’ </a:t>
            </a:r>
            <a:r>
              <a:rPr lang="en-US" dirty="0" err="1" smtClean="0"/>
              <a:t>chieng</a:t>
            </a:r>
            <a:r>
              <a:rPr lang="en-US" dirty="0" smtClean="0"/>
              <a:t>’ </a:t>
            </a:r>
            <a:r>
              <a:rPr lang="en-US" dirty="0" err="1" smtClean="0"/>
              <a:t>malich</a:t>
            </a:r>
            <a:r>
              <a:rPr lang="en-US" dirty="0" smtClean="0"/>
              <a:t>, </a:t>
            </a:r>
            <a:r>
              <a:rPr lang="en-US" dirty="0" err="1" smtClean="0"/>
              <a:t>k’oganda</a:t>
            </a:r>
            <a:r>
              <a:rPr lang="en-US" dirty="0" smtClean="0"/>
              <a:t> ma </a:t>
            </a:r>
            <a:r>
              <a:rPr lang="en-US" dirty="0" err="1" smtClean="0"/>
              <a:t>oseikore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lweny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err="1" smtClean="0"/>
              <a:t>Ranyisi</a:t>
            </a:r>
            <a:r>
              <a:rPr lang="en-US" i="1" dirty="0" smtClean="0"/>
              <a:t> mar </a:t>
            </a:r>
            <a:r>
              <a:rPr lang="en-US" i="1" dirty="0" err="1" smtClean="0"/>
              <a:t>musalaba</a:t>
            </a:r>
            <a:r>
              <a:rPr lang="en-US" dirty="0" smtClean="0"/>
              <a:t>) </a:t>
            </a:r>
            <a:r>
              <a:rPr lang="en-US" dirty="0" err="1" smtClean="0"/>
              <a:t>Chuno</a:t>
            </a:r>
            <a:r>
              <a:rPr lang="en-US" dirty="0" smtClean="0"/>
              <a:t> </a:t>
            </a:r>
            <a:r>
              <a:rPr lang="en-US" dirty="0" err="1" smtClean="0"/>
              <a:t>pwoyo</a:t>
            </a:r>
            <a:r>
              <a:rPr lang="en-US" dirty="0" smtClean="0"/>
              <a:t> </a:t>
            </a:r>
            <a:r>
              <a:rPr lang="en-US" dirty="0" err="1" smtClean="0"/>
              <a:t>Ruoth</a:t>
            </a:r>
            <a:r>
              <a:rPr lang="en-US" dirty="0" smtClean="0"/>
              <a:t>. </a:t>
            </a:r>
            <a:r>
              <a:rPr lang="en-US" dirty="0" err="1" smtClean="0"/>
              <a:t>Chunya</a:t>
            </a:r>
            <a:r>
              <a:rPr lang="en-US" dirty="0" smtClean="0"/>
              <a:t> </a:t>
            </a:r>
            <a:r>
              <a:rPr lang="en-US" dirty="0" err="1" smtClean="0"/>
              <a:t>n’osemor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Nyasaye</a:t>
            </a:r>
            <a:r>
              <a:rPr lang="en-US" dirty="0" smtClean="0"/>
              <a:t>(</a:t>
            </a:r>
            <a:r>
              <a:rPr lang="en-US" dirty="0" err="1" smtClean="0"/>
              <a:t>ikulo</a:t>
            </a:r>
            <a:r>
              <a:rPr lang="en-US" dirty="0" smtClean="0"/>
              <a:t> </a:t>
            </a:r>
            <a:r>
              <a:rPr lang="en-US" dirty="0" err="1" smtClean="0"/>
              <a:t>wiyi</a:t>
            </a:r>
            <a:r>
              <a:rPr lang="en-US" dirty="0" smtClean="0"/>
              <a:t> </a:t>
            </a:r>
            <a:r>
              <a:rPr lang="en-US" dirty="0" err="1" smtClean="0"/>
              <a:t>matin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Jawarna</a:t>
            </a:r>
            <a:r>
              <a:rPr lang="en-US" dirty="0" smtClean="0"/>
              <a:t> </a:t>
            </a:r>
            <a:r>
              <a:rPr lang="en-US" dirty="0" err="1" smtClean="0"/>
              <a:t>nimar</a:t>
            </a:r>
            <a:r>
              <a:rPr lang="en-US" dirty="0" smtClean="0"/>
              <a:t> </a:t>
            </a:r>
            <a:r>
              <a:rPr lang="en-US" dirty="0" err="1" smtClean="0"/>
              <a:t>oseng’iyo</a:t>
            </a:r>
            <a:r>
              <a:rPr lang="en-US" dirty="0" smtClean="0"/>
              <a:t> tin mar </a:t>
            </a:r>
            <a:r>
              <a:rPr lang="en-US" dirty="0" err="1" smtClean="0"/>
              <a:t>misumbane</a:t>
            </a:r>
            <a:r>
              <a:rPr lang="en-US" dirty="0" smtClean="0"/>
              <a:t>. </a:t>
            </a:r>
            <a:r>
              <a:rPr lang="en-US" dirty="0" err="1" smtClean="0"/>
              <a:t>Neuru</a:t>
            </a:r>
            <a:r>
              <a:rPr lang="en-US" dirty="0" smtClean="0"/>
              <a:t> </a:t>
            </a:r>
            <a:r>
              <a:rPr lang="en-US" dirty="0" err="1" smtClean="0"/>
              <a:t>nyaka</a:t>
            </a:r>
            <a:r>
              <a:rPr lang="en-US" dirty="0" smtClean="0"/>
              <a:t> a </a:t>
            </a:r>
            <a:r>
              <a:rPr lang="en-US" dirty="0" err="1" smtClean="0"/>
              <a:t>kawuono</a:t>
            </a:r>
            <a:r>
              <a:rPr lang="en-US" dirty="0" smtClean="0"/>
              <a:t>, </a:t>
            </a:r>
            <a:r>
              <a:rPr lang="en-US" dirty="0" err="1" smtClean="0"/>
              <a:t>tieng’e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noluonga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jahawi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mar </a:t>
            </a:r>
            <a:r>
              <a:rPr lang="en-US" dirty="0" err="1" smtClean="0"/>
              <a:t>ng’ama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osetimona</a:t>
            </a:r>
            <a:r>
              <a:rPr lang="en-US" dirty="0" smtClean="0"/>
              <a:t> </a:t>
            </a:r>
            <a:r>
              <a:rPr lang="en-US" dirty="0" err="1" smtClean="0"/>
              <a:t>gik</a:t>
            </a:r>
            <a:r>
              <a:rPr lang="en-US" dirty="0" smtClean="0"/>
              <a:t> </a:t>
            </a:r>
            <a:r>
              <a:rPr lang="en-US" dirty="0" err="1" smtClean="0"/>
              <a:t>madongo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Nyinge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, </a:t>
            </a:r>
            <a:r>
              <a:rPr lang="en-US" dirty="0" err="1" smtClean="0"/>
              <a:t>ng’uonone</a:t>
            </a:r>
            <a:r>
              <a:rPr lang="en-US" dirty="0" smtClean="0"/>
              <a:t> </a:t>
            </a:r>
            <a:r>
              <a:rPr lang="en-US" dirty="0" err="1" smtClean="0"/>
              <a:t>obet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moluore</a:t>
            </a:r>
            <a:r>
              <a:rPr lang="en-US" dirty="0" smtClean="0"/>
              <a:t>, </a:t>
            </a:r>
            <a:r>
              <a:rPr lang="en-US" dirty="0" err="1" smtClean="0"/>
              <a:t>nyaka</a:t>
            </a:r>
            <a:r>
              <a:rPr lang="en-US" dirty="0" smtClean="0"/>
              <a:t> a </a:t>
            </a:r>
            <a:r>
              <a:rPr lang="en-US" dirty="0" err="1" smtClean="0"/>
              <a:t>tieng</a:t>
            </a:r>
            <a:r>
              <a:rPr lang="en-US" dirty="0" smtClean="0"/>
              <a:t>’ </a:t>
            </a:r>
            <a:r>
              <a:rPr lang="en-US" dirty="0" err="1" smtClean="0"/>
              <a:t>kwerewa</a:t>
            </a:r>
            <a:r>
              <a:rPr lang="en-US" dirty="0" smtClean="0"/>
              <a:t>, </a:t>
            </a:r>
            <a:r>
              <a:rPr lang="en-US" dirty="0" err="1" smtClean="0"/>
              <a:t>nyaka</a:t>
            </a:r>
            <a:r>
              <a:rPr lang="en-US" dirty="0" smtClean="0"/>
              <a:t> </a:t>
            </a:r>
            <a:r>
              <a:rPr lang="en-US" dirty="0" err="1" smtClean="0"/>
              <a:t>chopi</a:t>
            </a:r>
            <a:r>
              <a:rPr lang="en-US" dirty="0" smtClean="0"/>
              <a:t> </a:t>
            </a:r>
            <a:r>
              <a:rPr lang="en-US" dirty="0" err="1" smtClean="0"/>
              <a:t>tieng</a:t>
            </a:r>
            <a:r>
              <a:rPr lang="en-US" dirty="0" smtClean="0"/>
              <a:t>’ </a:t>
            </a:r>
            <a:r>
              <a:rPr lang="en-US" dirty="0" err="1" smtClean="0"/>
              <a:t>nyikwawa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Osetimo</a:t>
            </a:r>
            <a:r>
              <a:rPr lang="en-US" dirty="0" smtClean="0"/>
              <a:t> </a:t>
            </a:r>
            <a:r>
              <a:rPr lang="en-US" dirty="0" err="1" smtClean="0"/>
              <a:t>teko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bade, </a:t>
            </a:r>
            <a:r>
              <a:rPr lang="en-US" dirty="0" err="1" smtClean="0"/>
              <a:t>jonyadhi</a:t>
            </a:r>
            <a:r>
              <a:rPr lang="en-US" dirty="0" smtClean="0"/>
              <a:t> mane </a:t>
            </a:r>
            <a:r>
              <a:rPr lang="en-US" dirty="0" err="1" smtClean="0"/>
              <a:t>sungore</a:t>
            </a:r>
            <a:r>
              <a:rPr lang="en-US" dirty="0" smtClean="0"/>
              <a:t> e </a:t>
            </a:r>
            <a:r>
              <a:rPr lang="en-US" dirty="0" err="1" smtClean="0"/>
              <a:t>chunygi</a:t>
            </a:r>
            <a:r>
              <a:rPr lang="en-US" dirty="0" smtClean="0"/>
              <a:t>, </a:t>
            </a:r>
            <a:r>
              <a:rPr lang="en-US" dirty="0" err="1" smtClean="0"/>
              <a:t>osekeyogi</a:t>
            </a:r>
            <a:r>
              <a:rPr lang="en-US" dirty="0" smtClean="0"/>
              <a:t>. </a:t>
            </a:r>
            <a:r>
              <a:rPr lang="en-US" dirty="0" err="1" smtClean="0"/>
              <a:t>Oseriembo</a:t>
            </a:r>
            <a:r>
              <a:rPr lang="en-US" dirty="0" smtClean="0"/>
              <a:t> </a:t>
            </a:r>
            <a:r>
              <a:rPr lang="en-US" dirty="0" err="1" smtClean="0"/>
              <a:t>ruothi</a:t>
            </a:r>
            <a:r>
              <a:rPr lang="en-US" dirty="0" smtClean="0"/>
              <a:t> e </a:t>
            </a:r>
            <a:r>
              <a:rPr lang="en-US" dirty="0" err="1" smtClean="0"/>
              <a:t>kombegi</a:t>
            </a:r>
            <a:r>
              <a:rPr lang="en-US" dirty="0" smtClean="0"/>
              <a:t>, </a:t>
            </a:r>
            <a:r>
              <a:rPr lang="en-US" dirty="0" err="1" smtClean="0"/>
              <a:t>oseting’o</a:t>
            </a:r>
            <a:r>
              <a:rPr lang="en-US" dirty="0" smtClean="0"/>
              <a:t> </a:t>
            </a:r>
            <a:r>
              <a:rPr lang="en-US" dirty="0" err="1" smtClean="0"/>
              <a:t>jomatindo</a:t>
            </a:r>
            <a:r>
              <a:rPr lang="en-US" dirty="0" smtClean="0"/>
              <a:t> </a:t>
            </a:r>
            <a:r>
              <a:rPr lang="en-US" dirty="0" err="1" smtClean="0"/>
              <a:t>malo</a:t>
            </a:r>
            <a:endParaRPr lang="en-US" dirty="0" smtClean="0"/>
          </a:p>
          <a:p>
            <a:r>
              <a:rPr lang="en-US" dirty="0" err="1" smtClean="0"/>
              <a:t>Jomane</a:t>
            </a:r>
            <a:r>
              <a:rPr lang="en-US" dirty="0" smtClean="0"/>
              <a:t> </a:t>
            </a:r>
            <a:r>
              <a:rPr lang="en-US" dirty="0" err="1" smtClean="0"/>
              <a:t>kech</a:t>
            </a:r>
            <a:r>
              <a:rPr lang="en-US" dirty="0" smtClean="0"/>
              <a:t> kayo, </a:t>
            </a:r>
            <a:r>
              <a:rPr lang="en-US" dirty="0" err="1" smtClean="0"/>
              <a:t>oseyieng’ogi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gikmoko</a:t>
            </a:r>
            <a:r>
              <a:rPr lang="en-US" dirty="0" smtClean="0"/>
              <a:t>. </a:t>
            </a:r>
            <a:r>
              <a:rPr lang="en-US" dirty="0" err="1" smtClean="0"/>
              <a:t>Jomoko</a:t>
            </a:r>
            <a:r>
              <a:rPr lang="en-US" dirty="0" smtClean="0"/>
              <a:t> </a:t>
            </a:r>
            <a:r>
              <a:rPr lang="en-US" dirty="0" err="1" smtClean="0"/>
              <a:t>noriembo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gin </a:t>
            </a:r>
            <a:r>
              <a:rPr lang="en-US" dirty="0" err="1" smtClean="0"/>
              <a:t>nono</a:t>
            </a:r>
            <a:r>
              <a:rPr lang="en-US" dirty="0" smtClean="0"/>
              <a:t>, </a:t>
            </a:r>
            <a:r>
              <a:rPr lang="en-US" dirty="0" err="1" smtClean="0"/>
              <a:t>osekono</a:t>
            </a:r>
            <a:r>
              <a:rPr lang="en-US" dirty="0" smtClean="0"/>
              <a:t> Israel </a:t>
            </a:r>
            <a:r>
              <a:rPr lang="en-US" dirty="0" err="1" smtClean="0"/>
              <a:t>misumbane</a:t>
            </a:r>
            <a:r>
              <a:rPr lang="en-US" dirty="0" smtClean="0"/>
              <a:t>. </a:t>
            </a:r>
            <a:r>
              <a:rPr lang="en-US" dirty="0" err="1" smtClean="0"/>
              <a:t>K’oparo</a:t>
            </a:r>
            <a:r>
              <a:rPr lang="en-US" dirty="0" smtClean="0"/>
              <a:t> </a:t>
            </a:r>
            <a:r>
              <a:rPr lang="en-US" dirty="0" err="1" smtClean="0"/>
              <a:t>ng’wonone</a:t>
            </a:r>
            <a:r>
              <a:rPr lang="en-US" dirty="0" smtClean="0"/>
              <a:t>, kaka </a:t>
            </a:r>
            <a:r>
              <a:rPr lang="en-US" dirty="0" err="1" smtClean="0"/>
              <a:t>nosewacho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kwerewa</a:t>
            </a:r>
            <a:r>
              <a:rPr lang="en-US" dirty="0" smtClean="0"/>
              <a:t>, Abraham </a:t>
            </a:r>
            <a:r>
              <a:rPr lang="en-US" dirty="0" err="1" smtClean="0"/>
              <a:t>gi</a:t>
            </a:r>
            <a:r>
              <a:rPr lang="en-US" dirty="0" smtClean="0"/>
              <a:t> wan </a:t>
            </a:r>
            <a:r>
              <a:rPr lang="en-US" dirty="0" err="1" smtClean="0"/>
              <a:t>nikwaye</a:t>
            </a:r>
            <a:r>
              <a:rPr lang="en-US" dirty="0" smtClean="0"/>
              <a:t> </a:t>
            </a:r>
            <a:r>
              <a:rPr lang="en-US" dirty="0" err="1" smtClean="0"/>
              <a:t>manyaka</a:t>
            </a:r>
            <a:r>
              <a:rPr lang="en-US" dirty="0" smtClean="0"/>
              <a:t> </a:t>
            </a:r>
            <a:r>
              <a:rPr lang="en-US" dirty="0" err="1" smtClean="0"/>
              <a:t>chieng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Duong </a:t>
            </a:r>
            <a:r>
              <a:rPr lang="en-US" dirty="0" err="1" smtClean="0"/>
              <a:t>obedie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uonwa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Wuowi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, kaka </a:t>
            </a:r>
            <a:r>
              <a:rPr lang="en-US" dirty="0" err="1" smtClean="0"/>
              <a:t>nobet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err="1" smtClean="0"/>
              <a:t>kwongo</a:t>
            </a:r>
            <a:r>
              <a:rPr lang="en-US" dirty="0" smtClean="0"/>
              <a:t> kendo </a:t>
            </a:r>
            <a:r>
              <a:rPr lang="en-US" dirty="0" err="1" smtClean="0"/>
              <a:t>kawuono</a:t>
            </a:r>
            <a:r>
              <a:rPr lang="en-US" dirty="0" smtClean="0"/>
              <a:t> kendo </a:t>
            </a:r>
            <a:r>
              <a:rPr lang="en-US" dirty="0" err="1" smtClean="0"/>
              <a:t>ndalo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higini</a:t>
            </a:r>
            <a:r>
              <a:rPr lang="en-US" dirty="0" smtClean="0"/>
              <a:t> amen.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1529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Presdium Matakatifu</vt:lpstr>
      <vt:lpstr>Wend chako Presdium</vt:lpstr>
      <vt:lpstr>Chako Katena</vt:lpstr>
      <vt:lpstr>PowerPoint Presentation</vt:lpstr>
      <vt:lpstr>Midhierni mar Luor</vt:lpstr>
      <vt:lpstr>PowerPoint Presentation</vt:lpstr>
      <vt:lpstr>Tieko katena</vt:lpstr>
      <vt:lpstr>Walem </vt:lpstr>
      <vt:lpstr>Katena Lejio Mariae Antifon (chung’ malo)</vt:lpstr>
      <vt:lpstr>Antifon(chung’ malo)</vt:lpstr>
      <vt:lpstr>Waringo wabiro iri</vt:lpstr>
      <vt:lpstr>Walem</vt:lpstr>
      <vt:lpstr>PowerPoint Presentation</vt:lpstr>
      <vt:lpstr>PowerPoint Presentation</vt:lpstr>
      <vt:lpstr>Litania mar Bikira Maria Matakatifu</vt:lpstr>
      <vt:lpstr>PowerPoint Presentation</vt:lpstr>
      <vt:lpstr>PowerPoint Presentation</vt:lpstr>
      <vt:lpstr>Lemo mar kwayo ni joketho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THUOHNjR</dc:creator>
  <cp:lastModifiedBy>ThuohnJr</cp:lastModifiedBy>
  <cp:revision>51</cp:revision>
  <dcterms:created xsi:type="dcterms:W3CDTF">2023-01-18T13:29:07Z</dcterms:created>
  <dcterms:modified xsi:type="dcterms:W3CDTF">2023-01-18T19:29:29Z</dcterms:modified>
</cp:coreProperties>
</file>