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6500" y="3276600"/>
            <a:ext cx="8248650" cy="2190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150" y="2855913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Baskerville Old Face" panose="02020602080505020303" pitchFamily="18" charset="0"/>
              </a:rPr>
              <a:t>Rosary </a:t>
            </a:r>
            <a:r>
              <a:rPr lang="en-US" sz="8800" b="1" dirty="0" err="1" smtClean="0">
                <a:latin typeface="Baskerville Old Face" panose="02020602080505020303" pitchFamily="18" charset="0"/>
              </a:rPr>
              <a:t>Mtakatifu</a:t>
            </a:r>
            <a:endParaRPr lang="en-US" sz="88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4" y="652887"/>
            <a:ext cx="4824789" cy="32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190" y="256841"/>
            <a:ext cx="4896852" cy="958348"/>
          </a:xfrm>
        </p:spPr>
        <p:txBody>
          <a:bodyPr/>
          <a:lstStyle/>
          <a:p>
            <a:r>
              <a:rPr lang="en-US" dirty="0" err="1" smtClean="0"/>
              <a:t>Ayie</a:t>
            </a:r>
            <a:r>
              <a:rPr lang="en-US" dirty="0" smtClean="0"/>
              <a:t>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2370" cy="404651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Ayie</a:t>
            </a:r>
            <a:r>
              <a:rPr lang="en-US" dirty="0" smtClean="0"/>
              <a:t> Nyasaye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smtClean="0"/>
              <a:t>Manyalo</a:t>
            </a:r>
            <a:r>
              <a:rPr lang="en-US" dirty="0" smtClean="0"/>
              <a:t> </a:t>
            </a:r>
            <a:r>
              <a:rPr lang="en-US" dirty="0" err="1" smtClean="0"/>
              <a:t>gikmoko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 </a:t>
            </a:r>
            <a:r>
              <a:rPr lang="en-US" dirty="0" err="1" smtClean="0"/>
              <a:t>jachwech</a:t>
            </a:r>
            <a:r>
              <a:rPr lang="en-US" dirty="0" smtClean="0"/>
              <a:t> polo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piny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</a:t>
            </a:r>
            <a:r>
              <a:rPr lang="en-US" dirty="0" smtClean="0"/>
              <a:t> Jesus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Wuode</a:t>
            </a:r>
            <a:r>
              <a:rPr lang="en-US" dirty="0" smtClean="0"/>
              <a:t> </a:t>
            </a:r>
            <a:r>
              <a:rPr lang="en-US" dirty="0" err="1" smtClean="0"/>
              <a:t>mamiderma</a:t>
            </a:r>
            <a:r>
              <a:rPr lang="en-US" dirty="0" smtClean="0"/>
              <a:t> </a:t>
            </a:r>
            <a:r>
              <a:rPr lang="en-US" dirty="0" err="1" smtClean="0"/>
              <a:t>Ruodhwa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Manomak</a:t>
            </a:r>
            <a:r>
              <a:rPr lang="en-US" dirty="0" smtClean="0"/>
              <a:t> </a:t>
            </a:r>
            <a:r>
              <a:rPr lang="en-US" dirty="0" err="1" smtClean="0"/>
              <a:t>ichne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Chun </a:t>
            </a:r>
            <a:r>
              <a:rPr lang="en-US" dirty="0" err="1" smtClean="0"/>
              <a:t>Matakatifu,Bikira</a:t>
            </a:r>
            <a:r>
              <a:rPr lang="en-US" dirty="0" smtClean="0"/>
              <a:t> Maria </a:t>
            </a:r>
            <a:r>
              <a:rPr lang="en-US" dirty="0" err="1" smtClean="0"/>
              <a:t>ema</a:t>
            </a:r>
            <a:r>
              <a:rPr lang="en-US" dirty="0" smtClean="0"/>
              <a:t> </a:t>
            </a:r>
            <a:r>
              <a:rPr lang="en-US" dirty="0" err="1" smtClean="0"/>
              <a:t>nonywole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Manosande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Pontius </a:t>
            </a:r>
            <a:r>
              <a:rPr lang="en-US" dirty="0" err="1" smtClean="0"/>
              <a:t>Pilato</a:t>
            </a:r>
            <a:r>
              <a:rPr lang="en-US" dirty="0" smtClean="0"/>
              <a:t>, </a:t>
            </a:r>
            <a:r>
              <a:rPr lang="en-US" dirty="0" err="1" smtClean="0"/>
              <a:t>manogure</a:t>
            </a:r>
            <a:r>
              <a:rPr lang="en-US" dirty="0" smtClean="0"/>
              <a:t> e </a:t>
            </a:r>
            <a:r>
              <a:rPr lang="en-US" dirty="0" err="1" smtClean="0"/>
              <a:t>musalaba,manotho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Manoyike,nolor</a:t>
            </a:r>
            <a:r>
              <a:rPr lang="en-US" dirty="0" smtClean="0"/>
              <a:t> e limbo, </a:t>
            </a:r>
            <a:r>
              <a:rPr lang="en-US" dirty="0" err="1" smtClean="0"/>
              <a:t>chieng</a:t>
            </a:r>
            <a:r>
              <a:rPr lang="en-US" dirty="0" smtClean="0"/>
              <a:t>’ mar </a:t>
            </a:r>
            <a:r>
              <a:rPr lang="en-US" dirty="0" err="1" smtClean="0"/>
              <a:t>adek</a:t>
            </a:r>
            <a:r>
              <a:rPr lang="en-US" dirty="0" smtClean="0"/>
              <a:t> </a:t>
            </a:r>
            <a:r>
              <a:rPr lang="en-US" dirty="0" err="1" smtClean="0"/>
              <a:t>nochier</a:t>
            </a:r>
            <a:r>
              <a:rPr lang="en-US" dirty="0" smtClean="0"/>
              <a:t> </a:t>
            </a:r>
            <a:r>
              <a:rPr lang="en-US" dirty="0" err="1" smtClean="0"/>
              <a:t>kuom</a:t>
            </a:r>
            <a:r>
              <a:rPr lang="en-US" dirty="0" smtClean="0"/>
              <a:t> </a:t>
            </a:r>
            <a:r>
              <a:rPr lang="en-US" dirty="0" err="1" smtClean="0"/>
              <a:t>jomotho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Nodum</a:t>
            </a:r>
            <a:r>
              <a:rPr lang="en-US" dirty="0" smtClean="0"/>
              <a:t> e polo, </a:t>
            </a:r>
            <a:r>
              <a:rPr lang="en-US" dirty="0" err="1" smtClean="0"/>
              <a:t>obet</a:t>
            </a:r>
            <a:r>
              <a:rPr lang="en-US" dirty="0" smtClean="0"/>
              <a:t> e </a:t>
            </a:r>
            <a:r>
              <a:rPr lang="en-US" dirty="0" err="1" smtClean="0"/>
              <a:t>lwedo</a:t>
            </a:r>
            <a:r>
              <a:rPr lang="en-US" dirty="0" smtClean="0"/>
              <a:t> ma </a:t>
            </a:r>
            <a:r>
              <a:rPr lang="en-US" dirty="0" err="1" smtClean="0"/>
              <a:t>kor</a:t>
            </a:r>
            <a:r>
              <a:rPr lang="en-US" dirty="0" smtClean="0"/>
              <a:t> </a:t>
            </a:r>
            <a:r>
              <a:rPr lang="en-US" dirty="0" err="1" smtClean="0"/>
              <a:t>achwich</a:t>
            </a:r>
            <a:r>
              <a:rPr lang="en-US" dirty="0" smtClean="0"/>
              <a:t> mar </a:t>
            </a:r>
            <a:r>
              <a:rPr lang="en-US" dirty="0" err="1" smtClean="0"/>
              <a:t>Nyasaye</a:t>
            </a:r>
            <a:r>
              <a:rPr lang="en-US" dirty="0" smtClean="0"/>
              <a:t> </a:t>
            </a:r>
            <a:r>
              <a:rPr lang="en-US" dirty="0" err="1" smtClean="0"/>
              <a:t>Wuon</a:t>
            </a:r>
            <a:r>
              <a:rPr lang="en-US" dirty="0" smtClean="0"/>
              <a:t> </a:t>
            </a:r>
            <a:r>
              <a:rPr lang="en-US" dirty="0" err="1" smtClean="0"/>
              <a:t>Manyalo</a:t>
            </a:r>
            <a:r>
              <a:rPr lang="en-US" dirty="0" smtClean="0"/>
              <a:t> </a:t>
            </a:r>
            <a:r>
              <a:rPr lang="en-US" dirty="0" err="1" smtClean="0"/>
              <a:t>gikmoko</a:t>
            </a:r>
            <a:r>
              <a:rPr lang="en-US" dirty="0" smtClean="0"/>
              <a:t> </a:t>
            </a:r>
            <a:r>
              <a:rPr lang="en-US" dirty="0" err="1" smtClean="0"/>
              <a:t>duto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Kama </a:t>
            </a:r>
            <a:r>
              <a:rPr lang="en-US" dirty="0" err="1" smtClean="0"/>
              <a:t>noaye</a:t>
            </a:r>
            <a:r>
              <a:rPr lang="en-US" dirty="0" smtClean="0"/>
              <a:t> </a:t>
            </a:r>
            <a:r>
              <a:rPr lang="en-US" dirty="0" err="1" smtClean="0"/>
              <a:t>koduogo</a:t>
            </a:r>
            <a:r>
              <a:rPr lang="en-US" dirty="0" smtClean="0"/>
              <a:t>  </a:t>
            </a:r>
            <a:r>
              <a:rPr lang="en-US" dirty="0" err="1" smtClean="0"/>
              <a:t>yalo</a:t>
            </a:r>
            <a:r>
              <a:rPr lang="en-US" dirty="0" smtClean="0"/>
              <a:t> </a:t>
            </a:r>
            <a:r>
              <a:rPr lang="en-US" dirty="0" err="1" smtClean="0"/>
              <a:t>jomangima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jomotho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720"/>
            <a:ext cx="10515600" cy="5369243"/>
          </a:xfrm>
        </p:spPr>
        <p:txBody>
          <a:bodyPr/>
          <a:lstStyle/>
          <a:p>
            <a:r>
              <a:rPr lang="en-US" dirty="0" err="1" smtClean="0"/>
              <a:t>Ayie</a:t>
            </a:r>
            <a:r>
              <a:rPr lang="en-US" dirty="0" smtClean="0"/>
              <a:t> </a:t>
            </a:r>
            <a:r>
              <a:rPr lang="en-US" dirty="0" err="1" smtClean="0"/>
              <a:t>Chuny</a:t>
            </a:r>
            <a:r>
              <a:rPr lang="en-US" dirty="0" smtClean="0"/>
              <a:t> </a:t>
            </a:r>
            <a:r>
              <a:rPr lang="en-US" dirty="0" err="1" smtClean="0"/>
              <a:t>Mtakatifu,Eklesia</a:t>
            </a:r>
            <a:r>
              <a:rPr lang="en-US" dirty="0" smtClean="0"/>
              <a:t> </a:t>
            </a:r>
            <a:r>
              <a:rPr lang="en-US" dirty="0" err="1" smtClean="0"/>
              <a:t>makatholik</a:t>
            </a:r>
            <a:r>
              <a:rPr lang="en-US" dirty="0" smtClean="0"/>
              <a:t> </a:t>
            </a:r>
            <a:r>
              <a:rPr lang="en-US" dirty="0" err="1" smtClean="0"/>
              <a:t>Matakatifu</a:t>
            </a:r>
            <a:r>
              <a:rPr lang="en-US" dirty="0" smtClean="0"/>
              <a:t>, </a:t>
            </a:r>
            <a:r>
              <a:rPr lang="en-US" dirty="0" err="1" smtClean="0"/>
              <a:t>riwruok</a:t>
            </a:r>
            <a:r>
              <a:rPr lang="en-US" dirty="0" smtClean="0"/>
              <a:t> mar </a:t>
            </a:r>
            <a:r>
              <a:rPr lang="en-US" dirty="0" err="1" smtClean="0"/>
              <a:t>jotakatifu</a:t>
            </a:r>
            <a:r>
              <a:rPr lang="en-US" dirty="0" smtClean="0"/>
              <a:t>, </a:t>
            </a:r>
            <a:r>
              <a:rPr lang="en-US" dirty="0" err="1" smtClean="0"/>
              <a:t>golo</a:t>
            </a:r>
            <a:r>
              <a:rPr lang="en-US" dirty="0" smtClean="0"/>
              <a:t> mar </a:t>
            </a:r>
            <a:r>
              <a:rPr lang="en-US" dirty="0" err="1" smtClean="0"/>
              <a:t>maricho</a:t>
            </a:r>
            <a:r>
              <a:rPr lang="en-US" dirty="0" smtClean="0"/>
              <a:t>, </a:t>
            </a:r>
            <a:r>
              <a:rPr lang="en-US" dirty="0" err="1" smtClean="0"/>
              <a:t>chier</a:t>
            </a:r>
            <a:r>
              <a:rPr lang="en-US" dirty="0" smtClean="0"/>
              <a:t> mar </a:t>
            </a:r>
            <a:r>
              <a:rPr lang="en-US" dirty="0" err="1" smtClean="0"/>
              <a:t>ringruok</a:t>
            </a:r>
            <a:r>
              <a:rPr lang="en-US" dirty="0" smtClean="0"/>
              <a:t>,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ngima</a:t>
            </a:r>
            <a:r>
              <a:rPr lang="en-US" dirty="0" smtClean="0"/>
              <a:t> ma </a:t>
            </a:r>
            <a:r>
              <a:rPr lang="en-US" dirty="0" err="1" smtClean="0"/>
              <a:t>okrum</a:t>
            </a:r>
            <a:r>
              <a:rPr lang="en-US" dirty="0" smtClean="0"/>
              <a:t>. Amen.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Rosary Mtakatifu</vt:lpstr>
      <vt:lpstr>Ayie Nyasaye Wuon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THUOHNjR</dc:creator>
  <cp:lastModifiedBy>ThuohnJr</cp:lastModifiedBy>
  <cp:revision>6</cp:revision>
  <dcterms:created xsi:type="dcterms:W3CDTF">2023-01-18T13:02:52Z</dcterms:created>
  <dcterms:modified xsi:type="dcterms:W3CDTF">2023-01-27T06:52:38Z</dcterms:modified>
</cp:coreProperties>
</file>