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6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62B1-6868-4EB4-A2AB-192D7B35D008}" type="datetimeFigureOut">
              <a:rPr lang="en-US" smtClean="0"/>
              <a:t>13/7/2020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6862-450E-4B45-BC46-714731FD3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9969" y="923428"/>
            <a:ext cx="1181243" cy="450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6721" y="970547"/>
            <a:ext cx="1348272" cy="42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61521" y="879945"/>
            <a:ext cx="1321902" cy="412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4491" y="4248248"/>
            <a:ext cx="1343010" cy="49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99444" y="2768774"/>
            <a:ext cx="1343010" cy="49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88099" y="5465944"/>
            <a:ext cx="1343010" cy="49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05996" y="5676867"/>
            <a:ext cx="1130750" cy="37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00703" y="5519818"/>
            <a:ext cx="1520793" cy="46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Theo </a:t>
            </a:r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88010" y="5508058"/>
            <a:ext cx="1136380" cy="479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188565" y="171914"/>
            <a:ext cx="1592421" cy="453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IDHoadon</a:t>
            </a:r>
            <a:endParaRPr lang="en-US" u="sng" dirty="0"/>
          </a:p>
        </p:txBody>
      </p:sp>
      <p:sp>
        <p:nvSpPr>
          <p:cNvPr id="15" name="Oval 14"/>
          <p:cNvSpPr/>
          <p:nvPr/>
        </p:nvSpPr>
        <p:spPr>
          <a:xfrm>
            <a:off x="9845155" y="0"/>
            <a:ext cx="1131747" cy="559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797708" y="696149"/>
            <a:ext cx="1133482" cy="73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03830" y="1524000"/>
            <a:ext cx="1213701" cy="550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710103" y="17029"/>
            <a:ext cx="1183347" cy="56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324201" y="69668"/>
            <a:ext cx="1198575" cy="554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Gmail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541570" y="69668"/>
            <a:ext cx="1102838" cy="555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Iduser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7095" y="69668"/>
            <a:ext cx="1023155" cy="588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NgayLap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104187" y="49260"/>
            <a:ext cx="1286907" cy="554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IDPhieuNhap</a:t>
            </a:r>
            <a:endParaRPr lang="en-US" dirty="0"/>
          </a:p>
        </p:txBody>
      </p:sp>
      <p:sp>
        <p:nvSpPr>
          <p:cNvPr id="26" name="Diamond 25"/>
          <p:cNvSpPr/>
          <p:nvPr/>
        </p:nvSpPr>
        <p:spPr>
          <a:xfrm>
            <a:off x="2717785" y="933757"/>
            <a:ext cx="1484954" cy="4193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endParaRPr lang="en-US" dirty="0"/>
          </a:p>
        </p:txBody>
      </p:sp>
      <p:cxnSp>
        <p:nvCxnSpPr>
          <p:cNvPr id="28" name="Straight Connector 27"/>
          <p:cNvCxnSpPr>
            <a:stCxn id="5" idx="3"/>
            <a:endCxn id="26" idx="1"/>
          </p:cNvCxnSpPr>
          <p:nvPr/>
        </p:nvCxnSpPr>
        <p:spPr>
          <a:xfrm flipV="1">
            <a:off x="1931212" y="1143457"/>
            <a:ext cx="786573" cy="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3"/>
            <a:endCxn id="6" idx="1"/>
          </p:cNvCxnSpPr>
          <p:nvPr/>
        </p:nvCxnSpPr>
        <p:spPr>
          <a:xfrm>
            <a:off x="4202739" y="1143457"/>
            <a:ext cx="643982" cy="41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6876373" y="879945"/>
            <a:ext cx="1384720" cy="467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endParaRPr lang="en-US" dirty="0"/>
          </a:p>
        </p:txBody>
      </p:sp>
      <p:cxnSp>
        <p:nvCxnSpPr>
          <p:cNvPr id="36" name="Straight Connector 35"/>
          <p:cNvCxnSpPr>
            <a:stCxn id="6" idx="3"/>
            <a:endCxn id="34" idx="1"/>
          </p:cNvCxnSpPr>
          <p:nvPr/>
        </p:nvCxnSpPr>
        <p:spPr>
          <a:xfrm flipV="1">
            <a:off x="6194993" y="1113658"/>
            <a:ext cx="681380" cy="7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99446" y="857586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16796" y="836306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cxnSp>
        <p:nvCxnSpPr>
          <p:cNvPr id="43" name="Straight Connector 42"/>
          <p:cNvCxnSpPr>
            <a:stCxn id="7" idx="1"/>
            <a:endCxn id="34" idx="3"/>
          </p:cNvCxnSpPr>
          <p:nvPr/>
        </p:nvCxnSpPr>
        <p:spPr>
          <a:xfrm flipH="1">
            <a:off x="8261093" y="1086245"/>
            <a:ext cx="700428" cy="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8791" y="862428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517386" y="879945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 rot="4986186">
            <a:off x="2479142" y="2230080"/>
            <a:ext cx="1457939" cy="4524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endParaRPr lang="en-US" dirty="0"/>
          </a:p>
        </p:txBody>
      </p:sp>
      <p:cxnSp>
        <p:nvCxnSpPr>
          <p:cNvPr id="52" name="Straight Connector 51"/>
          <p:cNvCxnSpPr>
            <a:stCxn id="5" idx="2"/>
            <a:endCxn id="50" idx="1"/>
          </p:cNvCxnSpPr>
          <p:nvPr/>
        </p:nvCxnSpPr>
        <p:spPr>
          <a:xfrm>
            <a:off x="1340591" y="1373741"/>
            <a:ext cx="1779984" cy="35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3"/>
            <a:endCxn id="9" idx="1"/>
          </p:cNvCxnSpPr>
          <p:nvPr/>
        </p:nvCxnSpPr>
        <p:spPr>
          <a:xfrm flipV="1">
            <a:off x="3295648" y="3015278"/>
            <a:ext cx="1503796" cy="16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 rot="16427998">
            <a:off x="7384749" y="2093955"/>
            <a:ext cx="1373871" cy="5153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endParaRPr lang="en-US" dirty="0"/>
          </a:p>
        </p:txBody>
      </p:sp>
      <p:cxnSp>
        <p:nvCxnSpPr>
          <p:cNvPr id="59" name="Straight Connector 58"/>
          <p:cNvCxnSpPr>
            <a:stCxn id="9" idx="3"/>
            <a:endCxn id="57" idx="1"/>
          </p:cNvCxnSpPr>
          <p:nvPr/>
        </p:nvCxnSpPr>
        <p:spPr>
          <a:xfrm>
            <a:off x="6142454" y="3015278"/>
            <a:ext cx="1883706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3"/>
            <a:endCxn id="7" idx="2"/>
          </p:cNvCxnSpPr>
          <p:nvPr/>
        </p:nvCxnSpPr>
        <p:spPr>
          <a:xfrm flipV="1">
            <a:off x="8117210" y="1292544"/>
            <a:ext cx="1505262" cy="37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98928" y="1445616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903894" y="2683629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687297" y="2890808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158235" y="1258836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cxnSp>
        <p:nvCxnSpPr>
          <p:cNvPr id="79" name="Straight Connector 78"/>
          <p:cNvCxnSpPr>
            <a:stCxn id="7" idx="0"/>
            <a:endCxn id="14" idx="5"/>
          </p:cNvCxnSpPr>
          <p:nvPr/>
        </p:nvCxnSpPr>
        <p:spPr>
          <a:xfrm flipH="1" flipV="1">
            <a:off x="9547781" y="559195"/>
            <a:ext cx="74691" cy="3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4"/>
            <a:endCxn id="7" idx="0"/>
          </p:cNvCxnSpPr>
          <p:nvPr/>
        </p:nvCxnSpPr>
        <p:spPr>
          <a:xfrm flipH="1">
            <a:off x="9622472" y="559195"/>
            <a:ext cx="788557" cy="3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" idx="0"/>
            <a:endCxn id="16" idx="2"/>
          </p:cNvCxnSpPr>
          <p:nvPr/>
        </p:nvCxnSpPr>
        <p:spPr>
          <a:xfrm>
            <a:off x="9622472" y="879945"/>
            <a:ext cx="1175236" cy="18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" idx="0"/>
            <a:endCxn id="17" idx="1"/>
          </p:cNvCxnSpPr>
          <p:nvPr/>
        </p:nvCxnSpPr>
        <p:spPr>
          <a:xfrm>
            <a:off x="9622472" y="879945"/>
            <a:ext cx="1159100" cy="72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" idx="0"/>
            <a:endCxn id="20" idx="3"/>
          </p:cNvCxnSpPr>
          <p:nvPr/>
        </p:nvCxnSpPr>
        <p:spPr>
          <a:xfrm flipV="1">
            <a:off x="5520857" y="544220"/>
            <a:ext cx="1182220" cy="42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" idx="0"/>
            <a:endCxn id="19" idx="4"/>
          </p:cNvCxnSpPr>
          <p:nvPr/>
        </p:nvCxnSpPr>
        <p:spPr>
          <a:xfrm flipV="1">
            <a:off x="5520857" y="624637"/>
            <a:ext cx="402632" cy="34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6" idx="0"/>
            <a:endCxn id="18" idx="6"/>
          </p:cNvCxnSpPr>
          <p:nvPr/>
        </p:nvCxnSpPr>
        <p:spPr>
          <a:xfrm flipH="1" flipV="1">
            <a:off x="4893450" y="300029"/>
            <a:ext cx="627407" cy="670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 rot="171243">
            <a:off x="848273" y="2959557"/>
            <a:ext cx="1263413" cy="5753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endParaRPr lang="en-US" dirty="0"/>
          </a:p>
        </p:txBody>
      </p:sp>
      <p:cxnSp>
        <p:nvCxnSpPr>
          <p:cNvPr id="3" name="Straight Connector 2"/>
          <p:cNvCxnSpPr>
            <a:stCxn id="5" idx="2"/>
            <a:endCxn id="49" idx="0"/>
          </p:cNvCxnSpPr>
          <p:nvPr/>
        </p:nvCxnSpPr>
        <p:spPr>
          <a:xfrm>
            <a:off x="1340591" y="1373741"/>
            <a:ext cx="153713" cy="158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9" idx="2"/>
            <a:endCxn id="8" idx="0"/>
          </p:cNvCxnSpPr>
          <p:nvPr/>
        </p:nvCxnSpPr>
        <p:spPr>
          <a:xfrm>
            <a:off x="1465656" y="3534547"/>
            <a:ext cx="40340" cy="71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39536" y="1505232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55724" y="3627840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58" name="Diamond 57"/>
          <p:cNvSpPr/>
          <p:nvPr/>
        </p:nvSpPr>
        <p:spPr>
          <a:xfrm rot="4983873">
            <a:off x="2866755" y="4223595"/>
            <a:ext cx="1440617" cy="49627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Chứa</a:t>
            </a:r>
            <a:endParaRPr lang="en-US" dirty="0"/>
          </a:p>
        </p:txBody>
      </p:sp>
      <p:cxnSp>
        <p:nvCxnSpPr>
          <p:cNvPr id="29" name="Straight Connector 28"/>
          <p:cNvCxnSpPr>
            <a:stCxn id="9" idx="1"/>
            <a:endCxn id="58" idx="0"/>
          </p:cNvCxnSpPr>
          <p:nvPr/>
        </p:nvCxnSpPr>
        <p:spPr>
          <a:xfrm flipH="1">
            <a:off x="3833383" y="3015278"/>
            <a:ext cx="966061" cy="142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8" idx="2"/>
            <a:endCxn id="11" idx="0"/>
          </p:cNvCxnSpPr>
          <p:nvPr/>
        </p:nvCxnSpPr>
        <p:spPr>
          <a:xfrm flipH="1">
            <a:off x="2071371" y="4501694"/>
            <a:ext cx="1269373" cy="117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 rot="5098424">
            <a:off x="6836476" y="4242447"/>
            <a:ext cx="1384720" cy="467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96" name="Diamond 95"/>
          <p:cNvSpPr/>
          <p:nvPr/>
        </p:nvSpPr>
        <p:spPr>
          <a:xfrm rot="16200000">
            <a:off x="9224716" y="2992418"/>
            <a:ext cx="1432620" cy="616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Cho</a:t>
            </a:r>
            <a:endParaRPr lang="en-US" dirty="0"/>
          </a:p>
        </p:txBody>
      </p:sp>
      <p:cxnSp>
        <p:nvCxnSpPr>
          <p:cNvPr id="115" name="Straight Connector 114"/>
          <p:cNvCxnSpPr>
            <a:stCxn id="58" idx="3"/>
            <a:endCxn id="12" idx="0"/>
          </p:cNvCxnSpPr>
          <p:nvPr/>
        </p:nvCxnSpPr>
        <p:spPr>
          <a:xfrm>
            <a:off x="3674041" y="5186768"/>
            <a:ext cx="1287059" cy="33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2396220" y="33307"/>
            <a:ext cx="1029972" cy="626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17319" y="1540626"/>
            <a:ext cx="1015023" cy="585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/>
          </a:p>
        </p:txBody>
      </p:sp>
      <p:cxnSp>
        <p:nvCxnSpPr>
          <p:cNvPr id="123" name="Straight Connector 122"/>
          <p:cNvCxnSpPr>
            <a:stCxn id="21" idx="5"/>
            <a:endCxn id="5" idx="0"/>
          </p:cNvCxnSpPr>
          <p:nvPr/>
        </p:nvCxnSpPr>
        <p:spPr>
          <a:xfrm>
            <a:off x="910412" y="571606"/>
            <a:ext cx="430179" cy="351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" idx="0"/>
            <a:endCxn id="22" idx="3"/>
          </p:cNvCxnSpPr>
          <p:nvPr/>
        </p:nvCxnSpPr>
        <p:spPr>
          <a:xfrm flipH="1" flipV="1">
            <a:off x="1292650" y="522135"/>
            <a:ext cx="47941" cy="40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5" idx="0"/>
            <a:endCxn id="22" idx="4"/>
          </p:cNvCxnSpPr>
          <p:nvPr/>
        </p:nvCxnSpPr>
        <p:spPr>
          <a:xfrm flipV="1">
            <a:off x="1340591" y="603267"/>
            <a:ext cx="407050" cy="32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5" idx="2"/>
            <a:endCxn id="121" idx="0"/>
          </p:cNvCxnSpPr>
          <p:nvPr/>
        </p:nvCxnSpPr>
        <p:spPr>
          <a:xfrm flipH="1">
            <a:off x="524831" y="1373741"/>
            <a:ext cx="815760" cy="166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0"/>
            <a:endCxn id="120" idx="3"/>
          </p:cNvCxnSpPr>
          <p:nvPr/>
        </p:nvCxnSpPr>
        <p:spPr>
          <a:xfrm flipV="1">
            <a:off x="1340591" y="567634"/>
            <a:ext cx="1206465" cy="35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161743" y="6132524"/>
            <a:ext cx="1158361" cy="522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IDDVT</a:t>
            </a: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>
            <a:off x="1505996" y="6200086"/>
            <a:ext cx="1071516" cy="533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2660915" y="6169876"/>
            <a:ext cx="1225942" cy="50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63958" y="3463279"/>
            <a:ext cx="1167229" cy="509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0" y="4879476"/>
            <a:ext cx="1231187" cy="358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SDT</a:t>
            </a: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1983037" y="3534547"/>
            <a:ext cx="1366866" cy="53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IDnhacc</a:t>
            </a:r>
            <a:endParaRPr lang="en-US" dirty="0"/>
          </a:p>
        </p:txBody>
      </p:sp>
      <p:cxnSp>
        <p:nvCxnSpPr>
          <p:cNvPr id="161" name="Straight Connector 160"/>
          <p:cNvCxnSpPr>
            <a:stCxn id="157" idx="4"/>
            <a:endCxn id="8" idx="0"/>
          </p:cNvCxnSpPr>
          <p:nvPr/>
        </p:nvCxnSpPr>
        <p:spPr>
          <a:xfrm>
            <a:off x="647573" y="3972387"/>
            <a:ext cx="858423" cy="2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8" idx="0"/>
            <a:endCxn id="159" idx="3"/>
          </p:cNvCxnSpPr>
          <p:nvPr/>
        </p:nvCxnSpPr>
        <p:spPr>
          <a:xfrm flipV="1">
            <a:off x="1505996" y="3992581"/>
            <a:ext cx="677214" cy="25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8" idx="2"/>
            <a:endCxn id="158" idx="7"/>
          </p:cNvCxnSpPr>
          <p:nvPr/>
        </p:nvCxnSpPr>
        <p:spPr>
          <a:xfrm flipH="1">
            <a:off x="1050884" y="4741256"/>
            <a:ext cx="455112" cy="19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1" idx="1"/>
            <a:endCxn id="152" idx="0"/>
          </p:cNvCxnSpPr>
          <p:nvPr/>
        </p:nvCxnSpPr>
        <p:spPr>
          <a:xfrm flipH="1">
            <a:off x="740924" y="5863533"/>
            <a:ext cx="765072" cy="2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53" idx="0"/>
          </p:cNvCxnSpPr>
          <p:nvPr/>
        </p:nvCxnSpPr>
        <p:spPr>
          <a:xfrm>
            <a:off x="2041754" y="6200086"/>
            <a:ext cx="154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1" idx="3"/>
            <a:endCxn id="154" idx="0"/>
          </p:cNvCxnSpPr>
          <p:nvPr/>
        </p:nvCxnSpPr>
        <p:spPr>
          <a:xfrm>
            <a:off x="2636746" y="5863533"/>
            <a:ext cx="637140" cy="30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5339370" y="6243600"/>
            <a:ext cx="1202199" cy="49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IDhangNam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4022151" y="6207595"/>
            <a:ext cx="1125853" cy="52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Năm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4057136" y="4383956"/>
            <a:ext cx="1194768" cy="489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cxnSp>
        <p:nvCxnSpPr>
          <p:cNvPr id="190" name="Straight Connector 189"/>
          <p:cNvCxnSpPr>
            <a:stCxn id="58" idx="0"/>
            <a:endCxn id="182" idx="2"/>
          </p:cNvCxnSpPr>
          <p:nvPr/>
        </p:nvCxnSpPr>
        <p:spPr>
          <a:xfrm>
            <a:off x="3833383" y="4441768"/>
            <a:ext cx="223753" cy="18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2990081" y="5383457"/>
            <a:ext cx="1017545" cy="53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Giá</a:t>
            </a:r>
            <a:endParaRPr lang="en-US" dirty="0"/>
          </a:p>
        </p:txBody>
      </p:sp>
      <p:cxnSp>
        <p:nvCxnSpPr>
          <p:cNvPr id="195" name="Straight Connector 194"/>
          <p:cNvCxnSpPr>
            <a:stCxn id="193" idx="6"/>
            <a:endCxn id="12" idx="1"/>
          </p:cNvCxnSpPr>
          <p:nvPr/>
        </p:nvCxnSpPr>
        <p:spPr>
          <a:xfrm>
            <a:off x="4007626" y="5650073"/>
            <a:ext cx="193077" cy="10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81" idx="0"/>
            <a:endCxn id="12" idx="2"/>
          </p:cNvCxnSpPr>
          <p:nvPr/>
        </p:nvCxnSpPr>
        <p:spPr>
          <a:xfrm flipV="1">
            <a:off x="4585078" y="5988724"/>
            <a:ext cx="376022" cy="218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80" idx="2"/>
            <a:endCxn id="12" idx="2"/>
          </p:cNvCxnSpPr>
          <p:nvPr/>
        </p:nvCxnSpPr>
        <p:spPr>
          <a:xfrm flipH="1" flipV="1">
            <a:off x="4961100" y="5988724"/>
            <a:ext cx="378270" cy="49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3999284" y="3349881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2057982" y="5227686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4685863" y="5093262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cxnSp>
        <p:nvCxnSpPr>
          <p:cNvPr id="210" name="Straight Connector 209"/>
          <p:cNvCxnSpPr>
            <a:stCxn id="7" idx="2"/>
          </p:cNvCxnSpPr>
          <p:nvPr/>
        </p:nvCxnSpPr>
        <p:spPr>
          <a:xfrm>
            <a:off x="9622472" y="1292544"/>
            <a:ext cx="343340" cy="133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96" idx="1"/>
            <a:endCxn id="10" idx="0"/>
          </p:cNvCxnSpPr>
          <p:nvPr/>
        </p:nvCxnSpPr>
        <p:spPr>
          <a:xfrm>
            <a:off x="9941026" y="4016728"/>
            <a:ext cx="18578" cy="144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10766462" y="5444076"/>
            <a:ext cx="1436975" cy="31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IDkhach</a:t>
            </a:r>
            <a:endParaRPr lang="en-US" dirty="0"/>
          </a:p>
        </p:txBody>
      </p:sp>
      <p:sp>
        <p:nvSpPr>
          <p:cNvPr id="216" name="Oval 215"/>
          <p:cNvSpPr/>
          <p:nvPr/>
        </p:nvSpPr>
        <p:spPr>
          <a:xfrm>
            <a:off x="11046048" y="6041654"/>
            <a:ext cx="1061827" cy="541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/>
          </a:p>
        </p:txBody>
      </p:sp>
      <p:sp>
        <p:nvSpPr>
          <p:cNvPr id="217" name="Oval 216"/>
          <p:cNvSpPr/>
          <p:nvPr/>
        </p:nvSpPr>
        <p:spPr>
          <a:xfrm>
            <a:off x="9633025" y="6210331"/>
            <a:ext cx="1094101" cy="421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Sđt</a:t>
            </a:r>
            <a:endParaRPr lang="en-US" dirty="0"/>
          </a:p>
        </p:txBody>
      </p:sp>
      <p:sp>
        <p:nvSpPr>
          <p:cNvPr id="219" name="Diamond 218"/>
          <p:cNvSpPr/>
          <p:nvPr/>
        </p:nvSpPr>
        <p:spPr>
          <a:xfrm>
            <a:off x="7915520" y="5519818"/>
            <a:ext cx="1384720" cy="4674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Lưu</a:t>
            </a:r>
            <a:endParaRPr lang="en-US" dirty="0"/>
          </a:p>
        </p:txBody>
      </p:sp>
      <p:cxnSp>
        <p:nvCxnSpPr>
          <p:cNvPr id="221" name="Straight Connector 220"/>
          <p:cNvCxnSpPr>
            <a:stCxn id="9" idx="2"/>
            <a:endCxn id="95" idx="1"/>
          </p:cNvCxnSpPr>
          <p:nvPr/>
        </p:nvCxnSpPr>
        <p:spPr>
          <a:xfrm>
            <a:off x="5470949" y="3261782"/>
            <a:ext cx="1997228" cy="52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95" idx="3"/>
            <a:endCxn id="13" idx="0"/>
          </p:cNvCxnSpPr>
          <p:nvPr/>
        </p:nvCxnSpPr>
        <p:spPr>
          <a:xfrm flipH="1">
            <a:off x="7156200" y="5165858"/>
            <a:ext cx="433295" cy="34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6049883" y="3224474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6941536" y="5089280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cxnSp>
        <p:nvCxnSpPr>
          <p:cNvPr id="254" name="Straight Connector 253"/>
          <p:cNvCxnSpPr>
            <a:stCxn id="10" idx="3"/>
            <a:endCxn id="215" idx="3"/>
          </p:cNvCxnSpPr>
          <p:nvPr/>
        </p:nvCxnSpPr>
        <p:spPr>
          <a:xfrm>
            <a:off x="10631109" y="5712448"/>
            <a:ext cx="345793" cy="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0" idx="3"/>
            <a:endCxn id="216" idx="1"/>
          </p:cNvCxnSpPr>
          <p:nvPr/>
        </p:nvCxnSpPr>
        <p:spPr>
          <a:xfrm>
            <a:off x="10631109" y="5712448"/>
            <a:ext cx="570440" cy="40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0" idx="2"/>
            <a:endCxn id="217" idx="0"/>
          </p:cNvCxnSpPr>
          <p:nvPr/>
        </p:nvCxnSpPr>
        <p:spPr>
          <a:xfrm>
            <a:off x="9959604" y="5958952"/>
            <a:ext cx="220472" cy="25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7882380" y="5358678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8850172" y="5338047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  <p:sp>
        <p:nvSpPr>
          <p:cNvPr id="264" name="Oval 263"/>
          <p:cNvSpPr/>
          <p:nvPr/>
        </p:nvSpPr>
        <p:spPr>
          <a:xfrm>
            <a:off x="7955110" y="3881005"/>
            <a:ext cx="1212611" cy="391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Giá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6" name="Oval 265"/>
          <p:cNvSpPr/>
          <p:nvPr/>
        </p:nvSpPr>
        <p:spPr>
          <a:xfrm>
            <a:off x="7857477" y="4469833"/>
            <a:ext cx="1104044" cy="494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267" name="Oval 266"/>
          <p:cNvSpPr/>
          <p:nvPr/>
        </p:nvSpPr>
        <p:spPr>
          <a:xfrm>
            <a:off x="8035254" y="3121664"/>
            <a:ext cx="1132467" cy="561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/>
          </a:p>
        </p:txBody>
      </p:sp>
      <p:cxnSp>
        <p:nvCxnSpPr>
          <p:cNvPr id="269" name="Straight Connector 268"/>
          <p:cNvCxnSpPr>
            <a:stCxn id="95" idx="0"/>
            <a:endCxn id="267" idx="2"/>
          </p:cNvCxnSpPr>
          <p:nvPr/>
        </p:nvCxnSpPr>
        <p:spPr>
          <a:xfrm flipV="1">
            <a:off x="7761650" y="3402464"/>
            <a:ext cx="273604" cy="105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95" idx="0"/>
            <a:endCxn id="264" idx="2"/>
          </p:cNvCxnSpPr>
          <p:nvPr/>
        </p:nvCxnSpPr>
        <p:spPr>
          <a:xfrm flipV="1">
            <a:off x="7761650" y="4076548"/>
            <a:ext cx="193460" cy="37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95" idx="0"/>
          </p:cNvCxnSpPr>
          <p:nvPr/>
        </p:nvCxnSpPr>
        <p:spPr>
          <a:xfrm>
            <a:off x="7761650" y="4455684"/>
            <a:ext cx="933663" cy="31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7964807" y="6169015"/>
            <a:ext cx="1406729" cy="523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IDphieuXuat</a:t>
            </a:r>
            <a:endParaRPr lang="en-US" dirty="0"/>
          </a:p>
        </p:txBody>
      </p:sp>
      <p:sp>
        <p:nvSpPr>
          <p:cNvPr id="284" name="Oval 283"/>
          <p:cNvSpPr/>
          <p:nvPr/>
        </p:nvSpPr>
        <p:spPr>
          <a:xfrm>
            <a:off x="6555763" y="6234796"/>
            <a:ext cx="1389045" cy="49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NgayLap</a:t>
            </a:r>
            <a:endParaRPr lang="en-US" dirty="0"/>
          </a:p>
        </p:txBody>
      </p:sp>
      <p:sp>
        <p:nvSpPr>
          <p:cNvPr id="285" name="Oval 284"/>
          <p:cNvSpPr/>
          <p:nvPr/>
        </p:nvSpPr>
        <p:spPr>
          <a:xfrm>
            <a:off x="5339371" y="4799405"/>
            <a:ext cx="1517721" cy="43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TongTien</a:t>
            </a:r>
            <a:endParaRPr lang="en-US" dirty="0"/>
          </a:p>
        </p:txBody>
      </p:sp>
      <p:cxnSp>
        <p:nvCxnSpPr>
          <p:cNvPr id="287" name="Straight Connector 286"/>
          <p:cNvCxnSpPr>
            <a:stCxn id="285" idx="4"/>
            <a:endCxn id="13" idx="1"/>
          </p:cNvCxnSpPr>
          <p:nvPr/>
        </p:nvCxnSpPr>
        <p:spPr>
          <a:xfrm>
            <a:off x="6098232" y="5237880"/>
            <a:ext cx="489778" cy="50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13" idx="2"/>
            <a:endCxn id="284" idx="0"/>
          </p:cNvCxnSpPr>
          <p:nvPr/>
        </p:nvCxnSpPr>
        <p:spPr>
          <a:xfrm>
            <a:off x="7156200" y="5987244"/>
            <a:ext cx="94086" cy="24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13" idx="2"/>
            <a:endCxn id="274" idx="1"/>
          </p:cNvCxnSpPr>
          <p:nvPr/>
        </p:nvCxnSpPr>
        <p:spPr>
          <a:xfrm>
            <a:off x="7156200" y="5987244"/>
            <a:ext cx="1014618" cy="2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734442" y="1767452"/>
            <a:ext cx="1231908" cy="392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IDhang</a:t>
            </a:r>
            <a:endParaRPr lang="en-US" dirty="0"/>
          </a:p>
        </p:txBody>
      </p:sp>
      <p:sp>
        <p:nvSpPr>
          <p:cNvPr id="293" name="Oval 292"/>
          <p:cNvSpPr/>
          <p:nvPr/>
        </p:nvSpPr>
        <p:spPr>
          <a:xfrm>
            <a:off x="4996418" y="1767452"/>
            <a:ext cx="1174805" cy="486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294" name="Oval 293"/>
          <p:cNvSpPr/>
          <p:nvPr/>
        </p:nvSpPr>
        <p:spPr>
          <a:xfrm>
            <a:off x="6225063" y="1753188"/>
            <a:ext cx="1186590" cy="47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Giá</a:t>
            </a:r>
            <a:endParaRPr lang="en-US" dirty="0"/>
          </a:p>
        </p:txBody>
      </p:sp>
      <p:sp>
        <p:nvSpPr>
          <p:cNvPr id="295" name="Oval 294"/>
          <p:cNvSpPr/>
          <p:nvPr/>
        </p:nvSpPr>
        <p:spPr>
          <a:xfrm>
            <a:off x="6544071" y="2283004"/>
            <a:ext cx="1113477" cy="530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endParaRPr lang="en-US" dirty="0"/>
          </a:p>
        </p:txBody>
      </p:sp>
      <p:sp>
        <p:nvSpPr>
          <p:cNvPr id="296" name="Oval 295"/>
          <p:cNvSpPr/>
          <p:nvPr/>
        </p:nvSpPr>
        <p:spPr>
          <a:xfrm>
            <a:off x="4297790" y="3535021"/>
            <a:ext cx="1026412" cy="478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NgaySx</a:t>
            </a:r>
            <a:endParaRPr lang="en-US" dirty="0"/>
          </a:p>
        </p:txBody>
      </p:sp>
      <p:sp>
        <p:nvSpPr>
          <p:cNvPr id="297" name="Oval 296"/>
          <p:cNvSpPr/>
          <p:nvPr/>
        </p:nvSpPr>
        <p:spPr>
          <a:xfrm>
            <a:off x="5386463" y="3544551"/>
            <a:ext cx="1059932" cy="444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HSD</a:t>
            </a:r>
            <a:endParaRPr lang="en-US" dirty="0"/>
          </a:p>
        </p:txBody>
      </p:sp>
      <p:cxnSp>
        <p:nvCxnSpPr>
          <p:cNvPr id="299" name="Straight Connector 298"/>
          <p:cNvCxnSpPr>
            <a:stCxn id="292" idx="4"/>
            <a:endCxn id="9" idx="0"/>
          </p:cNvCxnSpPr>
          <p:nvPr/>
        </p:nvCxnSpPr>
        <p:spPr>
          <a:xfrm>
            <a:off x="4350396" y="2160315"/>
            <a:ext cx="1120553" cy="60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9" idx="0"/>
            <a:endCxn id="293" idx="4"/>
          </p:cNvCxnSpPr>
          <p:nvPr/>
        </p:nvCxnSpPr>
        <p:spPr>
          <a:xfrm flipV="1">
            <a:off x="5470949" y="2254239"/>
            <a:ext cx="112872" cy="514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9" idx="0"/>
            <a:endCxn id="294" idx="3"/>
          </p:cNvCxnSpPr>
          <p:nvPr/>
        </p:nvCxnSpPr>
        <p:spPr>
          <a:xfrm flipV="1">
            <a:off x="5470949" y="2160315"/>
            <a:ext cx="927886" cy="60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9" idx="0"/>
            <a:endCxn id="295" idx="2"/>
          </p:cNvCxnSpPr>
          <p:nvPr/>
        </p:nvCxnSpPr>
        <p:spPr>
          <a:xfrm flipV="1">
            <a:off x="5470949" y="2548205"/>
            <a:ext cx="1073122" cy="220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9" idx="2"/>
            <a:endCxn id="296" idx="0"/>
          </p:cNvCxnSpPr>
          <p:nvPr/>
        </p:nvCxnSpPr>
        <p:spPr>
          <a:xfrm flipH="1">
            <a:off x="4810996" y="3261782"/>
            <a:ext cx="659953" cy="27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stCxn id="9" idx="2"/>
            <a:endCxn id="297" idx="1"/>
          </p:cNvCxnSpPr>
          <p:nvPr/>
        </p:nvCxnSpPr>
        <p:spPr>
          <a:xfrm>
            <a:off x="5470949" y="3261782"/>
            <a:ext cx="70737" cy="34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9775451" y="1448275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311" name="TextBox 310"/>
          <p:cNvSpPr txBox="1"/>
          <p:nvPr/>
        </p:nvSpPr>
        <p:spPr>
          <a:xfrm>
            <a:off x="9983608" y="4940881"/>
            <a:ext cx="7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3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0456" y="400594"/>
            <a:ext cx="9492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Sơ</a:t>
            </a:r>
            <a:r>
              <a:rPr lang="en-US" sz="1400" dirty="0" smtClean="0"/>
              <a:t> </a:t>
            </a:r>
            <a:r>
              <a:rPr lang="en-US" sz="1400" dirty="0" err="1" smtClean="0"/>
              <a:t>đồ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dã</a:t>
            </a:r>
            <a:r>
              <a:rPr lang="en-US" sz="1400" dirty="0" smtClean="0"/>
              <a:t> </a:t>
            </a:r>
            <a:r>
              <a:rPr lang="en-US" sz="1400" dirty="0" err="1" smtClean="0"/>
              <a:t>chức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81006" y="769926"/>
            <a:ext cx="2699658" cy="59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cửa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</a:t>
            </a:r>
            <a:r>
              <a:rPr lang="en-US" sz="1400" dirty="0" err="1" smtClean="0"/>
              <a:t>tạp</a:t>
            </a:r>
            <a:r>
              <a:rPr lang="en-US" sz="1400" dirty="0" smtClean="0"/>
              <a:t> </a:t>
            </a:r>
            <a:r>
              <a:rPr lang="en-US" sz="1400" dirty="0" err="1" smtClean="0"/>
              <a:t>hóa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2068" y="2032669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1.Người </a:t>
            </a:r>
            <a:r>
              <a:rPr lang="en-US" sz="1400" dirty="0" err="1" smtClean="0"/>
              <a:t>dùng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972488" y="2011681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2.Nhập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605347" y="2032669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</a:t>
            </a:r>
            <a:r>
              <a:rPr lang="en-US" sz="1400" dirty="0" err="1" smtClean="0"/>
              <a:t>Bán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212077" y="2032669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4.Hóa </a:t>
            </a:r>
            <a:r>
              <a:rPr lang="en-US" sz="1400" dirty="0" err="1" smtClean="0"/>
              <a:t>Đơn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801390" y="2015253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5.Khách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456014" y="2011682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6.Thống </a:t>
            </a:r>
            <a:r>
              <a:rPr lang="en-US" sz="1400" dirty="0" err="1" smtClean="0"/>
              <a:t>Kê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0110638" y="2006544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  <a:r>
              <a:rPr lang="en-US" sz="1400" dirty="0" smtClean="0"/>
              <a:t>.Thông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24" name="Elbow Connector 23"/>
          <p:cNvCxnSpPr>
            <a:stCxn id="5" idx="2"/>
            <a:endCxn id="12" idx="0"/>
          </p:cNvCxnSpPr>
          <p:nvPr/>
        </p:nvCxnSpPr>
        <p:spPr>
          <a:xfrm rot="5400000">
            <a:off x="5671456" y="1573290"/>
            <a:ext cx="670560" cy="248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130835" y="1697389"/>
            <a:ext cx="1341115" cy="2838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5" idx="0"/>
          </p:cNvCxnSpPr>
          <p:nvPr/>
        </p:nvCxnSpPr>
        <p:spPr>
          <a:xfrm>
            <a:off x="9126574" y="1697389"/>
            <a:ext cx="1654624" cy="3091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1" idx="0"/>
          </p:cNvCxnSpPr>
          <p:nvPr/>
        </p:nvCxnSpPr>
        <p:spPr>
          <a:xfrm rot="10800000" flipV="1">
            <a:off x="4275907" y="1697389"/>
            <a:ext cx="1606730" cy="3352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0" idx="0"/>
          </p:cNvCxnSpPr>
          <p:nvPr/>
        </p:nvCxnSpPr>
        <p:spPr>
          <a:xfrm rot="10800000" flipV="1">
            <a:off x="2643049" y="1697387"/>
            <a:ext cx="1632859" cy="3142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9" idx="0"/>
          </p:cNvCxnSpPr>
          <p:nvPr/>
        </p:nvCxnSpPr>
        <p:spPr>
          <a:xfrm rot="10800000" flipV="1">
            <a:off x="892628" y="1707881"/>
            <a:ext cx="1750420" cy="3247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14" idx="0"/>
          </p:cNvCxnSpPr>
          <p:nvPr/>
        </p:nvCxnSpPr>
        <p:spPr>
          <a:xfrm>
            <a:off x="7480664" y="1697386"/>
            <a:ext cx="1645910" cy="3142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9" idx="2"/>
          </p:cNvCxnSpPr>
          <p:nvPr/>
        </p:nvCxnSpPr>
        <p:spPr>
          <a:xfrm rot="5400000">
            <a:off x="394954" y="2347463"/>
            <a:ext cx="324788" cy="67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217714" y="2847703"/>
            <a:ext cx="4354" cy="234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17712" y="3129949"/>
            <a:ext cx="134547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Đăng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217713" y="3675017"/>
            <a:ext cx="1454333" cy="38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 smtClean="0"/>
              <a:t>Khoản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17712" y="4284617"/>
            <a:ext cx="145433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Đổi</a:t>
            </a:r>
            <a:r>
              <a:rPr lang="en-US" sz="1400" dirty="0" smtClean="0"/>
              <a:t> </a:t>
            </a:r>
            <a:r>
              <a:rPr lang="en-US" sz="1400" dirty="0" err="1" smtClean="0"/>
              <a:t>Mật</a:t>
            </a:r>
            <a:r>
              <a:rPr lang="en-US" sz="1400" dirty="0" smtClean="0"/>
              <a:t> </a:t>
            </a:r>
            <a:r>
              <a:rPr lang="en-US" sz="1400" dirty="0" err="1" smtClean="0"/>
              <a:t>Khẩu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217712" y="4873227"/>
            <a:ext cx="134547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Thoát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55662" y="283207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1.1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21442" y="337713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1.2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55662" y="397942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1.3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2584" y="4573000"/>
            <a:ext cx="5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1.4</a:t>
            </a:r>
            <a:endParaRPr lang="en-US" sz="1400" dirty="0"/>
          </a:p>
        </p:txBody>
      </p:sp>
      <p:cxnSp>
        <p:nvCxnSpPr>
          <p:cNvPr id="72" name="Elbow Connector 71"/>
          <p:cNvCxnSpPr/>
          <p:nvPr/>
        </p:nvCxnSpPr>
        <p:spPr>
          <a:xfrm rot="5400000">
            <a:off x="2034455" y="2318553"/>
            <a:ext cx="324788" cy="67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857215" y="2818793"/>
            <a:ext cx="4354" cy="234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857213" y="3101039"/>
            <a:ext cx="145433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1857214" y="3646107"/>
            <a:ext cx="1454333" cy="38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Lấy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1857213" y="4255707"/>
            <a:ext cx="145433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Thanh</a:t>
            </a:r>
            <a:r>
              <a:rPr lang="en-US" sz="1400" dirty="0" smtClean="0"/>
              <a:t> </a:t>
            </a:r>
            <a:r>
              <a:rPr lang="en-US" sz="1400" dirty="0" err="1" smtClean="0"/>
              <a:t>Toán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857213" y="4844317"/>
            <a:ext cx="134547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mới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895163" y="280316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.1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876196" y="340177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890684" y="39873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.3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1822085" y="4544090"/>
            <a:ext cx="5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.4</a:t>
            </a:r>
            <a:endParaRPr lang="en-US" sz="1400" dirty="0"/>
          </a:p>
        </p:txBody>
      </p:sp>
      <p:cxnSp>
        <p:nvCxnSpPr>
          <p:cNvPr id="94" name="Elbow Connector 93"/>
          <p:cNvCxnSpPr/>
          <p:nvPr/>
        </p:nvCxnSpPr>
        <p:spPr>
          <a:xfrm rot="5400000">
            <a:off x="3806388" y="2331619"/>
            <a:ext cx="324788" cy="67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622356" y="2831859"/>
            <a:ext cx="6792" cy="2820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629146" y="3114105"/>
            <a:ext cx="145433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phiếu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3629147" y="3659173"/>
            <a:ext cx="1454333" cy="38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Giỏ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3629146" y="4268773"/>
            <a:ext cx="145433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Thanh</a:t>
            </a:r>
            <a:r>
              <a:rPr lang="en-US" sz="1400" dirty="0" smtClean="0"/>
              <a:t> </a:t>
            </a:r>
            <a:r>
              <a:rPr lang="en-US" sz="1400" dirty="0" err="1" smtClean="0"/>
              <a:t>Toán</a:t>
            </a:r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3625752" y="4837024"/>
            <a:ext cx="134547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 </a:t>
            </a:r>
            <a:r>
              <a:rPr lang="en-US" sz="1400" dirty="0" err="1" smtClean="0"/>
              <a:t>Hóa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31216" y="281621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3.1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48129" y="341483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3.2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62617" y="400040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3.3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594018" y="4557156"/>
            <a:ext cx="5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3.4</a:t>
            </a:r>
            <a:endParaRPr lang="en-US" sz="1400" dirty="0"/>
          </a:p>
        </p:txBody>
      </p:sp>
      <p:sp>
        <p:nvSpPr>
          <p:cNvPr id="105" name="Rectangle 104"/>
          <p:cNvSpPr/>
          <p:nvPr/>
        </p:nvSpPr>
        <p:spPr>
          <a:xfrm>
            <a:off x="3630838" y="5424923"/>
            <a:ext cx="134547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Gửi</a:t>
            </a:r>
            <a:r>
              <a:rPr lang="en-US" sz="1400" dirty="0" smtClean="0"/>
              <a:t> Mail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622356" y="5160798"/>
            <a:ext cx="5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3.5</a:t>
            </a:r>
            <a:endParaRPr lang="en-US" sz="1400" dirty="0"/>
          </a:p>
        </p:txBody>
      </p:sp>
      <p:cxnSp>
        <p:nvCxnSpPr>
          <p:cNvPr id="111" name="Elbow Connector 110"/>
          <p:cNvCxnSpPr/>
          <p:nvPr/>
        </p:nvCxnSpPr>
        <p:spPr>
          <a:xfrm rot="5400000">
            <a:off x="5382884" y="2351035"/>
            <a:ext cx="324788" cy="67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205641" y="3133521"/>
            <a:ext cx="1347555" cy="512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hóa</a:t>
            </a:r>
            <a:r>
              <a:rPr lang="en-US" sz="1400" dirty="0" smtClean="0"/>
              <a:t> </a:t>
            </a:r>
            <a:r>
              <a:rPr lang="en-US" sz="1400" dirty="0" err="1" smtClean="0"/>
              <a:t>đơn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tình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43592" y="283564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.1</a:t>
            </a:r>
            <a:endParaRPr lang="en-US" sz="1400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5198890" y="2835643"/>
            <a:ext cx="13187" cy="633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>
            <a:off x="6933385" y="2308654"/>
            <a:ext cx="324788" cy="67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6756145" y="2808894"/>
            <a:ext cx="4354" cy="234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56143" y="3091140"/>
            <a:ext cx="1345474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Thêm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120" name="Rectangle 119"/>
          <p:cNvSpPr/>
          <p:nvPr/>
        </p:nvSpPr>
        <p:spPr>
          <a:xfrm>
            <a:off x="6756144" y="3636208"/>
            <a:ext cx="1454333" cy="38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Sửa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Khách</a:t>
            </a:r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6756143" y="4245808"/>
            <a:ext cx="145433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Excel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794093" y="279326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.1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759873" y="333833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766551" y="398733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.3</a:t>
            </a:r>
            <a:endParaRPr lang="en-US" sz="1400" dirty="0"/>
          </a:p>
        </p:txBody>
      </p:sp>
      <p:cxnSp>
        <p:nvCxnSpPr>
          <p:cNvPr id="127" name="Elbow Connector 126"/>
          <p:cNvCxnSpPr/>
          <p:nvPr/>
        </p:nvCxnSpPr>
        <p:spPr>
          <a:xfrm rot="5400000">
            <a:off x="8627050" y="2276607"/>
            <a:ext cx="324788" cy="67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8417778" y="2776847"/>
            <a:ext cx="32032" cy="324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8449807" y="2974199"/>
            <a:ext cx="1556341" cy="42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r>
              <a:rPr lang="en-US" sz="1400" dirty="0" smtClean="0"/>
              <a:t> </a:t>
            </a:r>
            <a:r>
              <a:rPr lang="en-US" sz="1400" dirty="0" err="1" smtClean="0"/>
              <a:t>Doanh</a:t>
            </a:r>
            <a:r>
              <a:rPr lang="en-US" sz="1400" dirty="0" smtClean="0"/>
              <a:t> </a:t>
            </a:r>
            <a:r>
              <a:rPr lang="en-US" sz="1400" dirty="0" err="1" smtClean="0"/>
              <a:t>thu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Tháng</a:t>
            </a:r>
            <a:endParaRPr lang="en-US" sz="1400" dirty="0"/>
          </a:p>
        </p:txBody>
      </p:sp>
      <p:sp>
        <p:nvSpPr>
          <p:cNvPr id="130" name="Rectangle 129"/>
          <p:cNvSpPr/>
          <p:nvPr/>
        </p:nvSpPr>
        <p:spPr>
          <a:xfrm>
            <a:off x="8449809" y="3604161"/>
            <a:ext cx="1454333" cy="38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r>
              <a:rPr lang="en-US" sz="1400" dirty="0" smtClean="0"/>
              <a:t> </a:t>
            </a:r>
            <a:r>
              <a:rPr lang="en-US" sz="1400" dirty="0" err="1" smtClean="0"/>
              <a:t>Doanh</a:t>
            </a:r>
            <a:r>
              <a:rPr lang="en-US" sz="1400" dirty="0" smtClean="0"/>
              <a:t> </a:t>
            </a:r>
            <a:r>
              <a:rPr lang="en-US" sz="1400" dirty="0" err="1" smtClean="0"/>
              <a:t>thu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Năm</a:t>
            </a:r>
            <a:endParaRPr lang="en-US" sz="1400" dirty="0"/>
          </a:p>
        </p:txBody>
      </p:sp>
      <p:sp>
        <p:nvSpPr>
          <p:cNvPr id="131" name="Rectangle 130"/>
          <p:cNvSpPr/>
          <p:nvPr/>
        </p:nvSpPr>
        <p:spPr>
          <a:xfrm>
            <a:off x="8449808" y="4177537"/>
            <a:ext cx="1657281" cy="73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r>
              <a:rPr lang="en-US" sz="1400" dirty="0" smtClean="0"/>
              <a:t> Doan </a:t>
            </a:r>
            <a:r>
              <a:rPr lang="en-US" sz="1400" dirty="0" err="1" smtClean="0"/>
              <a:t>thu</a:t>
            </a:r>
            <a:r>
              <a:rPr lang="en-US" sz="1400" dirty="0" smtClean="0"/>
              <a:t>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trả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nhà</a:t>
            </a:r>
            <a:r>
              <a:rPr lang="en-US" sz="1400" dirty="0" smtClean="0"/>
              <a:t> </a:t>
            </a:r>
            <a:r>
              <a:rPr lang="en-US" sz="1400" dirty="0" err="1" smtClean="0"/>
              <a:t>cung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tháng</a:t>
            </a:r>
            <a:endParaRPr lang="en-US" sz="1400" dirty="0"/>
          </a:p>
        </p:txBody>
      </p:sp>
      <p:sp>
        <p:nvSpPr>
          <p:cNvPr id="132" name="Rectangle 131"/>
          <p:cNvSpPr/>
          <p:nvPr/>
        </p:nvSpPr>
        <p:spPr>
          <a:xfrm>
            <a:off x="8434883" y="5218808"/>
            <a:ext cx="1692409" cy="8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kê</a:t>
            </a:r>
            <a:r>
              <a:rPr lang="en-US" sz="1400" dirty="0"/>
              <a:t> Doan </a:t>
            </a:r>
            <a:r>
              <a:rPr lang="en-US" sz="1400" dirty="0" err="1"/>
              <a:t>thu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nhà</a:t>
            </a:r>
            <a:r>
              <a:rPr lang="en-US" sz="1400" dirty="0"/>
              <a:t> </a:t>
            </a: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487758" y="276121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6.1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453538" y="330628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8487758" y="390856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.3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432179" y="4946865"/>
            <a:ext cx="5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.4</a:t>
            </a:r>
            <a:endParaRPr lang="en-US" sz="1400" dirty="0"/>
          </a:p>
        </p:txBody>
      </p:sp>
      <p:cxnSp>
        <p:nvCxnSpPr>
          <p:cNvPr id="138" name="Elbow Connector 137"/>
          <p:cNvCxnSpPr/>
          <p:nvPr/>
        </p:nvCxnSpPr>
        <p:spPr>
          <a:xfrm rot="5400000">
            <a:off x="10431752" y="2255019"/>
            <a:ext cx="324788" cy="67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0254510" y="3037505"/>
            <a:ext cx="1780736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Thông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</a:t>
            </a:r>
            <a:r>
              <a:rPr lang="en-US" sz="1400" dirty="0" err="1" smtClean="0"/>
              <a:t>cần</a:t>
            </a:r>
            <a:r>
              <a:rPr lang="en-US" sz="1400" dirty="0" smtClean="0"/>
              <a:t> </a:t>
            </a:r>
            <a:r>
              <a:rPr lang="en-US" sz="1400" dirty="0" err="1" smtClean="0"/>
              <a:t>nhập</a:t>
            </a:r>
            <a:r>
              <a:rPr lang="en-US" sz="1400" dirty="0" smtClean="0"/>
              <a:t> </a:t>
            </a:r>
            <a:r>
              <a:rPr lang="en-US" sz="1400" dirty="0" err="1" smtClean="0"/>
              <a:t>về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10254511" y="3582573"/>
            <a:ext cx="1454333" cy="38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Thông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</a:t>
            </a:r>
            <a:r>
              <a:rPr lang="en-US" sz="1400" dirty="0" err="1" smtClean="0"/>
              <a:t>Hết</a:t>
            </a:r>
            <a:r>
              <a:rPr lang="en-US" sz="1400" dirty="0" smtClean="0"/>
              <a:t> </a:t>
            </a:r>
            <a:r>
              <a:rPr lang="en-US" sz="1400" dirty="0" err="1" smtClean="0"/>
              <a:t>Hạn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0292460" y="273962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.1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88196" y="335939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10254510" y="2774281"/>
            <a:ext cx="0" cy="131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flipV="1">
            <a:off x="10787549" y="1707883"/>
            <a:ext cx="1332914" cy="63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 rot="16200000" flipH="1">
            <a:off x="10345936" y="3473765"/>
            <a:ext cx="3557257" cy="4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10800000">
            <a:off x="11191009" y="4946866"/>
            <a:ext cx="929454" cy="3077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0314616" y="4932818"/>
            <a:ext cx="134112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  <a:r>
              <a:rPr lang="en-US" sz="1400" dirty="0" smtClean="0"/>
              <a:t>.Người </a:t>
            </a:r>
            <a:r>
              <a:rPr lang="en-US" sz="1400" dirty="0" err="1" smtClean="0"/>
              <a:t>dùng</a:t>
            </a:r>
            <a:endParaRPr lang="en-US" sz="1400" dirty="0"/>
          </a:p>
        </p:txBody>
      </p:sp>
      <p:cxnSp>
        <p:nvCxnSpPr>
          <p:cNvPr id="163" name="Elbow Connector 162"/>
          <p:cNvCxnSpPr>
            <a:stCxn id="157" idx="2"/>
          </p:cNvCxnSpPr>
          <p:nvPr/>
        </p:nvCxnSpPr>
        <p:spPr>
          <a:xfrm rot="5400000">
            <a:off x="10441197" y="5473643"/>
            <a:ext cx="597125" cy="490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0494342" y="6017623"/>
            <a:ext cx="0" cy="58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0499496" y="6110222"/>
            <a:ext cx="1454333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Đăng</a:t>
            </a:r>
            <a:r>
              <a:rPr lang="en-US" sz="1400" dirty="0" smtClean="0"/>
              <a:t> </a:t>
            </a:r>
            <a:r>
              <a:rPr lang="en-US" sz="1400" dirty="0" err="1" smtClean="0"/>
              <a:t>Xuất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0490461" y="5756145"/>
            <a:ext cx="5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373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259</Words>
  <Application>Microsoft Office PowerPoint</Application>
  <PresentationFormat>Widescreen</PresentationFormat>
  <Paragraphs>131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2020-07-12T13:15:48Z</dcterms:created>
  <dcterms:modified xsi:type="dcterms:W3CDTF">2020-07-14T05:26:09Z</dcterms:modified>
</cp:coreProperties>
</file>