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58" r:id="rId3"/>
    <p:sldId id="259" r:id="rId4"/>
    <p:sldId id="261" r:id="rId5"/>
    <p:sldId id="262" r:id="rId6"/>
    <p:sldId id="279" r:id="rId7"/>
    <p:sldId id="270" r:id="rId8"/>
    <p:sldId id="272" r:id="rId9"/>
    <p:sldId id="271" r:id="rId10"/>
    <p:sldId id="285" r:id="rId11"/>
    <p:sldId id="281" r:id="rId12"/>
    <p:sldId id="282" r:id="rId13"/>
    <p:sldId id="264" r:id="rId14"/>
    <p:sldId id="284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516" y="-9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9D3F9-3552-475E-B3CF-093483E312C0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B95C6-0EDB-4092-BD65-3DDCD53FC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63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304800" y="1295400"/>
            <a:ext cx="5257800" cy="1470025"/>
          </a:xfrm>
        </p:spPr>
        <p:txBody>
          <a:bodyPr/>
          <a:lstStyle>
            <a:lvl1pPr algn="l">
              <a:defRPr sz="48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US" altLang="en-US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1" y="2819400"/>
            <a:ext cx="4876800" cy="457200"/>
          </a:xfrm>
        </p:spPr>
        <p:txBody>
          <a:bodyPr/>
          <a:lstStyle>
            <a:lvl1pPr marL="0" indent="0" algn="dist"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US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3CA47338-0426-4DF9-83CE-F1095183F4B5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269" y="5434014"/>
            <a:ext cx="2657475" cy="838200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200"/>
            <a:ext cx="8229600" cy="736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38600" cy="4838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8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CA47338-0426-4DF9-83CE-F1095183F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7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200"/>
            <a:ext cx="8229600" cy="736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295400"/>
            <a:ext cx="8229600" cy="4838700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CA47338-0426-4DF9-83CE-F1095183F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52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200"/>
            <a:ext cx="8229600" cy="736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229600" cy="48387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CA47338-0426-4DF9-83CE-F1095183F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33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Tx/>
              <a:buBlip>
                <a:blip r:embed="rId2"/>
              </a:buBlip>
              <a:defRPr/>
            </a:lvl1pPr>
            <a:lvl2pPr marL="742950" indent="-285750"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 marL="1143000" indent="-228600">
              <a:buSzPct val="85000"/>
              <a:buFont typeface="Courier New" pitchFamily="49" charset="0"/>
              <a:buChar char="o"/>
              <a:defRPr>
                <a:solidFill>
                  <a:schemeClr val="bg2">
                    <a:lumMod val="75000"/>
                  </a:schemeClr>
                </a:solidFill>
              </a:defRPr>
            </a:lvl3pPr>
            <a:lvl4pPr marL="1600200" indent="-228600">
              <a:buFont typeface="Arial" pitchFamily="34" charset="0"/>
              <a:buChar char="•"/>
              <a:defRPr>
                <a:solidFill>
                  <a:schemeClr val="bg2">
                    <a:lumMod val="75000"/>
                  </a:schemeClr>
                </a:solidFill>
              </a:defRPr>
            </a:lvl4pPr>
            <a:lvl5pPr>
              <a:defRPr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3CA47338-0426-4DF9-83CE-F1095183F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4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CA47338-0426-4DF9-83CE-F1095183F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25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CA47338-0426-4DF9-83CE-F1095183F4B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90600" y="1981200"/>
            <a:ext cx="3200400" cy="685800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000"/>
            </a:lvl1pPr>
            <a:lvl2pPr marL="742950" indent="-285750"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 marL="1143000" indent="-228600">
              <a:buSzPct val="85000"/>
              <a:buFont typeface="Courier New" pitchFamily="49" charset="0"/>
              <a:buChar char="o"/>
              <a:defRPr>
                <a:solidFill>
                  <a:schemeClr val="bg2">
                    <a:lumMod val="75000"/>
                  </a:schemeClr>
                </a:solidFill>
              </a:defRPr>
            </a:lvl3pPr>
            <a:lvl4pPr marL="1600200" indent="-228600">
              <a:buFont typeface="Arial" pitchFamily="34" charset="0"/>
              <a:buChar char="•"/>
              <a:defRPr>
                <a:solidFill>
                  <a:schemeClr val="bg2">
                    <a:lumMod val="75000"/>
                  </a:schemeClr>
                </a:solidFill>
              </a:defRPr>
            </a:lvl4pPr>
            <a:lvl5pPr>
              <a:defRPr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990600" y="2819400"/>
            <a:ext cx="3200400" cy="685800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000"/>
            </a:lvl1pPr>
            <a:lvl2pPr marL="742950" indent="-285750"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 marL="1143000" indent="-228600">
              <a:buSzPct val="85000"/>
              <a:buFont typeface="Courier New" pitchFamily="49" charset="0"/>
              <a:buChar char="o"/>
              <a:defRPr>
                <a:solidFill>
                  <a:schemeClr val="bg2">
                    <a:lumMod val="75000"/>
                  </a:schemeClr>
                </a:solidFill>
              </a:defRPr>
            </a:lvl3pPr>
            <a:lvl4pPr marL="1600200" indent="-228600">
              <a:buFont typeface="Arial" pitchFamily="34" charset="0"/>
              <a:buChar char="•"/>
              <a:defRPr>
                <a:solidFill>
                  <a:schemeClr val="bg2">
                    <a:lumMod val="75000"/>
                  </a:schemeClr>
                </a:solidFill>
              </a:defRPr>
            </a:lvl4pPr>
            <a:lvl5pPr>
              <a:defRPr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990600" y="3657600"/>
            <a:ext cx="3200400" cy="685800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000"/>
            </a:lvl1pPr>
            <a:lvl2pPr marL="742950" indent="-285750"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 marL="1143000" indent="-228600">
              <a:buSzPct val="85000"/>
              <a:buFont typeface="Courier New" pitchFamily="49" charset="0"/>
              <a:buChar char="o"/>
              <a:defRPr>
                <a:solidFill>
                  <a:schemeClr val="bg2">
                    <a:lumMod val="75000"/>
                  </a:schemeClr>
                </a:solidFill>
              </a:defRPr>
            </a:lvl3pPr>
            <a:lvl4pPr marL="1600200" indent="-228600">
              <a:buFont typeface="Arial" pitchFamily="34" charset="0"/>
              <a:buChar char="•"/>
              <a:defRPr>
                <a:solidFill>
                  <a:schemeClr val="bg2">
                    <a:lumMod val="75000"/>
                  </a:schemeClr>
                </a:solidFill>
              </a:defRPr>
            </a:lvl4pPr>
            <a:lvl5pPr>
              <a:defRPr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990600" y="4495800"/>
            <a:ext cx="3200400" cy="685800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000"/>
            </a:lvl1pPr>
            <a:lvl2pPr marL="742950" indent="-285750"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 marL="1143000" indent="-228600">
              <a:buSzPct val="85000"/>
              <a:buFont typeface="Courier New" pitchFamily="49" charset="0"/>
              <a:buChar char="o"/>
              <a:defRPr>
                <a:solidFill>
                  <a:schemeClr val="bg2">
                    <a:lumMod val="75000"/>
                  </a:schemeClr>
                </a:solidFill>
              </a:defRPr>
            </a:lvl3pPr>
            <a:lvl4pPr marL="1600200" indent="-228600">
              <a:buFont typeface="Arial" pitchFamily="34" charset="0"/>
              <a:buChar char="•"/>
              <a:defRPr>
                <a:solidFill>
                  <a:schemeClr val="bg2">
                    <a:lumMod val="75000"/>
                  </a:schemeClr>
                </a:solidFill>
              </a:defRPr>
            </a:lvl4pPr>
            <a:lvl5pPr>
              <a:defRPr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8"/>
          </p:nvPr>
        </p:nvSpPr>
        <p:spPr>
          <a:xfrm>
            <a:off x="4227414" y="1981200"/>
            <a:ext cx="3200400" cy="685800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000"/>
            </a:lvl1pPr>
            <a:lvl2pPr marL="742950" indent="-285750"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 marL="1143000" indent="-228600">
              <a:buSzPct val="85000"/>
              <a:buFont typeface="Courier New" pitchFamily="49" charset="0"/>
              <a:buChar char="o"/>
              <a:defRPr>
                <a:solidFill>
                  <a:schemeClr val="bg2">
                    <a:lumMod val="75000"/>
                  </a:schemeClr>
                </a:solidFill>
              </a:defRPr>
            </a:lvl3pPr>
            <a:lvl4pPr marL="1600200" indent="-228600">
              <a:buFont typeface="Arial" pitchFamily="34" charset="0"/>
              <a:buChar char="•"/>
              <a:defRPr>
                <a:solidFill>
                  <a:schemeClr val="bg2">
                    <a:lumMod val="75000"/>
                  </a:schemeClr>
                </a:solidFill>
              </a:defRPr>
            </a:lvl4pPr>
            <a:lvl5pPr>
              <a:defRPr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9"/>
          </p:nvPr>
        </p:nvSpPr>
        <p:spPr>
          <a:xfrm>
            <a:off x="4227414" y="2819400"/>
            <a:ext cx="3200400" cy="685800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000"/>
            </a:lvl1pPr>
            <a:lvl2pPr marL="742950" indent="-285750"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 marL="1143000" indent="-228600">
              <a:buSzPct val="85000"/>
              <a:buFont typeface="Courier New" pitchFamily="49" charset="0"/>
              <a:buChar char="o"/>
              <a:defRPr>
                <a:solidFill>
                  <a:schemeClr val="bg2">
                    <a:lumMod val="75000"/>
                  </a:schemeClr>
                </a:solidFill>
              </a:defRPr>
            </a:lvl3pPr>
            <a:lvl4pPr marL="1600200" indent="-228600">
              <a:buFont typeface="Arial" pitchFamily="34" charset="0"/>
              <a:buChar char="•"/>
              <a:defRPr>
                <a:solidFill>
                  <a:schemeClr val="bg2">
                    <a:lumMod val="75000"/>
                  </a:schemeClr>
                </a:solidFill>
              </a:defRPr>
            </a:lvl4pPr>
            <a:lvl5pPr>
              <a:defRPr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20"/>
          </p:nvPr>
        </p:nvSpPr>
        <p:spPr>
          <a:xfrm>
            <a:off x="4227414" y="3657600"/>
            <a:ext cx="3200400" cy="685800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000"/>
            </a:lvl1pPr>
            <a:lvl2pPr marL="742950" indent="-285750"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 marL="1143000" indent="-228600">
              <a:buSzPct val="85000"/>
              <a:buFont typeface="Courier New" pitchFamily="49" charset="0"/>
              <a:buChar char="o"/>
              <a:defRPr>
                <a:solidFill>
                  <a:schemeClr val="bg2">
                    <a:lumMod val="75000"/>
                  </a:schemeClr>
                </a:solidFill>
              </a:defRPr>
            </a:lvl3pPr>
            <a:lvl4pPr marL="1600200" indent="-228600">
              <a:buFont typeface="Arial" pitchFamily="34" charset="0"/>
              <a:buChar char="•"/>
              <a:defRPr>
                <a:solidFill>
                  <a:schemeClr val="bg2">
                    <a:lumMod val="75000"/>
                  </a:schemeClr>
                </a:solidFill>
              </a:defRPr>
            </a:lvl4pPr>
            <a:lvl5pPr>
              <a:defRPr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21"/>
          </p:nvPr>
        </p:nvSpPr>
        <p:spPr>
          <a:xfrm>
            <a:off x="4227414" y="4495800"/>
            <a:ext cx="3200400" cy="685800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000"/>
            </a:lvl1pPr>
            <a:lvl2pPr marL="742950" indent="-285750"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 marL="1143000" indent="-228600">
              <a:buSzPct val="85000"/>
              <a:buFont typeface="Courier New" pitchFamily="49" charset="0"/>
              <a:buChar char="o"/>
              <a:defRPr>
                <a:solidFill>
                  <a:schemeClr val="bg2">
                    <a:lumMod val="75000"/>
                  </a:schemeClr>
                </a:solidFill>
              </a:defRPr>
            </a:lvl3pPr>
            <a:lvl4pPr marL="1600200" indent="-228600">
              <a:buFont typeface="Arial" pitchFamily="34" charset="0"/>
              <a:buChar char="•"/>
              <a:defRPr>
                <a:solidFill>
                  <a:schemeClr val="bg2">
                    <a:lumMod val="75000"/>
                  </a:schemeClr>
                </a:solidFill>
              </a:defRPr>
            </a:lvl4pPr>
            <a:lvl5pPr>
              <a:defRPr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6678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CA47338-0426-4DF9-83CE-F1095183F4B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6629400" cy="685800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000"/>
            </a:lvl1pPr>
            <a:lvl2pPr marL="742950" indent="-285750"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 marL="1143000" indent="-228600">
              <a:buSzPct val="85000"/>
              <a:buFont typeface="Courier New" pitchFamily="49" charset="0"/>
              <a:buChar char="o"/>
              <a:defRPr>
                <a:solidFill>
                  <a:schemeClr val="bg2">
                    <a:lumMod val="75000"/>
                  </a:schemeClr>
                </a:solidFill>
              </a:defRPr>
            </a:lvl3pPr>
            <a:lvl4pPr marL="1600200" indent="-228600">
              <a:buFont typeface="Arial" pitchFamily="34" charset="0"/>
              <a:buChar char="•"/>
              <a:defRPr>
                <a:solidFill>
                  <a:schemeClr val="bg2">
                    <a:lumMod val="75000"/>
                  </a:schemeClr>
                </a:solidFill>
              </a:defRPr>
            </a:lvl4pPr>
            <a:lvl5pPr>
              <a:defRPr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990600" y="2296115"/>
            <a:ext cx="6629400" cy="685800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000"/>
            </a:lvl1pPr>
            <a:lvl2pPr marL="742950" indent="-285750"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 marL="1143000" indent="-228600">
              <a:buSzPct val="85000"/>
              <a:buFont typeface="Courier New" pitchFamily="49" charset="0"/>
              <a:buChar char="o"/>
              <a:defRPr>
                <a:solidFill>
                  <a:schemeClr val="bg2">
                    <a:lumMod val="75000"/>
                  </a:schemeClr>
                </a:solidFill>
              </a:defRPr>
            </a:lvl3pPr>
            <a:lvl4pPr marL="1600200" indent="-228600">
              <a:buFont typeface="Arial" pitchFamily="34" charset="0"/>
              <a:buChar char="•"/>
              <a:defRPr>
                <a:solidFill>
                  <a:schemeClr val="bg2">
                    <a:lumMod val="75000"/>
                  </a:schemeClr>
                </a:solidFill>
              </a:defRPr>
            </a:lvl4pPr>
            <a:lvl5pPr>
              <a:defRPr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990600" y="2992030"/>
            <a:ext cx="6629400" cy="685800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000"/>
            </a:lvl1pPr>
            <a:lvl2pPr marL="742950" indent="-285750"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 marL="1143000" indent="-228600">
              <a:buSzPct val="85000"/>
              <a:buFont typeface="Courier New" pitchFamily="49" charset="0"/>
              <a:buChar char="o"/>
              <a:defRPr>
                <a:solidFill>
                  <a:schemeClr val="bg2">
                    <a:lumMod val="75000"/>
                  </a:schemeClr>
                </a:solidFill>
              </a:defRPr>
            </a:lvl3pPr>
            <a:lvl4pPr marL="1600200" indent="-228600">
              <a:buFont typeface="Arial" pitchFamily="34" charset="0"/>
              <a:buChar char="•"/>
              <a:defRPr>
                <a:solidFill>
                  <a:schemeClr val="bg2">
                    <a:lumMod val="75000"/>
                  </a:schemeClr>
                </a:solidFill>
              </a:defRPr>
            </a:lvl4pPr>
            <a:lvl5pPr>
              <a:defRPr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990600" y="3663669"/>
            <a:ext cx="6629400" cy="685800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000"/>
            </a:lvl1pPr>
            <a:lvl2pPr marL="742950" indent="-285750"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 marL="1143000" indent="-228600">
              <a:buSzPct val="85000"/>
              <a:buFont typeface="Courier New" pitchFamily="49" charset="0"/>
              <a:buChar char="o"/>
              <a:defRPr>
                <a:solidFill>
                  <a:schemeClr val="bg2">
                    <a:lumMod val="75000"/>
                  </a:schemeClr>
                </a:solidFill>
              </a:defRPr>
            </a:lvl3pPr>
            <a:lvl4pPr marL="1600200" indent="-228600">
              <a:buFont typeface="Arial" pitchFamily="34" charset="0"/>
              <a:buChar char="•"/>
              <a:defRPr>
                <a:solidFill>
                  <a:schemeClr val="bg2">
                    <a:lumMod val="75000"/>
                  </a:schemeClr>
                </a:solidFill>
              </a:defRPr>
            </a:lvl4pPr>
            <a:lvl5pPr>
              <a:defRPr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6"/>
          </p:nvPr>
        </p:nvSpPr>
        <p:spPr>
          <a:xfrm>
            <a:off x="990600" y="4335308"/>
            <a:ext cx="6629400" cy="685800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000"/>
            </a:lvl1pPr>
            <a:lvl2pPr marL="742950" indent="-285750"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 marL="1143000" indent="-228600">
              <a:buSzPct val="85000"/>
              <a:buFont typeface="Courier New" pitchFamily="49" charset="0"/>
              <a:buChar char="o"/>
              <a:defRPr>
                <a:solidFill>
                  <a:schemeClr val="bg2">
                    <a:lumMod val="75000"/>
                  </a:schemeClr>
                </a:solidFill>
              </a:defRPr>
            </a:lvl3pPr>
            <a:lvl4pPr marL="1600200" indent="-228600">
              <a:buFont typeface="Arial" pitchFamily="34" charset="0"/>
              <a:buChar char="•"/>
              <a:defRPr>
                <a:solidFill>
                  <a:schemeClr val="bg2">
                    <a:lumMod val="75000"/>
                  </a:schemeClr>
                </a:solidFill>
              </a:defRPr>
            </a:lvl4pPr>
            <a:lvl5pPr>
              <a:defRPr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7"/>
          </p:nvPr>
        </p:nvSpPr>
        <p:spPr>
          <a:xfrm>
            <a:off x="990600" y="5031223"/>
            <a:ext cx="6629400" cy="685800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000"/>
            </a:lvl1pPr>
            <a:lvl2pPr marL="742950" indent="-285750"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 marL="1143000" indent="-228600">
              <a:buSzPct val="85000"/>
              <a:buFont typeface="Courier New" pitchFamily="49" charset="0"/>
              <a:buChar char="o"/>
              <a:defRPr>
                <a:solidFill>
                  <a:schemeClr val="bg2">
                    <a:lumMod val="75000"/>
                  </a:schemeClr>
                </a:solidFill>
              </a:defRPr>
            </a:lvl3pPr>
            <a:lvl4pPr marL="1600200" indent="-228600">
              <a:buFont typeface="Arial" pitchFamily="34" charset="0"/>
              <a:buChar char="•"/>
              <a:defRPr>
                <a:solidFill>
                  <a:schemeClr val="bg2">
                    <a:lumMod val="75000"/>
                  </a:schemeClr>
                </a:solidFill>
              </a:defRPr>
            </a:lvl4pPr>
            <a:lvl5pPr>
              <a:defRPr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223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CA47338-0426-4DF9-83CE-F1095183F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9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CA47338-0426-4DF9-83CE-F1095183F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42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CA47338-0426-4DF9-83CE-F1095183F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8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CA47338-0426-4DF9-83CE-F1095183F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3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7" name="Group 223"/>
          <p:cNvGrpSpPr>
            <a:grpSpLocks/>
          </p:cNvGrpSpPr>
          <p:nvPr/>
        </p:nvGrpSpPr>
        <p:grpSpPr bwMode="auto">
          <a:xfrm>
            <a:off x="-7939" y="-511175"/>
            <a:ext cx="9161464" cy="4397375"/>
            <a:chOff x="-5" y="-322"/>
            <a:chExt cx="5771" cy="2770"/>
          </a:xfrm>
        </p:grpSpPr>
        <p:sp>
          <p:nvSpPr>
            <p:cNvPr id="1223" name="Freeform 199"/>
            <p:cNvSpPr>
              <a:spLocks/>
            </p:cNvSpPr>
            <p:nvPr userDrawn="1"/>
          </p:nvSpPr>
          <p:spPr bwMode="gray">
            <a:xfrm>
              <a:off x="0" y="-322"/>
              <a:ext cx="5760" cy="2242"/>
            </a:xfrm>
            <a:custGeom>
              <a:avLst/>
              <a:gdLst>
                <a:gd name="T0" fmla="*/ 0 w 5760"/>
                <a:gd name="T1" fmla="*/ 576 h 2242"/>
                <a:gd name="T2" fmla="*/ 5760 w 5760"/>
                <a:gd name="T3" fmla="*/ 838 h 2242"/>
                <a:gd name="T4" fmla="*/ 5754 w 5760"/>
                <a:gd name="T5" fmla="*/ 2242 h 2242"/>
                <a:gd name="T6" fmla="*/ 0 w 5760"/>
                <a:gd name="T7" fmla="*/ 2206 h 2242"/>
                <a:gd name="T8" fmla="*/ 0 w 5760"/>
                <a:gd name="T9" fmla="*/ 576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0" h="2242">
                  <a:moveTo>
                    <a:pt x="0" y="576"/>
                  </a:moveTo>
                  <a:cubicBezTo>
                    <a:pt x="2892" y="0"/>
                    <a:pt x="5760" y="838"/>
                    <a:pt x="5760" y="838"/>
                  </a:cubicBezTo>
                  <a:lnTo>
                    <a:pt x="5754" y="2242"/>
                  </a:lnTo>
                  <a:lnTo>
                    <a:pt x="0" y="2206"/>
                  </a:lnTo>
                  <a:lnTo>
                    <a:pt x="0" y="576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70000"/>
                  </a:schemeClr>
                </a:gs>
                <a:gs pos="100000">
                  <a:schemeClr val="accent2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245" name="Picture 221" descr="5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" y="48"/>
              <a:ext cx="5771" cy="2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26" name="Freeform 202"/>
            <p:cNvSpPr>
              <a:spLocks/>
            </p:cNvSpPr>
            <p:nvPr userDrawn="1"/>
          </p:nvSpPr>
          <p:spPr bwMode="gray">
            <a:xfrm>
              <a:off x="0" y="0"/>
              <a:ext cx="5760" cy="759"/>
            </a:xfrm>
            <a:custGeom>
              <a:avLst/>
              <a:gdLst>
                <a:gd name="T0" fmla="*/ 0 w 5760"/>
                <a:gd name="T1" fmla="*/ 0 h 759"/>
                <a:gd name="T2" fmla="*/ 5760 w 5760"/>
                <a:gd name="T3" fmla="*/ 0 h 759"/>
                <a:gd name="T4" fmla="*/ 5760 w 5760"/>
                <a:gd name="T5" fmla="*/ 681 h 759"/>
                <a:gd name="T6" fmla="*/ 0 w 5760"/>
                <a:gd name="T7" fmla="*/ 471 h 759"/>
                <a:gd name="T8" fmla="*/ 0 w 5760"/>
                <a:gd name="T9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0" h="759">
                  <a:moveTo>
                    <a:pt x="0" y="0"/>
                  </a:moveTo>
                  <a:lnTo>
                    <a:pt x="5760" y="0"/>
                  </a:lnTo>
                  <a:lnTo>
                    <a:pt x="5760" y="681"/>
                  </a:lnTo>
                  <a:cubicBezTo>
                    <a:pt x="4800" y="759"/>
                    <a:pt x="1263" y="687"/>
                    <a:pt x="0" y="471"/>
                  </a:cubicBez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5">
                    <a:lumMod val="68000"/>
                  </a:schemeClr>
                </a:gs>
                <a:gs pos="100000">
                  <a:schemeClr val="accent1">
                    <a:gamma/>
                    <a:tint val="2862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244" name="Picture 220" descr="4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9" y="0"/>
              <a:ext cx="3951" cy="7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42" name="Picture 218" descr="2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0" y="0"/>
              <a:ext cx="3590" cy="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9" name="Freeform 215"/>
            <p:cNvSpPr>
              <a:spLocks/>
            </p:cNvSpPr>
            <p:nvPr userDrawn="1"/>
          </p:nvSpPr>
          <p:spPr bwMode="gray">
            <a:xfrm>
              <a:off x="0" y="501"/>
              <a:ext cx="3067" cy="185"/>
            </a:xfrm>
            <a:custGeom>
              <a:avLst/>
              <a:gdLst>
                <a:gd name="T0" fmla="*/ 0 w 3067"/>
                <a:gd name="T1" fmla="*/ 0 h 185"/>
                <a:gd name="T2" fmla="*/ 0 w 3067"/>
                <a:gd name="T3" fmla="*/ 93 h 185"/>
                <a:gd name="T4" fmla="*/ 3067 w 3067"/>
                <a:gd name="T5" fmla="*/ 185 h 185"/>
                <a:gd name="T6" fmla="*/ 0 w 3067"/>
                <a:gd name="T7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67" h="185">
                  <a:moveTo>
                    <a:pt x="0" y="0"/>
                  </a:moveTo>
                  <a:cubicBezTo>
                    <a:pt x="0" y="46"/>
                    <a:pt x="0" y="93"/>
                    <a:pt x="0" y="93"/>
                  </a:cubicBezTo>
                  <a:cubicBezTo>
                    <a:pt x="882" y="165"/>
                    <a:pt x="3067" y="185"/>
                    <a:pt x="3067" y="185"/>
                  </a:cubicBezTo>
                  <a:cubicBezTo>
                    <a:pt x="3067" y="185"/>
                    <a:pt x="1028" y="12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hlink">
                    <a:alpha val="70000"/>
                  </a:schemeClr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4" name="Freeform 210"/>
            <p:cNvSpPr>
              <a:spLocks/>
            </p:cNvSpPr>
            <p:nvPr userDrawn="1"/>
          </p:nvSpPr>
          <p:spPr bwMode="gray">
            <a:xfrm>
              <a:off x="0" y="205"/>
              <a:ext cx="5455" cy="2243"/>
            </a:xfrm>
            <a:custGeom>
              <a:avLst/>
              <a:gdLst>
                <a:gd name="T0" fmla="*/ 0 w 5455"/>
                <a:gd name="T1" fmla="*/ 652 h 2243"/>
                <a:gd name="T2" fmla="*/ 5 w 5455"/>
                <a:gd name="T3" fmla="*/ 2239 h 2243"/>
                <a:gd name="T4" fmla="*/ 5455 w 5455"/>
                <a:gd name="T5" fmla="*/ 2243 h 2243"/>
                <a:gd name="T6" fmla="*/ 0 w 5455"/>
                <a:gd name="T7" fmla="*/ 652 h 2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55" h="2243">
                  <a:moveTo>
                    <a:pt x="0" y="652"/>
                  </a:moveTo>
                  <a:lnTo>
                    <a:pt x="5" y="2239"/>
                  </a:lnTo>
                  <a:lnTo>
                    <a:pt x="5455" y="2243"/>
                  </a:lnTo>
                  <a:cubicBezTo>
                    <a:pt x="5267" y="1926"/>
                    <a:pt x="3560" y="0"/>
                    <a:pt x="0" y="6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243" name="Picture 219" descr="3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3" y="0"/>
              <a:ext cx="3567" cy="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295400"/>
            <a:ext cx="822960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330200"/>
            <a:ext cx="8229600" cy="73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623317" y="63240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3CA47338-0426-4DF9-83CE-F1095183F4B5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54" y="6212145"/>
            <a:ext cx="1600200" cy="5047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Tx/>
        <a:buBlip>
          <a:blip r:embed="rId19"/>
        </a:buBlip>
        <a:defRPr sz="3200" kern="1200">
          <a:solidFill>
            <a:srgbClr val="3399FF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sz="2400" kern="120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63277" y="304800"/>
            <a:ext cx="5257800" cy="1470025"/>
          </a:xfrm>
        </p:spPr>
        <p:txBody>
          <a:bodyPr/>
          <a:lstStyle/>
          <a:p>
            <a:r>
              <a:rPr lang="en-US" dirty="0"/>
              <a:t>PROJECT</a:t>
            </a:r>
            <a:br>
              <a:rPr lang="en-US" dirty="0"/>
            </a:br>
            <a:r>
              <a:rPr lang="en-US" dirty="0"/>
              <a:t>	BOOKSTORE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79552" y="2514600"/>
            <a:ext cx="333937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Publisher</a:t>
            </a:r>
          </a:p>
          <a:p>
            <a:pPr algn="ctr"/>
            <a:r>
              <a:rPr lang="en-US" sz="54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REPORT</a:t>
            </a:r>
            <a:endParaRPr lang="en-US" sz="54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5008701"/>
            <a:ext cx="2965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i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 Narrow" panose="020B0606020202030204" pitchFamily="34" charset="0"/>
              </a:rPr>
              <a:t>Course: </a:t>
            </a:r>
            <a:r>
              <a:rPr lang="en-US" b="1" i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 Narrow" panose="020B0606020202030204" pitchFamily="34" charset="0"/>
              </a:rPr>
              <a:t>PQ-JDEV-B001</a:t>
            </a:r>
            <a:endParaRPr lang="en-US" altLang="en-US" b="1" i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rial Narrow" panose="020B0606020202030204" pitchFamily="34" charset="0"/>
            </a:endParaRPr>
          </a:p>
          <a:p>
            <a:pPr lvl="0"/>
            <a:r>
              <a:rPr lang="en-US" altLang="en-US" b="1" i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 Narrow" panose="020B0606020202030204" pitchFamily="34" charset="0"/>
              </a:rPr>
              <a:t>Member:Ng</a:t>
            </a:r>
            <a:r>
              <a:rPr lang="en-US" altLang="en-US" b="1" i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 Narrow" panose="020B0606020202030204" pitchFamily="34" charset="0"/>
              </a:rPr>
              <a:t> Thanh Ng </a:t>
            </a:r>
            <a:r>
              <a:rPr lang="en-US" altLang="en-US" b="1" i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 Narrow" panose="020B0606020202030204" pitchFamily="34" charset="0"/>
              </a:rPr>
              <a:t>Duy</a:t>
            </a:r>
            <a:endParaRPr lang="en-US" altLang="en-US" b="1" i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rial Narrow" panose="020B0606020202030204" pitchFamily="34" charset="0"/>
            </a:endParaRPr>
          </a:p>
          <a:p>
            <a:pPr lvl="0"/>
            <a:r>
              <a:rPr lang="en-US" altLang="en-US" b="1" i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 Narrow" panose="020B0606020202030204" pitchFamily="34" charset="0"/>
              </a:rPr>
              <a:t>Last updated: 15/08/2019</a:t>
            </a:r>
          </a:p>
        </p:txBody>
      </p:sp>
    </p:spTree>
    <p:extLst>
      <p:ext uri="{BB962C8B-B14F-4D97-AF65-F5344CB8AC3E}">
        <p14:creationId xmlns:p14="http://schemas.microsoft.com/office/powerpoint/2010/main" val="4159717153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ARCHITECTURE OVERVIEW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75496"/>
            <a:ext cx="9144000" cy="3568104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gray">
          <a:xfrm>
            <a:off x="76200" y="1295400"/>
            <a:ext cx="8229600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3200" kern="1200">
                <a:solidFill>
                  <a:srgbClr val="3399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  <a:defRPr sz="28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5000"/>
              <a:buFont typeface="Courier New" pitchFamily="49" charset="0"/>
              <a:buChar char="o"/>
              <a:defRPr sz="2400" kern="12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00B0F0"/>
                </a:solidFill>
              </a:rPr>
              <a:t>2.2 SPECIFYING TABLES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3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FUNCTION LIST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4838700"/>
          </a:xfrm>
        </p:spPr>
        <p:txBody>
          <a:bodyPr/>
          <a:lstStyle/>
          <a:p>
            <a:r>
              <a:rPr lang="en-US" dirty="0" err="1"/>
              <a:t>MENU_HOME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40" y="2154831"/>
            <a:ext cx="8101720" cy="39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FUNCTION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067300"/>
          </a:xfrm>
        </p:spPr>
        <p:txBody>
          <a:bodyPr/>
          <a:lstStyle/>
          <a:p>
            <a:r>
              <a:rPr lang="en-US" dirty="0"/>
              <a:t>SUBMENU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8399"/>
            <a:ext cx="9144000" cy="352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9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736600"/>
          </a:xfrm>
        </p:spPr>
        <p:txBody>
          <a:bodyPr/>
          <a:lstStyle/>
          <a:p>
            <a:r>
              <a:rPr lang="en-US" dirty="0"/>
              <a:t>3. FUNCTION LIST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6334125" y="1115500"/>
            <a:ext cx="2590800" cy="12954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300" dirty="0"/>
              <a:t>1.Add Publisher to add a new publisher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" y="1822385"/>
            <a:ext cx="6172200" cy="3587815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 bwMode="auto">
          <a:xfrm>
            <a:off x="6372225" y="2812284"/>
            <a:ext cx="2590800" cy="12954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</a:t>
            </a:r>
            <a:r>
              <a:rPr lang="en-US" dirty="0">
                <a:latin typeface="Arial" panose="020B0604020202020204" pitchFamily="34" charset="0"/>
              </a:rPr>
              <a:t>DETAIL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/>
              <a:t>FUNCTION is show detail of selected item.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6410325" y="4509068"/>
            <a:ext cx="2514600" cy="977332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</a:t>
            </a:r>
            <a:r>
              <a:rPr lang="en-US" sz="1400" dirty="0">
                <a:latin typeface="Arial" panose="020B0604020202020204" pitchFamily="34" charset="0"/>
              </a:rPr>
              <a:t>REMOVE FUNCTION is delete selected item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2510" y="660400"/>
            <a:ext cx="9131490" cy="406400"/>
          </a:xfrm>
        </p:spPr>
        <p:txBody>
          <a:bodyPr/>
          <a:lstStyle/>
          <a:p>
            <a:r>
              <a:rPr lang="en-US" sz="2400" dirty="0"/>
              <a:t>THE INITIAL SCREEN LIST OF THE PUBLISHER </a:t>
            </a:r>
          </a:p>
        </p:txBody>
      </p:sp>
    </p:spTree>
    <p:extLst>
      <p:ext uri="{BB962C8B-B14F-4D97-AF65-F5344CB8AC3E}">
        <p14:creationId xmlns:p14="http://schemas.microsoft.com/office/powerpoint/2010/main" val="53621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FUNCTION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67300"/>
          </a:xfrm>
        </p:spPr>
        <p:txBody>
          <a:bodyPr/>
          <a:lstStyle/>
          <a:p>
            <a:r>
              <a:rPr lang="en-US" dirty="0"/>
              <a:t>DELETE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63" y="1713622"/>
            <a:ext cx="8195674" cy="442047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 bwMode="auto">
          <a:xfrm>
            <a:off x="6343934" y="1117600"/>
            <a:ext cx="2362200" cy="13716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dirty="0">
                <a:latin typeface="Arial" panose="020B0604020202020204" pitchFamily="34" charset="0"/>
              </a:rPr>
              <a:t>when you press delete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anose="020B0604020202020204" pitchFamily="34" charset="0"/>
              </a:rPr>
              <a:t>-&gt; show up the warning (2)</a:t>
            </a:r>
          </a:p>
          <a:p>
            <a:pPr marL="342900" indent="-342900" algn="ctr" fontAlgn="base">
              <a:spcBef>
                <a:spcPct val="0"/>
              </a:spcBef>
              <a:spcAft>
                <a:spcPct val="0"/>
              </a:spcAft>
              <a:buAutoNum type="arabicPeriod"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5695666" y="1803400"/>
            <a:ext cx="628934" cy="685800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0" name="Left Arrow 9"/>
          <p:cNvSpPr/>
          <p:nvPr/>
        </p:nvSpPr>
        <p:spPr bwMode="auto">
          <a:xfrm>
            <a:off x="5195248" y="5105400"/>
            <a:ext cx="533400" cy="53340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6390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210" y="2893828"/>
            <a:ext cx="3121580" cy="1641843"/>
          </a:xfrm>
        </p:spPr>
      </p:pic>
    </p:spTree>
    <p:extLst>
      <p:ext uri="{BB962C8B-B14F-4D97-AF65-F5344CB8AC3E}">
        <p14:creationId xmlns:p14="http://schemas.microsoft.com/office/powerpoint/2010/main" val="383984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/>
          <a:lstStyle/>
          <a:p>
            <a:r>
              <a:rPr lang="en-US" sz="2800" dirty="0">
                <a:solidFill>
                  <a:srgbClr val="00B0F0"/>
                </a:solidFill>
              </a:rPr>
              <a:t>1. OVERVIEW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B0F0"/>
                </a:solidFill>
              </a:rPr>
              <a:t>	1.1 DESCRIPTION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B0F0"/>
                </a:solidFill>
              </a:rPr>
              <a:t>	1.2 SUPPORTING TOOL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B0F0"/>
                </a:solidFill>
              </a:rPr>
              <a:t>	1.3 MODULE DETAIL IS USED</a:t>
            </a:r>
          </a:p>
          <a:p>
            <a:r>
              <a:rPr lang="en-US" sz="2800" dirty="0">
                <a:solidFill>
                  <a:srgbClr val="00B0F0"/>
                </a:solidFill>
              </a:rPr>
              <a:t>2. ARCHITECTURE OVERVIEW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B0F0"/>
                </a:solidFill>
              </a:rPr>
              <a:t>	2.1 CONFIGURING THE DATABASE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	2.2 SPECIFYING TABLES</a:t>
            </a:r>
          </a:p>
          <a:p>
            <a:r>
              <a:rPr lang="en-US" sz="2800" dirty="0">
                <a:solidFill>
                  <a:srgbClr val="00B0F0"/>
                </a:solidFill>
              </a:rPr>
              <a:t>3. FUNCTION LIST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27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1.1 DESCRIPTION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dirty="0"/>
              <a:t>Develop a book list module that publisher  books by topic, allowing users to select topics according to their interests.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dirty="0"/>
              <a:t>This is an indispensable function in all commercial websites to help optimize time as well as book management for managers.</a:t>
            </a:r>
          </a:p>
        </p:txBody>
      </p:sp>
    </p:spTree>
    <p:extLst>
      <p:ext uri="{BB962C8B-B14F-4D97-AF65-F5344CB8AC3E}">
        <p14:creationId xmlns:p14="http://schemas.microsoft.com/office/powerpoint/2010/main" val="287186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1.2 SUPPORTING TOOL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10825"/>
              </p:ext>
            </p:extLst>
          </p:nvPr>
        </p:nvGraphicFramePr>
        <p:xfrm>
          <a:off x="1143000" y="2209800"/>
          <a:ext cx="6096000" cy="291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5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820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DEVELOPING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SOFTWARE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Eclipse, Apache Tomcat v8.5, MySQL Sever 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v5.6,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GitHub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FRONT - END LANGUAGE FRAMEWORK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HTML5, CSS3,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Bootstrap3,Angularjs.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BACK - END LANGUAGE FRAMEWORK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Java, </a:t>
                      </a:r>
                      <a:r>
                        <a:rPr lang="en-US" dirty="0" err="1"/>
                        <a:t>JSP</a:t>
                      </a:r>
                      <a:r>
                        <a:rPr lang="en-US" dirty="0"/>
                        <a:t>, spring </a:t>
                      </a:r>
                      <a:r>
                        <a:rPr lang="en-US" dirty="0" err="1"/>
                        <a:t>ORM</a:t>
                      </a:r>
                      <a:r>
                        <a:rPr lang="en-US" dirty="0"/>
                        <a:t>, spring </a:t>
                      </a:r>
                      <a:r>
                        <a:rPr lang="en-US" dirty="0" err="1"/>
                        <a:t>AOP</a:t>
                      </a:r>
                      <a:r>
                        <a:rPr lang="en-US" dirty="0"/>
                        <a:t>, spring </a:t>
                      </a:r>
                      <a:r>
                        <a:rPr lang="en-US" dirty="0" err="1"/>
                        <a:t>MVC</a:t>
                      </a:r>
                      <a:r>
                        <a:rPr lang="en-US" dirty="0"/>
                        <a:t>, spring CORE,</a:t>
                      </a:r>
                      <a:r>
                        <a:rPr lang="en-US" baseline="0" dirty="0"/>
                        <a:t> H</a:t>
                      </a:r>
                      <a:r>
                        <a:rPr lang="en-US" dirty="0"/>
                        <a:t>ibernate.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66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OVERVIEW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763000" cy="4838700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1.3 MODULE DETAIL IS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45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ARCHITECTURE OVERVIEW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63436"/>
            <a:ext cx="8229600" cy="4702628"/>
          </a:xfrm>
        </p:spPr>
      </p:pic>
    </p:spTree>
    <p:extLst>
      <p:ext uri="{BB962C8B-B14F-4D97-AF65-F5344CB8AC3E}">
        <p14:creationId xmlns:p14="http://schemas.microsoft.com/office/powerpoint/2010/main" val="176829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2.1 CONFIGURING THE DATABASE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6257925"/>
            <a:ext cx="1514475" cy="5238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0425"/>
            <a:ext cx="9144000" cy="49907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181725"/>
            <a:ext cx="15144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38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38700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00B0F0"/>
                </a:solidFill>
              </a:rPr>
              <a:t>2.1 </a:t>
            </a:r>
            <a:r>
              <a:rPr lang="en-US" sz="2600" dirty="0">
                <a:solidFill>
                  <a:srgbClr val="00B0F0"/>
                </a:solidFill>
              </a:rPr>
              <a:t>CONFIGURING THE DATABASE of TABLE Publisher</a:t>
            </a:r>
            <a:endParaRPr lang="en-US" dirty="0">
              <a:solidFill>
                <a:srgbClr val="00B0F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209988"/>
              </p:ext>
            </p:extLst>
          </p:nvPr>
        </p:nvGraphicFramePr>
        <p:xfrm>
          <a:off x="1600200" y="2362200"/>
          <a:ext cx="6096000" cy="3187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45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Name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5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dirty="0"/>
                        <a:t>ID của </a:t>
                      </a:r>
                      <a:r>
                        <a:rPr lang="en-US" sz="1800" dirty="0" err="1"/>
                        <a:t>nhà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xuất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bản</a:t>
                      </a:r>
                      <a:r>
                        <a:rPr lang="vi-VN" sz="1800" dirty="0"/>
                        <a:t> và là duy nhất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5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>
                          <a:effectLst/>
                        </a:rPr>
                        <a:t>PUBLISHINGHOUSE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800" dirty="0"/>
                        <a:t>Tên của </a:t>
                      </a:r>
                      <a:r>
                        <a:rPr lang="en-US" sz="1800" dirty="0" err="1"/>
                        <a:t>nhà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xuất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bản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5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>
                          <a:effectLst/>
                        </a:rPr>
                        <a:t>CREATEDUSER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Ng</a:t>
                      </a:r>
                      <a:r>
                        <a:rPr lang="vi-VN" sz="1800" dirty="0"/>
                        <a:t>ư</a:t>
                      </a:r>
                      <a:r>
                        <a:rPr lang="en-US" sz="1800" dirty="0" err="1"/>
                        <a:t>ời</a:t>
                      </a:r>
                      <a:r>
                        <a:rPr lang="en-US" sz="1800" dirty="0"/>
                        <a:t> them </a:t>
                      </a:r>
                      <a:r>
                        <a:rPr lang="en-US" sz="1800" dirty="0" err="1"/>
                        <a:t>nhà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xuất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bản</a:t>
                      </a:r>
                      <a:endParaRPr lang="vi-V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45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>
                          <a:effectLst/>
                        </a:rPr>
                        <a:t>CREATEDDATE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Ngày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thêm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5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>
                          <a:effectLst/>
                        </a:rPr>
                        <a:t>UPLOADUSER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Ng</a:t>
                      </a:r>
                      <a:r>
                        <a:rPr lang="vi-VN" sz="1800" dirty="0"/>
                        <a:t>ư</a:t>
                      </a:r>
                      <a:r>
                        <a:rPr lang="en-US" sz="1800" dirty="0" err="1"/>
                        <a:t>ời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tạo</a:t>
                      </a:r>
                      <a:r>
                        <a:rPr lang="en-US" sz="18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5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>
                          <a:effectLst/>
                        </a:rPr>
                        <a:t>UPDATEDATE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Ngày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chỉnh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sửa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72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14900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2.2 SPECIFYING TABLES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800"/>
            <a:ext cx="9144000" cy="411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6460677"/>
            <a:ext cx="1476375" cy="29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01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Office Theme 1">
      <a:dk1>
        <a:srgbClr val="000000"/>
      </a:dk1>
      <a:lt1>
        <a:srgbClr val="FFFFFF"/>
      </a:lt1>
      <a:dk2>
        <a:srgbClr val="003366"/>
      </a:dk2>
      <a:lt2>
        <a:srgbClr val="808080"/>
      </a:lt2>
      <a:accent1>
        <a:srgbClr val="69BCE5"/>
      </a:accent1>
      <a:accent2>
        <a:srgbClr val="9ECC4C"/>
      </a:accent2>
      <a:accent3>
        <a:srgbClr val="FFFFFF"/>
      </a:accent3>
      <a:accent4>
        <a:srgbClr val="000000"/>
      </a:accent4>
      <a:accent5>
        <a:srgbClr val="B9DAF0"/>
      </a:accent5>
      <a:accent6>
        <a:srgbClr val="8FB944"/>
      </a:accent6>
      <a:hlink>
        <a:srgbClr val="FCBB04"/>
      </a:hlink>
      <a:folHlink>
        <a:srgbClr val="DE4E4E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3366"/>
        </a:dk2>
        <a:lt2>
          <a:srgbClr val="808080"/>
        </a:lt2>
        <a:accent1>
          <a:srgbClr val="69BCE5"/>
        </a:accent1>
        <a:accent2>
          <a:srgbClr val="9ECC4C"/>
        </a:accent2>
        <a:accent3>
          <a:srgbClr val="FFFFFF"/>
        </a:accent3>
        <a:accent4>
          <a:srgbClr val="000000"/>
        </a:accent4>
        <a:accent5>
          <a:srgbClr val="B9DAF0"/>
        </a:accent5>
        <a:accent6>
          <a:srgbClr val="8FB944"/>
        </a:accent6>
        <a:hlink>
          <a:srgbClr val="FCBB04"/>
        </a:hlink>
        <a:folHlink>
          <a:srgbClr val="DE4E4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3B296D"/>
        </a:dk2>
        <a:lt2>
          <a:srgbClr val="808080"/>
        </a:lt2>
        <a:accent1>
          <a:srgbClr val="C0BEE8"/>
        </a:accent1>
        <a:accent2>
          <a:srgbClr val="95D1DF"/>
        </a:accent2>
        <a:accent3>
          <a:srgbClr val="FFFFFF"/>
        </a:accent3>
        <a:accent4>
          <a:srgbClr val="000000"/>
        </a:accent4>
        <a:accent5>
          <a:srgbClr val="DCDBF2"/>
        </a:accent5>
        <a:accent6>
          <a:srgbClr val="87BDCA"/>
        </a:accent6>
        <a:hlink>
          <a:srgbClr val="A1D57D"/>
        </a:hlink>
        <a:folHlink>
          <a:srgbClr val="F4A5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1E604A"/>
        </a:dk2>
        <a:lt2>
          <a:srgbClr val="808080"/>
        </a:lt2>
        <a:accent1>
          <a:srgbClr val="94C899"/>
        </a:accent1>
        <a:accent2>
          <a:srgbClr val="7CC6CE"/>
        </a:accent2>
        <a:accent3>
          <a:srgbClr val="FFFFFF"/>
        </a:accent3>
        <a:accent4>
          <a:srgbClr val="000000"/>
        </a:accent4>
        <a:accent5>
          <a:srgbClr val="C8E0CA"/>
        </a:accent5>
        <a:accent6>
          <a:srgbClr val="70B3BA"/>
        </a:accent6>
        <a:hlink>
          <a:srgbClr val="C5C567"/>
        </a:hlink>
        <a:folHlink>
          <a:srgbClr val="87B2E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1304</TotalTime>
  <Words>279</Words>
  <Application>Microsoft Office PowerPoint</Application>
  <PresentationFormat>On-screen Show (4:3)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Narrow</vt:lpstr>
      <vt:lpstr>Calibri</vt:lpstr>
      <vt:lpstr>Courier New</vt:lpstr>
      <vt:lpstr>Wingdings</vt:lpstr>
      <vt:lpstr>Theme1</vt:lpstr>
      <vt:lpstr>PROJECT  BOOKSTORE</vt:lpstr>
      <vt:lpstr>CONTENTS</vt:lpstr>
      <vt:lpstr>1. OVERVIEW</vt:lpstr>
      <vt:lpstr>1. OVERVIEW</vt:lpstr>
      <vt:lpstr>1. OVERVIEW</vt:lpstr>
      <vt:lpstr>2. ARCHITECTURE OVERVIEW</vt:lpstr>
      <vt:lpstr>2. ARCHITECTURE OVERVIEW</vt:lpstr>
      <vt:lpstr>2. ARCHITECTURE OVERVIEW</vt:lpstr>
      <vt:lpstr>2. ARCHITECTURE OVERVIEW</vt:lpstr>
      <vt:lpstr>2. ARCHITECTURE OVERVIEW</vt:lpstr>
      <vt:lpstr>3. FUNCTION LIST</vt:lpstr>
      <vt:lpstr>3. FUNCTION LIST</vt:lpstr>
      <vt:lpstr>3. FUNCTION LIST</vt:lpstr>
      <vt:lpstr>3. FUNCTION LIST</vt:lpstr>
      <vt:lpstr>PowerPoint Presentation</vt:lpstr>
    </vt:vector>
  </TitlesOfParts>
  <Company>CKK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PCPV</dc:creator>
  <cp:lastModifiedBy>NTND</cp:lastModifiedBy>
  <cp:revision>380</cp:revision>
  <dcterms:created xsi:type="dcterms:W3CDTF">2016-03-09T10:19:44Z</dcterms:created>
  <dcterms:modified xsi:type="dcterms:W3CDTF">2019-08-15T02:14:24Z</dcterms:modified>
</cp:coreProperties>
</file>