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1430000" cy="6438900"/>
  <p:notesSz cx="6858000" cy="9144000"/>
  <p:embeddedFontLst>
    <p:embeddedFont>
      <p:font typeface="Open Sans Bold" charset="1" panose="020B0806030504020204"/>
      <p:regular r:id="rId15"/>
    </p:embeddedFont>
    <p:embeddedFont>
      <p:font typeface="Open Sans" charset="1" panose="020B0606030504020204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mailto:esteves22brian@gmail.com" TargetMode="External" Type="http://schemas.openxmlformats.org/officeDocument/2006/relationships/hyperlink"/><Relationship Id="rId5" Target="mailto:arthurcosta096@gmail.com" TargetMode="External" Type="http://schemas.openxmlformats.org/officeDocument/2006/relationships/hyperlink"/><Relationship Id="rId6" Target="mailto:arthurcosta096@gmail.com" TargetMode="External" Type="http://schemas.openxmlformats.org/officeDocument/2006/relationships/hyperlink"/><Relationship Id="rId7" Target="mailto:guiguiohta@gmail.com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1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" t="-3" r="-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5778503" y="-5768978"/>
            <a:ext cx="22986997" cy="17986372"/>
            <a:chOff x="0" y="0"/>
            <a:chExt cx="22987000" cy="179863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778500" y="5778500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1620">
                <a:alpha val="89804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22860000" cy="17859375"/>
            </a:xfrm>
            <a:custGeom>
              <a:avLst/>
              <a:gdLst/>
              <a:ahLst/>
              <a:cxnLst/>
              <a:rect r="r" b="b" t="t" l="l"/>
              <a:pathLst>
                <a:path h="17859375" w="22860000">
                  <a:moveTo>
                    <a:pt x="2857500" y="12144375"/>
                  </a:moveTo>
                  <a:lnTo>
                    <a:pt x="20002500" y="12144375"/>
                  </a:lnTo>
                  <a:lnTo>
                    <a:pt x="20002500" y="15001875"/>
                  </a:lnTo>
                  <a:lnTo>
                    <a:pt x="17145000" y="15001875"/>
                  </a:lnTo>
                  <a:lnTo>
                    <a:pt x="17145000" y="2857500"/>
                  </a:lnTo>
                  <a:lnTo>
                    <a:pt x="20002500" y="2857500"/>
                  </a:lnTo>
                  <a:lnTo>
                    <a:pt x="20002500" y="5715000"/>
                  </a:lnTo>
                  <a:lnTo>
                    <a:pt x="2857500" y="5715000"/>
                  </a:lnTo>
                  <a:lnTo>
                    <a:pt x="2857500" y="2857500"/>
                  </a:lnTo>
                  <a:lnTo>
                    <a:pt x="5715000" y="2857500"/>
                  </a:lnTo>
                  <a:lnTo>
                    <a:pt x="5715000" y="15001875"/>
                  </a:lnTo>
                  <a:lnTo>
                    <a:pt x="2857500" y="15001875"/>
                  </a:lnTo>
                  <a:lnTo>
                    <a:pt x="2857500" y="12144375"/>
                  </a:lnTo>
                  <a:moveTo>
                    <a:pt x="2857500" y="17859375"/>
                  </a:moveTo>
                  <a:lnTo>
                    <a:pt x="0" y="17859375"/>
                  </a:lnTo>
                  <a:lnTo>
                    <a:pt x="0" y="15001875"/>
                  </a:lnTo>
                  <a:lnTo>
                    <a:pt x="0" y="2857500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0002500" y="0"/>
                  </a:lnTo>
                  <a:lnTo>
                    <a:pt x="22860000" y="0"/>
                  </a:lnTo>
                  <a:lnTo>
                    <a:pt x="22860000" y="2857500"/>
                  </a:lnTo>
                  <a:lnTo>
                    <a:pt x="22860000" y="15001875"/>
                  </a:lnTo>
                  <a:lnTo>
                    <a:pt x="22860000" y="17859375"/>
                  </a:lnTo>
                  <a:lnTo>
                    <a:pt x="20002500" y="17859375"/>
                  </a:lnTo>
                  <a:lnTo>
                    <a:pt x="2857500" y="1785937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0" y="9525"/>
            <a:ext cx="4286250" cy="6429375"/>
          </a:xfrm>
          <a:custGeom>
            <a:avLst/>
            <a:gdLst/>
            <a:ahLst/>
            <a:cxnLst/>
            <a:rect r="r" b="b" t="t" l="l"/>
            <a:pathLst>
              <a:path h="6429375" w="4286250">
                <a:moveTo>
                  <a:pt x="0" y="0"/>
                </a:moveTo>
                <a:lnTo>
                  <a:pt x="4286250" y="0"/>
                </a:lnTo>
                <a:lnTo>
                  <a:pt x="4286250" y="6429375"/>
                </a:lnTo>
                <a:lnTo>
                  <a:pt x="0" y="642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06413" y="2238832"/>
            <a:ext cx="5864847" cy="1141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b="true" sz="3488" spc="-10">
                <a:solidFill>
                  <a:srgbClr val="F2F5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Mindful - Equilíbrio &amp; Bem- Estar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79574" y="3524069"/>
            <a:ext cx="45177" cy="38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7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06413" y="3685994"/>
            <a:ext cx="5669804" cy="22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1394" spc="-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iniciativa</a:t>
            </a:r>
            <a:r>
              <a:rPr lang="en-US" sz="1394" spc="-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educacional</a:t>
            </a:r>
            <a:r>
              <a:rPr lang="en-US" sz="1394" spc="-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394" spc="-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tecnológica</a:t>
            </a:r>
            <a:r>
              <a:rPr lang="en-US" sz="1394" spc="-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dedicada</a:t>
            </a:r>
            <a:r>
              <a:rPr lang="en-US" sz="1394" spc="-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-US" sz="1394" spc="-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promover</a:t>
            </a:r>
            <a:r>
              <a:rPr lang="en-US" sz="1394" spc="-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saúde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06413" y="3914594"/>
            <a:ext cx="2557072" cy="22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mental</a:t>
            </a:r>
            <a:r>
              <a:rPr lang="en-US" sz="1394" spc="-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394" spc="-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bem-estar</a:t>
            </a:r>
            <a:r>
              <a:rPr lang="en-US" sz="1394" spc="-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emocional.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" t="-3" r="-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5778503" y="-5768978"/>
            <a:ext cx="22986997" cy="17986372"/>
            <a:chOff x="0" y="0"/>
            <a:chExt cx="22987000" cy="179863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778500" y="5778500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1620">
                <a:alpha val="89804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22860000" cy="17859375"/>
            </a:xfrm>
            <a:custGeom>
              <a:avLst/>
              <a:gdLst/>
              <a:ahLst/>
              <a:cxnLst/>
              <a:rect r="r" b="b" t="t" l="l"/>
              <a:pathLst>
                <a:path h="17859375" w="22860000">
                  <a:moveTo>
                    <a:pt x="2857500" y="12144375"/>
                  </a:moveTo>
                  <a:lnTo>
                    <a:pt x="20002500" y="12144375"/>
                  </a:lnTo>
                  <a:lnTo>
                    <a:pt x="20002500" y="15001875"/>
                  </a:lnTo>
                  <a:lnTo>
                    <a:pt x="17145000" y="15001875"/>
                  </a:lnTo>
                  <a:lnTo>
                    <a:pt x="17145000" y="2857500"/>
                  </a:lnTo>
                  <a:lnTo>
                    <a:pt x="20002500" y="2857500"/>
                  </a:lnTo>
                  <a:lnTo>
                    <a:pt x="20002500" y="5715000"/>
                  </a:lnTo>
                  <a:lnTo>
                    <a:pt x="2857500" y="5715000"/>
                  </a:lnTo>
                  <a:lnTo>
                    <a:pt x="2857500" y="2857500"/>
                  </a:lnTo>
                  <a:lnTo>
                    <a:pt x="5715000" y="2857500"/>
                  </a:lnTo>
                  <a:lnTo>
                    <a:pt x="5715000" y="15001875"/>
                  </a:lnTo>
                  <a:lnTo>
                    <a:pt x="2857500" y="15001875"/>
                  </a:lnTo>
                  <a:lnTo>
                    <a:pt x="2857500" y="12144375"/>
                  </a:lnTo>
                  <a:moveTo>
                    <a:pt x="2857500" y="17859375"/>
                  </a:moveTo>
                  <a:lnTo>
                    <a:pt x="0" y="17859375"/>
                  </a:lnTo>
                  <a:lnTo>
                    <a:pt x="0" y="15001875"/>
                  </a:lnTo>
                  <a:lnTo>
                    <a:pt x="0" y="2857500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0002500" y="0"/>
                  </a:lnTo>
                  <a:lnTo>
                    <a:pt x="22860000" y="0"/>
                  </a:lnTo>
                  <a:lnTo>
                    <a:pt x="22860000" y="2857500"/>
                  </a:lnTo>
                  <a:lnTo>
                    <a:pt x="22860000" y="15001875"/>
                  </a:lnTo>
                  <a:lnTo>
                    <a:pt x="22860000" y="17859375"/>
                  </a:lnTo>
                  <a:lnTo>
                    <a:pt x="20002500" y="17859375"/>
                  </a:lnTo>
                  <a:lnTo>
                    <a:pt x="2857500" y="1785937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398641" y="9626600"/>
              <a:ext cx="2428367" cy="9525"/>
            </a:xfrm>
            <a:custGeom>
              <a:avLst/>
              <a:gdLst/>
              <a:ahLst/>
              <a:cxnLst/>
              <a:rect r="r" b="b" t="t" l="l"/>
              <a:pathLst>
                <a:path h="9525" w="2428367">
                  <a:moveTo>
                    <a:pt x="0" y="0"/>
                  </a:moveTo>
                  <a:lnTo>
                    <a:pt x="0" y="9525"/>
                  </a:lnTo>
                  <a:lnTo>
                    <a:pt x="1386332" y="9525"/>
                  </a:lnTo>
                  <a:lnTo>
                    <a:pt x="1386332" y="0"/>
                  </a:lnTo>
                  <a:close/>
                  <a:moveTo>
                    <a:pt x="1499489" y="0"/>
                  </a:moveTo>
                  <a:lnTo>
                    <a:pt x="1499489" y="9525"/>
                  </a:lnTo>
                  <a:lnTo>
                    <a:pt x="1531746" y="9525"/>
                  </a:lnTo>
                  <a:lnTo>
                    <a:pt x="1531746" y="0"/>
                  </a:lnTo>
                  <a:close/>
                  <a:moveTo>
                    <a:pt x="1645031" y="0"/>
                  </a:moveTo>
                  <a:lnTo>
                    <a:pt x="1645031" y="9525"/>
                  </a:lnTo>
                  <a:lnTo>
                    <a:pt x="2428367" y="9525"/>
                  </a:lnTo>
                  <a:lnTo>
                    <a:pt x="2428367" y="0"/>
                  </a:lnTo>
                  <a:close/>
                </a:path>
              </a:pathLst>
            </a:custGeom>
            <a:solidFill>
              <a:srgbClr val="6296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9949434" y="9626600"/>
              <a:ext cx="2448306" cy="9525"/>
            </a:xfrm>
            <a:custGeom>
              <a:avLst/>
              <a:gdLst/>
              <a:ahLst/>
              <a:cxnLst/>
              <a:rect r="r" b="b" t="t" l="l"/>
              <a:pathLst>
                <a:path h="9525" w="2448306">
                  <a:moveTo>
                    <a:pt x="0" y="0"/>
                  </a:moveTo>
                  <a:lnTo>
                    <a:pt x="0" y="9525"/>
                  </a:lnTo>
                  <a:lnTo>
                    <a:pt x="1406271" y="9525"/>
                  </a:lnTo>
                  <a:lnTo>
                    <a:pt x="1406271" y="0"/>
                  </a:lnTo>
                  <a:close/>
                  <a:moveTo>
                    <a:pt x="1519555" y="0"/>
                  </a:moveTo>
                  <a:lnTo>
                    <a:pt x="1519555" y="9525"/>
                  </a:lnTo>
                  <a:lnTo>
                    <a:pt x="1551940" y="9525"/>
                  </a:lnTo>
                  <a:lnTo>
                    <a:pt x="1551940" y="0"/>
                  </a:lnTo>
                  <a:close/>
                  <a:moveTo>
                    <a:pt x="1665097" y="0"/>
                  </a:moveTo>
                  <a:lnTo>
                    <a:pt x="1665097" y="9525"/>
                  </a:lnTo>
                  <a:lnTo>
                    <a:pt x="2448306" y="9525"/>
                  </a:lnTo>
                  <a:lnTo>
                    <a:pt x="2448306" y="0"/>
                  </a:lnTo>
                  <a:close/>
                </a:path>
              </a:pathLst>
            </a:custGeom>
            <a:solidFill>
              <a:srgbClr val="6296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3609955" y="9626600"/>
              <a:ext cx="1878710" cy="9525"/>
            </a:xfrm>
            <a:custGeom>
              <a:avLst/>
              <a:gdLst/>
              <a:ahLst/>
              <a:cxnLst/>
              <a:rect r="r" b="b" t="t" l="l"/>
              <a:pathLst>
                <a:path h="9525" w="1878710">
                  <a:moveTo>
                    <a:pt x="0" y="0"/>
                  </a:moveTo>
                  <a:lnTo>
                    <a:pt x="0" y="9525"/>
                  </a:lnTo>
                  <a:lnTo>
                    <a:pt x="153163" y="9525"/>
                  </a:lnTo>
                  <a:lnTo>
                    <a:pt x="153163" y="0"/>
                  </a:lnTo>
                  <a:close/>
                  <a:moveTo>
                    <a:pt x="266319" y="0"/>
                  </a:moveTo>
                  <a:lnTo>
                    <a:pt x="266319" y="9525"/>
                  </a:lnTo>
                  <a:lnTo>
                    <a:pt x="836549" y="9525"/>
                  </a:lnTo>
                  <a:lnTo>
                    <a:pt x="836549" y="0"/>
                  </a:lnTo>
                  <a:close/>
                  <a:moveTo>
                    <a:pt x="949832" y="0"/>
                  </a:moveTo>
                  <a:lnTo>
                    <a:pt x="949832" y="9525"/>
                  </a:lnTo>
                  <a:lnTo>
                    <a:pt x="982091" y="9525"/>
                  </a:lnTo>
                  <a:lnTo>
                    <a:pt x="982091" y="0"/>
                  </a:lnTo>
                  <a:close/>
                  <a:moveTo>
                    <a:pt x="1095374" y="0"/>
                  </a:moveTo>
                  <a:lnTo>
                    <a:pt x="1095374" y="9525"/>
                  </a:lnTo>
                  <a:lnTo>
                    <a:pt x="1878710" y="9525"/>
                  </a:lnTo>
                  <a:lnTo>
                    <a:pt x="1878710" y="0"/>
                  </a:lnTo>
                  <a:close/>
                </a:path>
              </a:pathLst>
            </a:custGeom>
            <a:solidFill>
              <a:srgbClr val="6296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20163" y="2019757"/>
            <a:ext cx="2907173" cy="466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4"/>
              </a:lnSpc>
            </a:pPr>
            <a:r>
              <a:rPr lang="en-US" b="true" sz="3488" spc="-10">
                <a:solidFill>
                  <a:srgbClr val="F2F5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Nossa Equipe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7155" y="2757764"/>
            <a:ext cx="51502" cy="480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9"/>
              </a:lnSpc>
            </a:pPr>
            <a:r>
              <a:rPr lang="en-US" b="true" sz="1743" spc="-5">
                <a:solidFill>
                  <a:srgbClr val="F2F5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0163" y="2824439"/>
            <a:ext cx="1460116" cy="414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1743" spc="-5">
                <a:solidFill>
                  <a:srgbClr val="F2F5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Brian</a:t>
            </a:r>
            <a:r>
              <a:rPr lang="en-US" b="true" sz="1743" spc="-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1743" spc="-5">
                <a:solidFill>
                  <a:srgbClr val="F2F5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Esteves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821637" y="3266894"/>
            <a:ext cx="45177" cy="38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7"/>
              </a:lnSpc>
            </a:pPr>
            <a:r>
              <a:rPr lang="en-US" sz="1394" spc="-4">
                <a:solidFill>
                  <a:srgbClr val="6296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70912" y="2824439"/>
            <a:ext cx="1375639" cy="414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1743" spc="-5">
                <a:solidFill>
                  <a:srgbClr val="F2F5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Arthur Costa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372386" y="3266894"/>
            <a:ext cx="45177" cy="38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7"/>
              </a:lnSpc>
            </a:pPr>
            <a:r>
              <a:rPr lang="en-US" sz="1394" spc="-4">
                <a:solidFill>
                  <a:srgbClr val="6296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720613" y="2824439"/>
            <a:ext cx="1656864" cy="414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1743" spc="-5">
                <a:solidFill>
                  <a:srgbClr val="F2F5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Guilherme Ohta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922087" y="3266894"/>
            <a:ext cx="45177" cy="38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7"/>
              </a:lnSpc>
            </a:pPr>
            <a:r>
              <a:rPr lang="en-US" sz="1394" spc="-4">
                <a:solidFill>
                  <a:srgbClr val="6296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3231" y="3327254"/>
            <a:ext cx="9498653" cy="21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9"/>
              </a:lnSpc>
            </a:pPr>
            <a:r>
              <a:rPr lang="en-US" sz="1394" spc="-4">
                <a:solidFill>
                  <a:srgbClr val="6296FF"/>
                </a:solidFill>
                <a:latin typeface="Open Sans"/>
                <a:ea typeface="Open Sans"/>
                <a:cs typeface="Open Sans"/>
                <a:sym typeface="Open Sans"/>
              </a:rPr>
              <a:t>DesenvolvedorFront-end</a:t>
            </a:r>
            <a:r>
              <a:rPr lang="en-US" sz="1394" spc="-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</a:t>
            </a:r>
            <a:r>
              <a:rPr lang="en-US" sz="1394" spc="-4">
                <a:solidFill>
                  <a:srgbClr val="6296FF"/>
                </a:solidFill>
                <a:latin typeface="Open Sans"/>
                <a:ea typeface="Open Sans"/>
                <a:cs typeface="Open Sans"/>
                <a:sym typeface="Open Sans"/>
              </a:rPr>
              <a:t>DesenvolvedorFront-end</a:t>
            </a:r>
            <a:r>
              <a:rPr lang="en-US" sz="1394" spc="-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    </a:t>
            </a:r>
            <a:r>
              <a:rPr lang="en-US" sz="1394" spc="-4">
                <a:solidFill>
                  <a:srgbClr val="6296FF"/>
                </a:solidFill>
                <a:latin typeface="Open Sans"/>
                <a:ea typeface="Open Sans"/>
                <a:cs typeface="Open Sans"/>
                <a:sym typeface="Open Sans"/>
              </a:rPr>
              <a:t>DesenvolvedorFront-end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20163" y="3659724"/>
            <a:ext cx="9837334" cy="21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b="true" sz="1394" spc="-4">
                <a:solidFill>
                  <a:srgbClr val="6296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4" tooltip="mailto:esteves22brian@gmail.com"/>
              </a:rPr>
              <a:t>esteves22brian@gmail.com</a:t>
            </a:r>
            <a:r>
              <a:rPr lang="en-US" b="true" sz="1394" spc="-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    </a:t>
            </a:r>
            <a:r>
              <a:rPr lang="en-US" b="true" sz="1394" spc="-4">
                <a:solidFill>
                  <a:srgbClr val="6296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5" tooltip="mailto:arthurcosta096@gmail.com"/>
              </a:rPr>
              <a:t>arthurcosta096@gmail.com</a:t>
            </a:r>
            <a:r>
              <a:rPr lang="en-US" b="true" sz="1394" spc="-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  <a:hlinkClick r:id="rId6" tooltip="mailto:arthurcosta096@gmail.com"/>
              </a:rPr>
              <a:t> </a:t>
            </a:r>
            <a:r>
              <a:rPr lang="en-US" sz="1394" spc="-4">
                <a:solidFill>
                  <a:srgbClr val="6296FF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     </a:t>
            </a:r>
            <a:r>
              <a:rPr lang="en-US" b="true" sz="1394" spc="-4">
                <a:solidFill>
                  <a:srgbClr val="6296FF"/>
                </a:solidFill>
                <a:latin typeface="Open Sans Bold"/>
                <a:ea typeface="Open Sans Bold"/>
                <a:cs typeface="Open Sans Bold"/>
                <a:sym typeface="Open Sans Bold"/>
                <a:hlinkClick r:id="rId7" tooltip="mailto:guiguiohta@gmail.com"/>
              </a:rPr>
              <a:t>guiguiohta@gmail.com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20163" y="4086044"/>
            <a:ext cx="8687676" cy="38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7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A equipe é responsável pelo desenvolvimento, personalização do site e criação do vídeo de apresentação.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" t="-3" r="-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5778503" y="-5768978"/>
            <a:ext cx="22986997" cy="17986372"/>
            <a:chOff x="0" y="0"/>
            <a:chExt cx="22987000" cy="179863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778500" y="5778500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1620">
                <a:alpha val="89804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22860000" cy="17859375"/>
            </a:xfrm>
            <a:custGeom>
              <a:avLst/>
              <a:gdLst/>
              <a:ahLst/>
              <a:cxnLst/>
              <a:rect r="r" b="b" t="t" l="l"/>
              <a:pathLst>
                <a:path h="17859375" w="22860000">
                  <a:moveTo>
                    <a:pt x="2857500" y="12144375"/>
                  </a:moveTo>
                  <a:lnTo>
                    <a:pt x="20002500" y="12144375"/>
                  </a:lnTo>
                  <a:lnTo>
                    <a:pt x="20002500" y="15001875"/>
                  </a:lnTo>
                  <a:lnTo>
                    <a:pt x="17145000" y="15001875"/>
                  </a:lnTo>
                  <a:lnTo>
                    <a:pt x="17145000" y="2857500"/>
                  </a:lnTo>
                  <a:lnTo>
                    <a:pt x="20002500" y="2857500"/>
                  </a:lnTo>
                  <a:lnTo>
                    <a:pt x="20002500" y="5715000"/>
                  </a:lnTo>
                  <a:lnTo>
                    <a:pt x="2857500" y="5715000"/>
                  </a:lnTo>
                  <a:lnTo>
                    <a:pt x="2857500" y="2857500"/>
                  </a:lnTo>
                  <a:lnTo>
                    <a:pt x="5715000" y="2857500"/>
                  </a:lnTo>
                  <a:lnTo>
                    <a:pt x="5715000" y="15001875"/>
                  </a:lnTo>
                  <a:lnTo>
                    <a:pt x="2857500" y="15001875"/>
                  </a:lnTo>
                  <a:lnTo>
                    <a:pt x="2857500" y="12144375"/>
                  </a:lnTo>
                  <a:moveTo>
                    <a:pt x="2857500" y="17859375"/>
                  </a:moveTo>
                  <a:lnTo>
                    <a:pt x="0" y="17859375"/>
                  </a:lnTo>
                  <a:lnTo>
                    <a:pt x="0" y="15001875"/>
                  </a:lnTo>
                  <a:lnTo>
                    <a:pt x="0" y="2857500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0002500" y="0"/>
                  </a:lnTo>
                  <a:lnTo>
                    <a:pt x="22860000" y="0"/>
                  </a:lnTo>
                  <a:lnTo>
                    <a:pt x="22860000" y="2857500"/>
                  </a:lnTo>
                  <a:lnTo>
                    <a:pt x="22860000" y="15001875"/>
                  </a:lnTo>
                  <a:lnTo>
                    <a:pt x="22860000" y="17859375"/>
                  </a:lnTo>
                  <a:lnTo>
                    <a:pt x="20002500" y="17859375"/>
                  </a:lnTo>
                  <a:lnTo>
                    <a:pt x="2857500" y="1785937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0" y="9525"/>
            <a:ext cx="4286250" cy="6429375"/>
          </a:xfrm>
          <a:custGeom>
            <a:avLst/>
            <a:gdLst/>
            <a:ahLst/>
            <a:cxnLst/>
            <a:rect r="r" b="b" t="t" l="l"/>
            <a:pathLst>
              <a:path h="6429375" w="4286250">
                <a:moveTo>
                  <a:pt x="0" y="0"/>
                </a:moveTo>
                <a:lnTo>
                  <a:pt x="4286250" y="0"/>
                </a:lnTo>
                <a:lnTo>
                  <a:pt x="4286250" y="6429375"/>
                </a:lnTo>
                <a:lnTo>
                  <a:pt x="0" y="642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9" t="0" r="-262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06413" y="2562682"/>
            <a:ext cx="3729800" cy="304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44"/>
              </a:lnSpc>
            </a:pPr>
            <a:r>
              <a:rPr lang="en-US" b="true" sz="3488" spc="-10">
                <a:solidFill>
                  <a:srgbClr val="F2F5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Projeto Mindful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58953" y="3009719"/>
            <a:ext cx="45177" cy="38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7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06413" y="3171644"/>
            <a:ext cx="5288661" cy="21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O Mindful é uma iniciativa educacional e tecnológica focada em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06413" y="3400244"/>
            <a:ext cx="5978776" cy="683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promover saúde mental e bem-estar emocional. Oferecemos ferramentas de reflexão, informações educativas e uma avaliação rápida do bem-estar, com resultados e dicas personalizadas.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" t="-3" r="-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778503" y="-5768978"/>
            <a:ext cx="22986997" cy="17986372"/>
          </a:xfrm>
          <a:custGeom>
            <a:avLst/>
            <a:gdLst/>
            <a:ahLst/>
            <a:cxnLst/>
            <a:rect r="r" b="b" t="t" l="l"/>
            <a:pathLst>
              <a:path h="17986372" w="22986997">
                <a:moveTo>
                  <a:pt x="0" y="0"/>
                </a:moveTo>
                <a:lnTo>
                  <a:pt x="22986997" y="0"/>
                </a:lnTo>
                <a:lnTo>
                  <a:pt x="22986997" y="17986372"/>
                </a:lnTo>
                <a:lnTo>
                  <a:pt x="0" y="17986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0163" y="1848307"/>
            <a:ext cx="3264513" cy="599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b="true" sz="3488" spc="-10">
                <a:solidFill>
                  <a:srgbClr val="F2F5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Nosso Objetivo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3471" y="2938739"/>
            <a:ext cx="1565377" cy="36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7"/>
              </a:lnSpc>
            </a:pPr>
            <a:r>
              <a:rPr lang="en-US" b="true" sz="1743" spc="-5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Acessibilidade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1935" y="3314519"/>
            <a:ext cx="45177" cy="340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28960" y="3005414"/>
            <a:ext cx="2703281" cy="87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 spc="-5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Privacidade</a:t>
            </a:r>
          </a:p>
          <a:p>
            <a:pPr algn="l">
              <a:lnSpc>
                <a:spcPts val="1799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Garantir a confidencialidade dos dados do usuário.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84602" y="2938739"/>
            <a:ext cx="2547376" cy="632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7"/>
              </a:lnSpc>
            </a:pPr>
            <a:r>
              <a:rPr lang="en-US" b="true" sz="1743" spc="-5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Praticidade</a:t>
            </a:r>
          </a:p>
          <a:p>
            <a:pPr algn="l">
              <a:lnSpc>
                <a:spcPts val="1799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Incentivar ações diárias para a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13949" y="3314519"/>
            <a:ext cx="45177" cy="340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3471" y="3428819"/>
            <a:ext cx="2823048" cy="431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Tornar a saúde mental acessível a todos.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20163" y="4124144"/>
            <a:ext cx="6237389" cy="38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7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O projeto visa prevenir problemas emocionais e melhorar o bem-estar geral.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784602" y="3657419"/>
            <a:ext cx="1489091" cy="22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qualidade de vida.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" t="-3" r="-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5778503" y="-5778503"/>
            <a:ext cx="22986997" cy="17995897"/>
            <a:chOff x="0" y="0"/>
            <a:chExt cx="22987000" cy="17995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778500" y="5778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1620">
                <a:alpha val="89804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22860000" cy="17868900"/>
            </a:xfrm>
            <a:custGeom>
              <a:avLst/>
              <a:gdLst/>
              <a:ahLst/>
              <a:cxnLst/>
              <a:rect r="r" b="b" t="t" l="l"/>
              <a:pathLst>
                <a:path h="17868900" w="22860000">
                  <a:moveTo>
                    <a:pt x="2857500" y="12153900"/>
                  </a:moveTo>
                  <a:lnTo>
                    <a:pt x="20002500" y="12153900"/>
                  </a:lnTo>
                  <a:lnTo>
                    <a:pt x="20002500" y="15011400"/>
                  </a:lnTo>
                  <a:lnTo>
                    <a:pt x="17145000" y="15011400"/>
                  </a:lnTo>
                  <a:lnTo>
                    <a:pt x="17145000" y="2857500"/>
                  </a:lnTo>
                  <a:lnTo>
                    <a:pt x="20002500" y="2857500"/>
                  </a:lnTo>
                  <a:lnTo>
                    <a:pt x="20002500" y="5715000"/>
                  </a:lnTo>
                  <a:lnTo>
                    <a:pt x="2857500" y="5715000"/>
                  </a:lnTo>
                  <a:lnTo>
                    <a:pt x="2857500" y="2857500"/>
                  </a:lnTo>
                  <a:lnTo>
                    <a:pt x="5715000" y="2857500"/>
                  </a:lnTo>
                  <a:lnTo>
                    <a:pt x="5715000" y="15011400"/>
                  </a:lnTo>
                  <a:lnTo>
                    <a:pt x="2857500" y="15011400"/>
                  </a:lnTo>
                  <a:lnTo>
                    <a:pt x="2857500" y="12153900"/>
                  </a:lnTo>
                  <a:moveTo>
                    <a:pt x="2857500" y="17868900"/>
                  </a:moveTo>
                  <a:lnTo>
                    <a:pt x="0" y="17868900"/>
                  </a:lnTo>
                  <a:lnTo>
                    <a:pt x="0" y="15011400"/>
                  </a:lnTo>
                  <a:lnTo>
                    <a:pt x="0" y="2857500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0002500" y="0"/>
                  </a:lnTo>
                  <a:lnTo>
                    <a:pt x="22860000" y="0"/>
                  </a:lnTo>
                  <a:lnTo>
                    <a:pt x="22860000" y="2857500"/>
                  </a:lnTo>
                  <a:lnTo>
                    <a:pt x="22860000" y="15011400"/>
                  </a:lnTo>
                  <a:lnTo>
                    <a:pt x="22860000" y="17868900"/>
                  </a:lnTo>
                  <a:lnTo>
                    <a:pt x="20002500" y="17868900"/>
                  </a:lnTo>
                  <a:lnTo>
                    <a:pt x="2857500" y="178689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407150" y="7159625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0" y="312547"/>
                  </a:moveTo>
                  <a:lnTo>
                    <a:pt x="0" y="49403"/>
                  </a:lnTo>
                  <a:cubicBezTo>
                    <a:pt x="0" y="42799"/>
                    <a:pt x="1270" y="36576"/>
                    <a:pt x="3810" y="30480"/>
                  </a:cubicBezTo>
                  <a:cubicBezTo>
                    <a:pt x="6350" y="24385"/>
                    <a:pt x="9906" y="19050"/>
                    <a:pt x="14478" y="14478"/>
                  </a:cubicBezTo>
                  <a:cubicBezTo>
                    <a:pt x="19050" y="9906"/>
                    <a:pt x="24511" y="6223"/>
                    <a:pt x="30480" y="3810"/>
                  </a:cubicBezTo>
                  <a:cubicBezTo>
                    <a:pt x="36449" y="1397"/>
                    <a:pt x="42799" y="0"/>
                    <a:pt x="49403" y="0"/>
                  </a:cubicBezTo>
                  <a:lnTo>
                    <a:pt x="312547" y="0"/>
                  </a:lnTo>
                  <a:cubicBezTo>
                    <a:pt x="319151" y="0"/>
                    <a:pt x="325374" y="1270"/>
                    <a:pt x="331470" y="3810"/>
                  </a:cubicBezTo>
                  <a:cubicBezTo>
                    <a:pt x="337565" y="6350"/>
                    <a:pt x="342900" y="9906"/>
                    <a:pt x="347472" y="14478"/>
                  </a:cubicBezTo>
                  <a:cubicBezTo>
                    <a:pt x="352044" y="19051"/>
                    <a:pt x="355727" y="24511"/>
                    <a:pt x="358140" y="30480"/>
                  </a:cubicBezTo>
                  <a:cubicBezTo>
                    <a:pt x="360553" y="36450"/>
                    <a:pt x="361950" y="42799"/>
                    <a:pt x="361950" y="49403"/>
                  </a:cubicBezTo>
                  <a:lnTo>
                    <a:pt x="361950" y="312547"/>
                  </a:lnTo>
                  <a:cubicBezTo>
                    <a:pt x="361950" y="319151"/>
                    <a:pt x="360680" y="325374"/>
                    <a:pt x="358140" y="331470"/>
                  </a:cubicBezTo>
                  <a:cubicBezTo>
                    <a:pt x="355600" y="337565"/>
                    <a:pt x="352044" y="342900"/>
                    <a:pt x="347472" y="347472"/>
                  </a:cubicBezTo>
                  <a:cubicBezTo>
                    <a:pt x="342899" y="352044"/>
                    <a:pt x="337439" y="355727"/>
                    <a:pt x="331470" y="358140"/>
                  </a:cubicBezTo>
                  <a:cubicBezTo>
                    <a:pt x="325500" y="360553"/>
                    <a:pt x="319151" y="361950"/>
                    <a:pt x="312547" y="361950"/>
                  </a:cubicBezTo>
                  <a:lnTo>
                    <a:pt x="49403" y="361950"/>
                  </a:lnTo>
                  <a:cubicBezTo>
                    <a:pt x="42799" y="361950"/>
                    <a:pt x="36576" y="360680"/>
                    <a:pt x="30480" y="358140"/>
                  </a:cubicBezTo>
                  <a:cubicBezTo>
                    <a:pt x="24385" y="355600"/>
                    <a:pt x="19050" y="352044"/>
                    <a:pt x="14478" y="347472"/>
                  </a:cubicBezTo>
                  <a:cubicBezTo>
                    <a:pt x="9906" y="342899"/>
                    <a:pt x="6223" y="337439"/>
                    <a:pt x="3810" y="331470"/>
                  </a:cubicBezTo>
                  <a:cubicBezTo>
                    <a:pt x="1397" y="325500"/>
                    <a:pt x="0" y="319151"/>
                    <a:pt x="0" y="312547"/>
                  </a:cubicBezTo>
                </a:path>
              </a:pathLst>
            </a:custGeom>
            <a:solidFill>
              <a:srgbClr val="10162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397625" y="7150100"/>
              <a:ext cx="381000" cy="380873"/>
            </a:xfrm>
            <a:custGeom>
              <a:avLst/>
              <a:gdLst/>
              <a:ahLst/>
              <a:cxnLst/>
              <a:rect r="r" b="b" t="t" l="l"/>
              <a:pathLst>
                <a:path h="380873" w="381000">
                  <a:moveTo>
                    <a:pt x="0" y="322072"/>
                  </a:moveTo>
                  <a:lnTo>
                    <a:pt x="0" y="58928"/>
                  </a:lnTo>
                  <a:lnTo>
                    <a:pt x="9525" y="58928"/>
                  </a:lnTo>
                  <a:lnTo>
                    <a:pt x="0" y="58928"/>
                  </a:lnTo>
                  <a:cubicBezTo>
                    <a:pt x="0" y="51181"/>
                    <a:pt x="1524" y="43561"/>
                    <a:pt x="4445" y="36322"/>
                  </a:cubicBezTo>
                  <a:lnTo>
                    <a:pt x="13208" y="40005"/>
                  </a:lnTo>
                  <a:lnTo>
                    <a:pt x="4445" y="36322"/>
                  </a:lnTo>
                  <a:cubicBezTo>
                    <a:pt x="7366" y="29083"/>
                    <a:pt x="11684" y="22733"/>
                    <a:pt x="17272" y="17272"/>
                  </a:cubicBezTo>
                  <a:lnTo>
                    <a:pt x="17272" y="17272"/>
                  </a:lnTo>
                  <a:lnTo>
                    <a:pt x="17272" y="17272"/>
                  </a:lnTo>
                  <a:cubicBezTo>
                    <a:pt x="22733" y="11811"/>
                    <a:pt x="29210" y="7493"/>
                    <a:pt x="36449" y="4445"/>
                  </a:cubicBezTo>
                  <a:lnTo>
                    <a:pt x="40132" y="13208"/>
                  </a:lnTo>
                  <a:lnTo>
                    <a:pt x="36449" y="4445"/>
                  </a:lnTo>
                  <a:cubicBezTo>
                    <a:pt x="43688" y="1524"/>
                    <a:pt x="51181" y="0"/>
                    <a:pt x="58928" y="0"/>
                  </a:cubicBezTo>
                  <a:lnTo>
                    <a:pt x="58928" y="9525"/>
                  </a:lnTo>
                  <a:lnTo>
                    <a:pt x="58928" y="0"/>
                  </a:lnTo>
                  <a:lnTo>
                    <a:pt x="322072" y="0"/>
                  </a:lnTo>
                  <a:lnTo>
                    <a:pt x="322072" y="9525"/>
                  </a:lnTo>
                  <a:lnTo>
                    <a:pt x="322072" y="0"/>
                  </a:lnTo>
                  <a:cubicBezTo>
                    <a:pt x="329819" y="0"/>
                    <a:pt x="337439" y="1524"/>
                    <a:pt x="344551" y="4445"/>
                  </a:cubicBezTo>
                  <a:lnTo>
                    <a:pt x="340868" y="13208"/>
                  </a:lnTo>
                  <a:lnTo>
                    <a:pt x="344551" y="4445"/>
                  </a:lnTo>
                  <a:cubicBezTo>
                    <a:pt x="351790" y="7365"/>
                    <a:pt x="358140" y="11684"/>
                    <a:pt x="363728" y="17272"/>
                  </a:cubicBezTo>
                  <a:lnTo>
                    <a:pt x="363728" y="17272"/>
                  </a:lnTo>
                  <a:lnTo>
                    <a:pt x="363728" y="17272"/>
                  </a:lnTo>
                  <a:cubicBezTo>
                    <a:pt x="369189" y="22733"/>
                    <a:pt x="373507" y="29210"/>
                    <a:pt x="376555" y="36322"/>
                  </a:cubicBezTo>
                  <a:lnTo>
                    <a:pt x="367792" y="40005"/>
                  </a:lnTo>
                  <a:lnTo>
                    <a:pt x="376555" y="36322"/>
                  </a:lnTo>
                  <a:cubicBezTo>
                    <a:pt x="379603" y="43561"/>
                    <a:pt x="381000" y="51053"/>
                    <a:pt x="381000" y="58928"/>
                  </a:cubicBezTo>
                  <a:lnTo>
                    <a:pt x="371475" y="58928"/>
                  </a:lnTo>
                  <a:lnTo>
                    <a:pt x="381000" y="58928"/>
                  </a:lnTo>
                  <a:lnTo>
                    <a:pt x="381000" y="322072"/>
                  </a:lnTo>
                  <a:lnTo>
                    <a:pt x="371475" y="322072"/>
                  </a:lnTo>
                  <a:lnTo>
                    <a:pt x="381000" y="322072"/>
                  </a:lnTo>
                  <a:cubicBezTo>
                    <a:pt x="381000" y="329819"/>
                    <a:pt x="379476" y="337439"/>
                    <a:pt x="376555" y="344678"/>
                  </a:cubicBezTo>
                  <a:lnTo>
                    <a:pt x="376555" y="344678"/>
                  </a:lnTo>
                  <a:lnTo>
                    <a:pt x="376555" y="344678"/>
                  </a:lnTo>
                  <a:cubicBezTo>
                    <a:pt x="373635" y="351917"/>
                    <a:pt x="369316" y="358267"/>
                    <a:pt x="363728" y="363728"/>
                  </a:cubicBezTo>
                  <a:lnTo>
                    <a:pt x="363728" y="363728"/>
                  </a:lnTo>
                  <a:lnTo>
                    <a:pt x="363728" y="363728"/>
                  </a:lnTo>
                  <a:cubicBezTo>
                    <a:pt x="358267" y="369189"/>
                    <a:pt x="351790" y="373507"/>
                    <a:pt x="344678" y="376428"/>
                  </a:cubicBezTo>
                  <a:lnTo>
                    <a:pt x="344678" y="376428"/>
                  </a:lnTo>
                  <a:lnTo>
                    <a:pt x="344678" y="376428"/>
                  </a:lnTo>
                  <a:cubicBezTo>
                    <a:pt x="337439" y="379349"/>
                    <a:pt x="329947" y="380873"/>
                    <a:pt x="322199" y="380873"/>
                  </a:cubicBezTo>
                  <a:lnTo>
                    <a:pt x="322199" y="371348"/>
                  </a:lnTo>
                  <a:lnTo>
                    <a:pt x="322199" y="380873"/>
                  </a:lnTo>
                  <a:lnTo>
                    <a:pt x="58928" y="380873"/>
                  </a:lnTo>
                  <a:lnTo>
                    <a:pt x="58928" y="371348"/>
                  </a:lnTo>
                  <a:lnTo>
                    <a:pt x="58928" y="380873"/>
                  </a:lnTo>
                  <a:cubicBezTo>
                    <a:pt x="51181" y="380873"/>
                    <a:pt x="43561" y="379349"/>
                    <a:pt x="36449" y="376428"/>
                  </a:cubicBezTo>
                  <a:lnTo>
                    <a:pt x="36449" y="376428"/>
                  </a:lnTo>
                  <a:lnTo>
                    <a:pt x="36449" y="376428"/>
                  </a:lnTo>
                  <a:cubicBezTo>
                    <a:pt x="29210" y="373380"/>
                    <a:pt x="22860" y="369189"/>
                    <a:pt x="17399" y="363728"/>
                  </a:cubicBezTo>
                  <a:lnTo>
                    <a:pt x="17399" y="363728"/>
                  </a:lnTo>
                  <a:lnTo>
                    <a:pt x="17399" y="363728"/>
                  </a:lnTo>
                  <a:cubicBezTo>
                    <a:pt x="11938" y="358267"/>
                    <a:pt x="7620" y="351790"/>
                    <a:pt x="4572" y="344678"/>
                  </a:cubicBezTo>
                  <a:lnTo>
                    <a:pt x="4572" y="344678"/>
                  </a:lnTo>
                  <a:lnTo>
                    <a:pt x="4572" y="344678"/>
                  </a:lnTo>
                  <a:cubicBezTo>
                    <a:pt x="1651" y="337439"/>
                    <a:pt x="127" y="329947"/>
                    <a:pt x="127" y="322072"/>
                  </a:cubicBezTo>
                  <a:lnTo>
                    <a:pt x="9652" y="322072"/>
                  </a:lnTo>
                  <a:lnTo>
                    <a:pt x="127" y="322072"/>
                  </a:lnTo>
                  <a:moveTo>
                    <a:pt x="19177" y="322072"/>
                  </a:moveTo>
                  <a:cubicBezTo>
                    <a:pt x="19177" y="327406"/>
                    <a:pt x="20193" y="332486"/>
                    <a:pt x="22225" y="337312"/>
                  </a:cubicBezTo>
                  <a:lnTo>
                    <a:pt x="13462" y="340995"/>
                  </a:lnTo>
                  <a:lnTo>
                    <a:pt x="22225" y="337312"/>
                  </a:lnTo>
                  <a:cubicBezTo>
                    <a:pt x="24257" y="342265"/>
                    <a:pt x="27178" y="346456"/>
                    <a:pt x="30861" y="350266"/>
                  </a:cubicBezTo>
                  <a:lnTo>
                    <a:pt x="24130" y="356998"/>
                  </a:lnTo>
                  <a:lnTo>
                    <a:pt x="30861" y="350266"/>
                  </a:lnTo>
                  <a:cubicBezTo>
                    <a:pt x="34671" y="353949"/>
                    <a:pt x="38862" y="356870"/>
                    <a:pt x="43815" y="358902"/>
                  </a:cubicBezTo>
                  <a:lnTo>
                    <a:pt x="40132" y="367665"/>
                  </a:lnTo>
                  <a:lnTo>
                    <a:pt x="43815" y="358902"/>
                  </a:lnTo>
                  <a:cubicBezTo>
                    <a:pt x="48768" y="360934"/>
                    <a:pt x="53721" y="361950"/>
                    <a:pt x="59055" y="361950"/>
                  </a:cubicBezTo>
                  <a:lnTo>
                    <a:pt x="322199" y="361950"/>
                  </a:lnTo>
                  <a:cubicBezTo>
                    <a:pt x="327533" y="361950"/>
                    <a:pt x="332613" y="360934"/>
                    <a:pt x="337439" y="358902"/>
                  </a:cubicBezTo>
                  <a:lnTo>
                    <a:pt x="341122" y="367665"/>
                  </a:lnTo>
                  <a:lnTo>
                    <a:pt x="337439" y="358902"/>
                  </a:lnTo>
                  <a:cubicBezTo>
                    <a:pt x="342392" y="356870"/>
                    <a:pt x="346583" y="353949"/>
                    <a:pt x="350393" y="350266"/>
                  </a:cubicBezTo>
                  <a:lnTo>
                    <a:pt x="357125" y="356998"/>
                  </a:lnTo>
                  <a:lnTo>
                    <a:pt x="350393" y="350266"/>
                  </a:lnTo>
                  <a:cubicBezTo>
                    <a:pt x="354203" y="346456"/>
                    <a:pt x="356998" y="342265"/>
                    <a:pt x="359029" y="337312"/>
                  </a:cubicBezTo>
                  <a:lnTo>
                    <a:pt x="367792" y="340995"/>
                  </a:lnTo>
                  <a:lnTo>
                    <a:pt x="359029" y="337312"/>
                  </a:lnTo>
                  <a:cubicBezTo>
                    <a:pt x="361061" y="332359"/>
                    <a:pt x="362077" y="327406"/>
                    <a:pt x="362077" y="322072"/>
                  </a:cubicBezTo>
                  <a:lnTo>
                    <a:pt x="362077" y="58928"/>
                  </a:lnTo>
                  <a:cubicBezTo>
                    <a:pt x="362077" y="53594"/>
                    <a:pt x="361061" y="48514"/>
                    <a:pt x="359029" y="43688"/>
                  </a:cubicBezTo>
                  <a:lnTo>
                    <a:pt x="359029" y="43688"/>
                  </a:lnTo>
                  <a:lnTo>
                    <a:pt x="359029" y="43688"/>
                  </a:lnTo>
                  <a:cubicBezTo>
                    <a:pt x="356998" y="38735"/>
                    <a:pt x="354076" y="34544"/>
                    <a:pt x="350393" y="30734"/>
                  </a:cubicBezTo>
                  <a:lnTo>
                    <a:pt x="357125" y="24002"/>
                  </a:lnTo>
                  <a:lnTo>
                    <a:pt x="350393" y="30734"/>
                  </a:lnTo>
                  <a:cubicBezTo>
                    <a:pt x="346583" y="26924"/>
                    <a:pt x="342392" y="24130"/>
                    <a:pt x="337439" y="22098"/>
                  </a:cubicBezTo>
                  <a:lnTo>
                    <a:pt x="337439" y="22098"/>
                  </a:lnTo>
                  <a:lnTo>
                    <a:pt x="337439" y="22098"/>
                  </a:lnTo>
                  <a:cubicBezTo>
                    <a:pt x="332486" y="20066"/>
                    <a:pt x="327533" y="19050"/>
                    <a:pt x="322199" y="19050"/>
                  </a:cubicBezTo>
                  <a:lnTo>
                    <a:pt x="58928" y="19050"/>
                  </a:lnTo>
                  <a:cubicBezTo>
                    <a:pt x="53594" y="19050"/>
                    <a:pt x="48514" y="20066"/>
                    <a:pt x="43688" y="22098"/>
                  </a:cubicBezTo>
                  <a:lnTo>
                    <a:pt x="43688" y="22098"/>
                  </a:lnTo>
                  <a:lnTo>
                    <a:pt x="43688" y="22098"/>
                  </a:lnTo>
                  <a:cubicBezTo>
                    <a:pt x="38735" y="24130"/>
                    <a:pt x="34544" y="26924"/>
                    <a:pt x="30734" y="30734"/>
                  </a:cubicBezTo>
                  <a:lnTo>
                    <a:pt x="24003" y="24002"/>
                  </a:lnTo>
                  <a:lnTo>
                    <a:pt x="30734" y="30734"/>
                  </a:lnTo>
                  <a:cubicBezTo>
                    <a:pt x="26924" y="34544"/>
                    <a:pt x="24130" y="38735"/>
                    <a:pt x="22098" y="43688"/>
                  </a:cubicBezTo>
                  <a:lnTo>
                    <a:pt x="22098" y="43688"/>
                  </a:lnTo>
                  <a:lnTo>
                    <a:pt x="22098" y="43688"/>
                  </a:lnTo>
                  <a:cubicBezTo>
                    <a:pt x="20066" y="48514"/>
                    <a:pt x="19050" y="53594"/>
                    <a:pt x="19050" y="58928"/>
                  </a:cubicBezTo>
                  <a:lnTo>
                    <a:pt x="19050" y="322072"/>
                  </a:lnTo>
                  <a:close/>
                </a:path>
              </a:pathLst>
            </a:custGeom>
            <a:solidFill>
              <a:srgbClr val="002A8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407150" y="814070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0" y="312547"/>
                  </a:moveTo>
                  <a:lnTo>
                    <a:pt x="0" y="49403"/>
                  </a:lnTo>
                  <a:cubicBezTo>
                    <a:pt x="0" y="42799"/>
                    <a:pt x="1270" y="36576"/>
                    <a:pt x="3810" y="30480"/>
                  </a:cubicBezTo>
                  <a:cubicBezTo>
                    <a:pt x="6350" y="24385"/>
                    <a:pt x="9906" y="19050"/>
                    <a:pt x="14478" y="14478"/>
                  </a:cubicBezTo>
                  <a:cubicBezTo>
                    <a:pt x="19050" y="9906"/>
                    <a:pt x="24511" y="6223"/>
                    <a:pt x="30480" y="3810"/>
                  </a:cubicBezTo>
                  <a:cubicBezTo>
                    <a:pt x="36449" y="1397"/>
                    <a:pt x="42799" y="0"/>
                    <a:pt x="49403" y="0"/>
                  </a:cubicBezTo>
                  <a:lnTo>
                    <a:pt x="312547" y="0"/>
                  </a:lnTo>
                  <a:cubicBezTo>
                    <a:pt x="319151" y="0"/>
                    <a:pt x="325374" y="1270"/>
                    <a:pt x="331470" y="3810"/>
                  </a:cubicBezTo>
                  <a:cubicBezTo>
                    <a:pt x="337565" y="6350"/>
                    <a:pt x="342900" y="9906"/>
                    <a:pt x="347472" y="14478"/>
                  </a:cubicBezTo>
                  <a:cubicBezTo>
                    <a:pt x="352044" y="19051"/>
                    <a:pt x="355727" y="24511"/>
                    <a:pt x="358140" y="30480"/>
                  </a:cubicBezTo>
                  <a:cubicBezTo>
                    <a:pt x="360553" y="36450"/>
                    <a:pt x="361950" y="42799"/>
                    <a:pt x="361950" y="49403"/>
                  </a:cubicBezTo>
                  <a:lnTo>
                    <a:pt x="361950" y="312547"/>
                  </a:lnTo>
                  <a:cubicBezTo>
                    <a:pt x="361950" y="319151"/>
                    <a:pt x="360680" y="325374"/>
                    <a:pt x="358140" y="331470"/>
                  </a:cubicBezTo>
                  <a:cubicBezTo>
                    <a:pt x="355600" y="337565"/>
                    <a:pt x="352044" y="342900"/>
                    <a:pt x="347472" y="347472"/>
                  </a:cubicBezTo>
                  <a:cubicBezTo>
                    <a:pt x="342899" y="352044"/>
                    <a:pt x="337439" y="355727"/>
                    <a:pt x="331470" y="358140"/>
                  </a:cubicBezTo>
                  <a:cubicBezTo>
                    <a:pt x="325500" y="360553"/>
                    <a:pt x="319151" y="361950"/>
                    <a:pt x="312547" y="361950"/>
                  </a:cubicBezTo>
                  <a:lnTo>
                    <a:pt x="49403" y="361950"/>
                  </a:lnTo>
                  <a:cubicBezTo>
                    <a:pt x="42799" y="361950"/>
                    <a:pt x="36576" y="360680"/>
                    <a:pt x="30480" y="358140"/>
                  </a:cubicBezTo>
                  <a:cubicBezTo>
                    <a:pt x="24385" y="355600"/>
                    <a:pt x="19050" y="352044"/>
                    <a:pt x="14478" y="347472"/>
                  </a:cubicBezTo>
                  <a:cubicBezTo>
                    <a:pt x="9906" y="342899"/>
                    <a:pt x="6223" y="337439"/>
                    <a:pt x="3810" y="331470"/>
                  </a:cubicBezTo>
                  <a:cubicBezTo>
                    <a:pt x="1397" y="325500"/>
                    <a:pt x="0" y="319151"/>
                    <a:pt x="0" y="312547"/>
                  </a:cubicBezTo>
                </a:path>
              </a:pathLst>
            </a:custGeom>
            <a:solidFill>
              <a:srgbClr val="101620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97625" y="8131048"/>
              <a:ext cx="381000" cy="381127"/>
            </a:xfrm>
            <a:custGeom>
              <a:avLst/>
              <a:gdLst/>
              <a:ahLst/>
              <a:cxnLst/>
              <a:rect r="r" b="b" t="t" l="l"/>
              <a:pathLst>
                <a:path h="381127" w="381000">
                  <a:moveTo>
                    <a:pt x="0" y="322199"/>
                  </a:moveTo>
                  <a:lnTo>
                    <a:pt x="0" y="59055"/>
                  </a:lnTo>
                  <a:lnTo>
                    <a:pt x="9525" y="59055"/>
                  </a:lnTo>
                  <a:lnTo>
                    <a:pt x="0" y="59055"/>
                  </a:lnTo>
                  <a:cubicBezTo>
                    <a:pt x="0" y="51308"/>
                    <a:pt x="1524" y="43688"/>
                    <a:pt x="4445" y="36449"/>
                  </a:cubicBezTo>
                  <a:lnTo>
                    <a:pt x="13208" y="40132"/>
                  </a:lnTo>
                  <a:lnTo>
                    <a:pt x="4445" y="36449"/>
                  </a:lnTo>
                  <a:cubicBezTo>
                    <a:pt x="7493" y="29210"/>
                    <a:pt x="11684" y="22860"/>
                    <a:pt x="17272" y="17272"/>
                  </a:cubicBezTo>
                  <a:lnTo>
                    <a:pt x="17272" y="17272"/>
                  </a:lnTo>
                  <a:lnTo>
                    <a:pt x="17272" y="17272"/>
                  </a:lnTo>
                  <a:cubicBezTo>
                    <a:pt x="22733" y="11811"/>
                    <a:pt x="29210" y="7492"/>
                    <a:pt x="36449" y="4445"/>
                  </a:cubicBezTo>
                  <a:lnTo>
                    <a:pt x="40132" y="13208"/>
                  </a:lnTo>
                  <a:lnTo>
                    <a:pt x="36449" y="4445"/>
                  </a:lnTo>
                  <a:cubicBezTo>
                    <a:pt x="43688" y="1524"/>
                    <a:pt x="51181" y="0"/>
                    <a:pt x="58928" y="0"/>
                  </a:cubicBezTo>
                  <a:lnTo>
                    <a:pt x="58928" y="9652"/>
                  </a:lnTo>
                  <a:lnTo>
                    <a:pt x="58928" y="127"/>
                  </a:lnTo>
                  <a:lnTo>
                    <a:pt x="322072" y="127"/>
                  </a:lnTo>
                  <a:lnTo>
                    <a:pt x="322072" y="9652"/>
                  </a:lnTo>
                  <a:lnTo>
                    <a:pt x="322072" y="127"/>
                  </a:lnTo>
                  <a:cubicBezTo>
                    <a:pt x="329819" y="127"/>
                    <a:pt x="337439" y="1651"/>
                    <a:pt x="344551" y="4572"/>
                  </a:cubicBezTo>
                  <a:lnTo>
                    <a:pt x="340868" y="13335"/>
                  </a:lnTo>
                  <a:lnTo>
                    <a:pt x="344551" y="4572"/>
                  </a:lnTo>
                  <a:cubicBezTo>
                    <a:pt x="351790" y="7492"/>
                    <a:pt x="358140" y="11811"/>
                    <a:pt x="363728" y="17399"/>
                  </a:cubicBezTo>
                  <a:lnTo>
                    <a:pt x="363728" y="17399"/>
                  </a:lnTo>
                  <a:lnTo>
                    <a:pt x="363728" y="17399"/>
                  </a:lnTo>
                  <a:cubicBezTo>
                    <a:pt x="369189" y="22860"/>
                    <a:pt x="373507" y="29337"/>
                    <a:pt x="376555" y="36576"/>
                  </a:cubicBezTo>
                  <a:lnTo>
                    <a:pt x="367792" y="40259"/>
                  </a:lnTo>
                  <a:lnTo>
                    <a:pt x="376555" y="36576"/>
                  </a:lnTo>
                  <a:cubicBezTo>
                    <a:pt x="379603" y="43815"/>
                    <a:pt x="381000" y="51308"/>
                    <a:pt x="381000" y="59182"/>
                  </a:cubicBezTo>
                  <a:lnTo>
                    <a:pt x="371475" y="59182"/>
                  </a:lnTo>
                  <a:lnTo>
                    <a:pt x="381000" y="59182"/>
                  </a:lnTo>
                  <a:lnTo>
                    <a:pt x="381000" y="322326"/>
                  </a:lnTo>
                  <a:lnTo>
                    <a:pt x="371475" y="322326"/>
                  </a:lnTo>
                  <a:lnTo>
                    <a:pt x="381000" y="322326"/>
                  </a:lnTo>
                  <a:cubicBezTo>
                    <a:pt x="381000" y="330073"/>
                    <a:pt x="379476" y="337693"/>
                    <a:pt x="376555" y="344932"/>
                  </a:cubicBezTo>
                  <a:lnTo>
                    <a:pt x="376555" y="344932"/>
                  </a:lnTo>
                  <a:lnTo>
                    <a:pt x="376555" y="344932"/>
                  </a:lnTo>
                  <a:cubicBezTo>
                    <a:pt x="373635" y="352171"/>
                    <a:pt x="369316" y="358521"/>
                    <a:pt x="363728" y="363982"/>
                  </a:cubicBezTo>
                  <a:lnTo>
                    <a:pt x="363728" y="363982"/>
                  </a:lnTo>
                  <a:lnTo>
                    <a:pt x="363728" y="363982"/>
                  </a:lnTo>
                  <a:cubicBezTo>
                    <a:pt x="358267" y="369443"/>
                    <a:pt x="351790" y="373762"/>
                    <a:pt x="344678" y="376682"/>
                  </a:cubicBezTo>
                  <a:lnTo>
                    <a:pt x="344678" y="376682"/>
                  </a:lnTo>
                  <a:lnTo>
                    <a:pt x="344678" y="376682"/>
                  </a:lnTo>
                  <a:cubicBezTo>
                    <a:pt x="337439" y="379603"/>
                    <a:pt x="329947" y="381127"/>
                    <a:pt x="322199" y="381127"/>
                  </a:cubicBezTo>
                  <a:lnTo>
                    <a:pt x="322199" y="371602"/>
                  </a:lnTo>
                  <a:lnTo>
                    <a:pt x="322199" y="381127"/>
                  </a:lnTo>
                  <a:lnTo>
                    <a:pt x="58928" y="381127"/>
                  </a:lnTo>
                  <a:lnTo>
                    <a:pt x="58928" y="371602"/>
                  </a:lnTo>
                  <a:lnTo>
                    <a:pt x="58928" y="381127"/>
                  </a:lnTo>
                  <a:cubicBezTo>
                    <a:pt x="51181" y="381127"/>
                    <a:pt x="43561" y="379603"/>
                    <a:pt x="36449" y="376682"/>
                  </a:cubicBezTo>
                  <a:lnTo>
                    <a:pt x="36449" y="376682"/>
                  </a:lnTo>
                  <a:lnTo>
                    <a:pt x="36449" y="376682"/>
                  </a:lnTo>
                  <a:cubicBezTo>
                    <a:pt x="29210" y="373634"/>
                    <a:pt x="22860" y="369443"/>
                    <a:pt x="17399" y="363982"/>
                  </a:cubicBezTo>
                  <a:lnTo>
                    <a:pt x="17399" y="363982"/>
                  </a:lnTo>
                  <a:lnTo>
                    <a:pt x="17399" y="363982"/>
                  </a:lnTo>
                  <a:cubicBezTo>
                    <a:pt x="11938" y="358521"/>
                    <a:pt x="7620" y="352044"/>
                    <a:pt x="4572" y="344932"/>
                  </a:cubicBezTo>
                  <a:lnTo>
                    <a:pt x="4572" y="344932"/>
                  </a:lnTo>
                  <a:lnTo>
                    <a:pt x="4572" y="344932"/>
                  </a:lnTo>
                  <a:cubicBezTo>
                    <a:pt x="1651" y="337693"/>
                    <a:pt x="127" y="330201"/>
                    <a:pt x="127" y="322326"/>
                  </a:cubicBezTo>
                  <a:lnTo>
                    <a:pt x="9652" y="322326"/>
                  </a:lnTo>
                  <a:lnTo>
                    <a:pt x="127" y="322326"/>
                  </a:lnTo>
                  <a:moveTo>
                    <a:pt x="19177" y="322326"/>
                  </a:moveTo>
                  <a:cubicBezTo>
                    <a:pt x="19177" y="327660"/>
                    <a:pt x="20193" y="332740"/>
                    <a:pt x="22225" y="337566"/>
                  </a:cubicBezTo>
                  <a:lnTo>
                    <a:pt x="13462" y="341249"/>
                  </a:lnTo>
                  <a:lnTo>
                    <a:pt x="22225" y="337566"/>
                  </a:lnTo>
                  <a:cubicBezTo>
                    <a:pt x="24257" y="342519"/>
                    <a:pt x="27178" y="346710"/>
                    <a:pt x="30861" y="350520"/>
                  </a:cubicBezTo>
                  <a:lnTo>
                    <a:pt x="24130" y="357252"/>
                  </a:lnTo>
                  <a:lnTo>
                    <a:pt x="30861" y="350520"/>
                  </a:lnTo>
                  <a:cubicBezTo>
                    <a:pt x="34671" y="354203"/>
                    <a:pt x="38862" y="357125"/>
                    <a:pt x="43815" y="359156"/>
                  </a:cubicBezTo>
                  <a:lnTo>
                    <a:pt x="40132" y="367919"/>
                  </a:lnTo>
                  <a:lnTo>
                    <a:pt x="43815" y="359156"/>
                  </a:lnTo>
                  <a:cubicBezTo>
                    <a:pt x="48768" y="361188"/>
                    <a:pt x="53721" y="362204"/>
                    <a:pt x="59055" y="362204"/>
                  </a:cubicBezTo>
                  <a:lnTo>
                    <a:pt x="322199" y="362204"/>
                  </a:lnTo>
                  <a:cubicBezTo>
                    <a:pt x="327533" y="362204"/>
                    <a:pt x="332613" y="361188"/>
                    <a:pt x="337439" y="359156"/>
                  </a:cubicBezTo>
                  <a:lnTo>
                    <a:pt x="341122" y="367919"/>
                  </a:lnTo>
                  <a:lnTo>
                    <a:pt x="337439" y="359156"/>
                  </a:lnTo>
                  <a:cubicBezTo>
                    <a:pt x="342392" y="357125"/>
                    <a:pt x="346583" y="354203"/>
                    <a:pt x="350393" y="350520"/>
                  </a:cubicBezTo>
                  <a:lnTo>
                    <a:pt x="357125" y="357252"/>
                  </a:lnTo>
                  <a:lnTo>
                    <a:pt x="350393" y="350520"/>
                  </a:lnTo>
                  <a:cubicBezTo>
                    <a:pt x="354203" y="346710"/>
                    <a:pt x="356998" y="342519"/>
                    <a:pt x="359029" y="337566"/>
                  </a:cubicBezTo>
                  <a:lnTo>
                    <a:pt x="367792" y="341249"/>
                  </a:lnTo>
                  <a:lnTo>
                    <a:pt x="359029" y="337566"/>
                  </a:lnTo>
                  <a:cubicBezTo>
                    <a:pt x="361061" y="332613"/>
                    <a:pt x="362077" y="327660"/>
                    <a:pt x="362077" y="322326"/>
                  </a:cubicBezTo>
                  <a:lnTo>
                    <a:pt x="362077" y="59055"/>
                  </a:lnTo>
                  <a:cubicBezTo>
                    <a:pt x="362077" y="53721"/>
                    <a:pt x="361061" y="48641"/>
                    <a:pt x="359029" y="43815"/>
                  </a:cubicBezTo>
                  <a:lnTo>
                    <a:pt x="359029" y="43815"/>
                  </a:lnTo>
                  <a:lnTo>
                    <a:pt x="359029" y="43815"/>
                  </a:lnTo>
                  <a:cubicBezTo>
                    <a:pt x="356998" y="38862"/>
                    <a:pt x="354076" y="34671"/>
                    <a:pt x="350393" y="30861"/>
                  </a:cubicBezTo>
                  <a:lnTo>
                    <a:pt x="357125" y="24129"/>
                  </a:lnTo>
                  <a:lnTo>
                    <a:pt x="350393" y="30861"/>
                  </a:lnTo>
                  <a:cubicBezTo>
                    <a:pt x="346583" y="27051"/>
                    <a:pt x="342392" y="24257"/>
                    <a:pt x="337439" y="22225"/>
                  </a:cubicBezTo>
                  <a:lnTo>
                    <a:pt x="337439" y="22225"/>
                  </a:lnTo>
                  <a:lnTo>
                    <a:pt x="337439" y="22225"/>
                  </a:lnTo>
                  <a:cubicBezTo>
                    <a:pt x="332486" y="20193"/>
                    <a:pt x="327533" y="19177"/>
                    <a:pt x="322199" y="19177"/>
                  </a:cubicBezTo>
                  <a:lnTo>
                    <a:pt x="58928" y="19177"/>
                  </a:lnTo>
                  <a:cubicBezTo>
                    <a:pt x="53594" y="19177"/>
                    <a:pt x="48514" y="20193"/>
                    <a:pt x="43688" y="22225"/>
                  </a:cubicBezTo>
                  <a:lnTo>
                    <a:pt x="43688" y="22225"/>
                  </a:lnTo>
                  <a:lnTo>
                    <a:pt x="43688" y="22225"/>
                  </a:lnTo>
                  <a:cubicBezTo>
                    <a:pt x="38735" y="24257"/>
                    <a:pt x="34544" y="27051"/>
                    <a:pt x="30734" y="30861"/>
                  </a:cubicBezTo>
                  <a:lnTo>
                    <a:pt x="24003" y="24129"/>
                  </a:lnTo>
                  <a:lnTo>
                    <a:pt x="30734" y="30861"/>
                  </a:lnTo>
                  <a:cubicBezTo>
                    <a:pt x="26924" y="34671"/>
                    <a:pt x="24130" y="38862"/>
                    <a:pt x="22098" y="43815"/>
                  </a:cubicBezTo>
                  <a:lnTo>
                    <a:pt x="22098" y="43815"/>
                  </a:lnTo>
                  <a:lnTo>
                    <a:pt x="22098" y="43815"/>
                  </a:lnTo>
                  <a:cubicBezTo>
                    <a:pt x="20066" y="48641"/>
                    <a:pt x="19050" y="53721"/>
                    <a:pt x="19050" y="59055"/>
                  </a:cubicBezTo>
                  <a:lnTo>
                    <a:pt x="19050" y="322199"/>
                  </a:lnTo>
                  <a:close/>
                </a:path>
              </a:pathLst>
            </a:custGeom>
            <a:solidFill>
              <a:srgbClr val="002A80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407150" y="9121775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0" y="312547"/>
                  </a:moveTo>
                  <a:lnTo>
                    <a:pt x="0" y="49403"/>
                  </a:lnTo>
                  <a:cubicBezTo>
                    <a:pt x="0" y="42799"/>
                    <a:pt x="1270" y="36576"/>
                    <a:pt x="3810" y="30480"/>
                  </a:cubicBezTo>
                  <a:cubicBezTo>
                    <a:pt x="6350" y="24385"/>
                    <a:pt x="9906" y="19050"/>
                    <a:pt x="14478" y="14478"/>
                  </a:cubicBezTo>
                  <a:cubicBezTo>
                    <a:pt x="19050" y="9906"/>
                    <a:pt x="24511" y="6223"/>
                    <a:pt x="30480" y="3810"/>
                  </a:cubicBezTo>
                  <a:cubicBezTo>
                    <a:pt x="36449" y="1397"/>
                    <a:pt x="42799" y="0"/>
                    <a:pt x="49403" y="0"/>
                  </a:cubicBezTo>
                  <a:lnTo>
                    <a:pt x="312547" y="0"/>
                  </a:lnTo>
                  <a:cubicBezTo>
                    <a:pt x="319151" y="0"/>
                    <a:pt x="325374" y="1270"/>
                    <a:pt x="331470" y="3810"/>
                  </a:cubicBezTo>
                  <a:cubicBezTo>
                    <a:pt x="337565" y="6350"/>
                    <a:pt x="342900" y="9906"/>
                    <a:pt x="347472" y="14478"/>
                  </a:cubicBezTo>
                  <a:cubicBezTo>
                    <a:pt x="352044" y="19051"/>
                    <a:pt x="355727" y="24511"/>
                    <a:pt x="358140" y="30480"/>
                  </a:cubicBezTo>
                  <a:cubicBezTo>
                    <a:pt x="360553" y="36450"/>
                    <a:pt x="361950" y="42799"/>
                    <a:pt x="361950" y="49403"/>
                  </a:cubicBezTo>
                  <a:lnTo>
                    <a:pt x="361950" y="312547"/>
                  </a:lnTo>
                  <a:cubicBezTo>
                    <a:pt x="361950" y="319151"/>
                    <a:pt x="360680" y="325374"/>
                    <a:pt x="358140" y="331470"/>
                  </a:cubicBezTo>
                  <a:cubicBezTo>
                    <a:pt x="355600" y="337565"/>
                    <a:pt x="352044" y="342900"/>
                    <a:pt x="347472" y="347472"/>
                  </a:cubicBezTo>
                  <a:cubicBezTo>
                    <a:pt x="342899" y="352044"/>
                    <a:pt x="337439" y="355727"/>
                    <a:pt x="331470" y="358140"/>
                  </a:cubicBezTo>
                  <a:cubicBezTo>
                    <a:pt x="325500" y="360553"/>
                    <a:pt x="319151" y="361950"/>
                    <a:pt x="312547" y="361950"/>
                  </a:cubicBezTo>
                  <a:lnTo>
                    <a:pt x="49403" y="361950"/>
                  </a:lnTo>
                  <a:cubicBezTo>
                    <a:pt x="42799" y="361950"/>
                    <a:pt x="36576" y="360680"/>
                    <a:pt x="30480" y="358140"/>
                  </a:cubicBezTo>
                  <a:cubicBezTo>
                    <a:pt x="24385" y="355600"/>
                    <a:pt x="19050" y="352044"/>
                    <a:pt x="14478" y="347472"/>
                  </a:cubicBezTo>
                  <a:cubicBezTo>
                    <a:pt x="9906" y="342899"/>
                    <a:pt x="6223" y="337439"/>
                    <a:pt x="3810" y="331470"/>
                  </a:cubicBezTo>
                  <a:cubicBezTo>
                    <a:pt x="1397" y="325500"/>
                    <a:pt x="0" y="319151"/>
                    <a:pt x="0" y="312547"/>
                  </a:cubicBezTo>
                </a:path>
              </a:pathLst>
            </a:custGeom>
            <a:solidFill>
              <a:srgbClr val="101620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6397625" y="9112123"/>
              <a:ext cx="381000" cy="381000"/>
            </a:xfrm>
            <a:custGeom>
              <a:avLst/>
              <a:gdLst/>
              <a:ahLst/>
              <a:cxnLst/>
              <a:rect r="r" b="b" t="t" l="l"/>
              <a:pathLst>
                <a:path h="381000" w="381000">
                  <a:moveTo>
                    <a:pt x="0" y="322199"/>
                  </a:moveTo>
                  <a:lnTo>
                    <a:pt x="0" y="59055"/>
                  </a:lnTo>
                  <a:lnTo>
                    <a:pt x="9525" y="59055"/>
                  </a:lnTo>
                  <a:lnTo>
                    <a:pt x="0" y="59055"/>
                  </a:lnTo>
                  <a:cubicBezTo>
                    <a:pt x="0" y="51308"/>
                    <a:pt x="1524" y="43688"/>
                    <a:pt x="4445" y="36449"/>
                  </a:cubicBezTo>
                  <a:lnTo>
                    <a:pt x="13208" y="40132"/>
                  </a:lnTo>
                  <a:lnTo>
                    <a:pt x="4445" y="36449"/>
                  </a:lnTo>
                  <a:cubicBezTo>
                    <a:pt x="7493" y="29210"/>
                    <a:pt x="11684" y="22860"/>
                    <a:pt x="17272" y="17272"/>
                  </a:cubicBezTo>
                  <a:lnTo>
                    <a:pt x="17272" y="17272"/>
                  </a:lnTo>
                  <a:lnTo>
                    <a:pt x="17272" y="17272"/>
                  </a:lnTo>
                  <a:cubicBezTo>
                    <a:pt x="22733" y="11811"/>
                    <a:pt x="29210" y="7492"/>
                    <a:pt x="36449" y="4445"/>
                  </a:cubicBezTo>
                  <a:lnTo>
                    <a:pt x="40132" y="13208"/>
                  </a:lnTo>
                  <a:lnTo>
                    <a:pt x="36449" y="4445"/>
                  </a:lnTo>
                  <a:cubicBezTo>
                    <a:pt x="43688" y="1524"/>
                    <a:pt x="51181" y="0"/>
                    <a:pt x="58928" y="0"/>
                  </a:cubicBezTo>
                  <a:lnTo>
                    <a:pt x="58928" y="9525"/>
                  </a:lnTo>
                  <a:lnTo>
                    <a:pt x="58928" y="0"/>
                  </a:lnTo>
                  <a:lnTo>
                    <a:pt x="322072" y="0"/>
                  </a:lnTo>
                  <a:lnTo>
                    <a:pt x="322072" y="9525"/>
                  </a:lnTo>
                  <a:lnTo>
                    <a:pt x="322072" y="0"/>
                  </a:lnTo>
                  <a:cubicBezTo>
                    <a:pt x="329819" y="0"/>
                    <a:pt x="337439" y="1524"/>
                    <a:pt x="344551" y="4445"/>
                  </a:cubicBezTo>
                  <a:lnTo>
                    <a:pt x="340868" y="13208"/>
                  </a:lnTo>
                  <a:lnTo>
                    <a:pt x="344551" y="4445"/>
                  </a:lnTo>
                  <a:cubicBezTo>
                    <a:pt x="351790" y="7365"/>
                    <a:pt x="358140" y="11684"/>
                    <a:pt x="363728" y="17272"/>
                  </a:cubicBezTo>
                  <a:lnTo>
                    <a:pt x="363728" y="17272"/>
                  </a:lnTo>
                  <a:lnTo>
                    <a:pt x="363728" y="17272"/>
                  </a:lnTo>
                  <a:cubicBezTo>
                    <a:pt x="369189" y="22733"/>
                    <a:pt x="373507" y="29210"/>
                    <a:pt x="376555" y="36449"/>
                  </a:cubicBezTo>
                  <a:lnTo>
                    <a:pt x="367792" y="40132"/>
                  </a:lnTo>
                  <a:lnTo>
                    <a:pt x="376555" y="36449"/>
                  </a:lnTo>
                  <a:cubicBezTo>
                    <a:pt x="379603" y="43688"/>
                    <a:pt x="381000" y="51180"/>
                    <a:pt x="381000" y="59055"/>
                  </a:cubicBezTo>
                  <a:lnTo>
                    <a:pt x="371475" y="59055"/>
                  </a:lnTo>
                  <a:lnTo>
                    <a:pt x="381000" y="59055"/>
                  </a:lnTo>
                  <a:lnTo>
                    <a:pt x="381000" y="322199"/>
                  </a:lnTo>
                  <a:lnTo>
                    <a:pt x="371475" y="322199"/>
                  </a:lnTo>
                  <a:lnTo>
                    <a:pt x="381000" y="322199"/>
                  </a:lnTo>
                  <a:cubicBezTo>
                    <a:pt x="381000" y="329946"/>
                    <a:pt x="379476" y="337566"/>
                    <a:pt x="376555" y="344805"/>
                  </a:cubicBezTo>
                  <a:lnTo>
                    <a:pt x="376555" y="344805"/>
                  </a:lnTo>
                  <a:lnTo>
                    <a:pt x="376555" y="344805"/>
                  </a:lnTo>
                  <a:cubicBezTo>
                    <a:pt x="373635" y="352044"/>
                    <a:pt x="369316" y="358394"/>
                    <a:pt x="363728" y="363855"/>
                  </a:cubicBezTo>
                  <a:lnTo>
                    <a:pt x="363728" y="363855"/>
                  </a:lnTo>
                  <a:lnTo>
                    <a:pt x="363728" y="363855"/>
                  </a:lnTo>
                  <a:cubicBezTo>
                    <a:pt x="358267" y="369316"/>
                    <a:pt x="351790" y="373634"/>
                    <a:pt x="344678" y="376555"/>
                  </a:cubicBezTo>
                  <a:lnTo>
                    <a:pt x="344678" y="376555"/>
                  </a:lnTo>
                  <a:lnTo>
                    <a:pt x="344678" y="376555"/>
                  </a:lnTo>
                  <a:cubicBezTo>
                    <a:pt x="337439" y="379476"/>
                    <a:pt x="329947" y="381000"/>
                    <a:pt x="322199" y="381000"/>
                  </a:cubicBezTo>
                  <a:lnTo>
                    <a:pt x="322199" y="371475"/>
                  </a:lnTo>
                  <a:lnTo>
                    <a:pt x="322199" y="381000"/>
                  </a:lnTo>
                  <a:lnTo>
                    <a:pt x="58928" y="381000"/>
                  </a:lnTo>
                  <a:lnTo>
                    <a:pt x="58928" y="371475"/>
                  </a:lnTo>
                  <a:lnTo>
                    <a:pt x="58928" y="381000"/>
                  </a:lnTo>
                  <a:cubicBezTo>
                    <a:pt x="51181" y="381000"/>
                    <a:pt x="43561" y="379476"/>
                    <a:pt x="36449" y="376555"/>
                  </a:cubicBezTo>
                  <a:lnTo>
                    <a:pt x="36449" y="376555"/>
                  </a:lnTo>
                  <a:lnTo>
                    <a:pt x="36449" y="376555"/>
                  </a:lnTo>
                  <a:cubicBezTo>
                    <a:pt x="29210" y="373507"/>
                    <a:pt x="22860" y="369316"/>
                    <a:pt x="17399" y="363855"/>
                  </a:cubicBezTo>
                  <a:lnTo>
                    <a:pt x="17399" y="363855"/>
                  </a:lnTo>
                  <a:lnTo>
                    <a:pt x="17399" y="363855"/>
                  </a:lnTo>
                  <a:cubicBezTo>
                    <a:pt x="11938" y="358394"/>
                    <a:pt x="7620" y="351917"/>
                    <a:pt x="4572" y="344805"/>
                  </a:cubicBezTo>
                  <a:lnTo>
                    <a:pt x="4572" y="344805"/>
                  </a:lnTo>
                  <a:lnTo>
                    <a:pt x="4572" y="344805"/>
                  </a:lnTo>
                  <a:cubicBezTo>
                    <a:pt x="1651" y="337566"/>
                    <a:pt x="127" y="330074"/>
                    <a:pt x="127" y="322199"/>
                  </a:cubicBezTo>
                  <a:lnTo>
                    <a:pt x="9652" y="322199"/>
                  </a:lnTo>
                  <a:lnTo>
                    <a:pt x="127" y="322199"/>
                  </a:lnTo>
                  <a:moveTo>
                    <a:pt x="19177" y="322199"/>
                  </a:moveTo>
                  <a:cubicBezTo>
                    <a:pt x="19177" y="327533"/>
                    <a:pt x="20193" y="332613"/>
                    <a:pt x="22225" y="337439"/>
                  </a:cubicBezTo>
                  <a:lnTo>
                    <a:pt x="13462" y="341122"/>
                  </a:lnTo>
                  <a:lnTo>
                    <a:pt x="22225" y="337439"/>
                  </a:lnTo>
                  <a:cubicBezTo>
                    <a:pt x="24257" y="342392"/>
                    <a:pt x="27178" y="346583"/>
                    <a:pt x="30861" y="350393"/>
                  </a:cubicBezTo>
                  <a:lnTo>
                    <a:pt x="24130" y="357125"/>
                  </a:lnTo>
                  <a:lnTo>
                    <a:pt x="30861" y="350393"/>
                  </a:lnTo>
                  <a:cubicBezTo>
                    <a:pt x="34671" y="354076"/>
                    <a:pt x="38862" y="356997"/>
                    <a:pt x="43815" y="359029"/>
                  </a:cubicBezTo>
                  <a:lnTo>
                    <a:pt x="40132" y="367792"/>
                  </a:lnTo>
                  <a:lnTo>
                    <a:pt x="43815" y="359029"/>
                  </a:lnTo>
                  <a:cubicBezTo>
                    <a:pt x="48768" y="361061"/>
                    <a:pt x="53721" y="362077"/>
                    <a:pt x="59055" y="362077"/>
                  </a:cubicBezTo>
                  <a:lnTo>
                    <a:pt x="322199" y="362077"/>
                  </a:lnTo>
                  <a:cubicBezTo>
                    <a:pt x="327533" y="362077"/>
                    <a:pt x="332613" y="361061"/>
                    <a:pt x="337439" y="359029"/>
                  </a:cubicBezTo>
                  <a:lnTo>
                    <a:pt x="341122" y="367792"/>
                  </a:lnTo>
                  <a:lnTo>
                    <a:pt x="337439" y="359029"/>
                  </a:lnTo>
                  <a:cubicBezTo>
                    <a:pt x="342392" y="356997"/>
                    <a:pt x="346583" y="354076"/>
                    <a:pt x="350393" y="350393"/>
                  </a:cubicBezTo>
                  <a:lnTo>
                    <a:pt x="357125" y="357125"/>
                  </a:lnTo>
                  <a:lnTo>
                    <a:pt x="350393" y="350393"/>
                  </a:lnTo>
                  <a:cubicBezTo>
                    <a:pt x="354203" y="346583"/>
                    <a:pt x="356998" y="342392"/>
                    <a:pt x="359029" y="337439"/>
                  </a:cubicBezTo>
                  <a:lnTo>
                    <a:pt x="367792" y="341122"/>
                  </a:lnTo>
                  <a:lnTo>
                    <a:pt x="359029" y="337439"/>
                  </a:lnTo>
                  <a:cubicBezTo>
                    <a:pt x="361061" y="332486"/>
                    <a:pt x="362077" y="327533"/>
                    <a:pt x="362077" y="322199"/>
                  </a:cubicBezTo>
                  <a:lnTo>
                    <a:pt x="362077" y="59055"/>
                  </a:lnTo>
                  <a:cubicBezTo>
                    <a:pt x="362077" y="53721"/>
                    <a:pt x="361061" y="48641"/>
                    <a:pt x="359029" y="43815"/>
                  </a:cubicBezTo>
                  <a:lnTo>
                    <a:pt x="359029" y="43815"/>
                  </a:lnTo>
                  <a:lnTo>
                    <a:pt x="359029" y="43815"/>
                  </a:lnTo>
                  <a:cubicBezTo>
                    <a:pt x="356998" y="38862"/>
                    <a:pt x="354076" y="34671"/>
                    <a:pt x="350393" y="30861"/>
                  </a:cubicBezTo>
                  <a:lnTo>
                    <a:pt x="357125" y="24129"/>
                  </a:lnTo>
                  <a:lnTo>
                    <a:pt x="350393" y="30861"/>
                  </a:lnTo>
                  <a:cubicBezTo>
                    <a:pt x="346583" y="27051"/>
                    <a:pt x="342392" y="24257"/>
                    <a:pt x="337439" y="22225"/>
                  </a:cubicBezTo>
                  <a:lnTo>
                    <a:pt x="337439" y="22225"/>
                  </a:lnTo>
                  <a:lnTo>
                    <a:pt x="337439" y="22225"/>
                  </a:lnTo>
                  <a:cubicBezTo>
                    <a:pt x="332486" y="20193"/>
                    <a:pt x="327533" y="19177"/>
                    <a:pt x="322199" y="19177"/>
                  </a:cubicBezTo>
                  <a:lnTo>
                    <a:pt x="58928" y="19177"/>
                  </a:lnTo>
                  <a:cubicBezTo>
                    <a:pt x="53594" y="19177"/>
                    <a:pt x="48514" y="20193"/>
                    <a:pt x="43688" y="22225"/>
                  </a:cubicBezTo>
                  <a:lnTo>
                    <a:pt x="43688" y="22225"/>
                  </a:lnTo>
                  <a:lnTo>
                    <a:pt x="43688" y="22225"/>
                  </a:lnTo>
                  <a:cubicBezTo>
                    <a:pt x="38735" y="24257"/>
                    <a:pt x="34544" y="27051"/>
                    <a:pt x="30734" y="30861"/>
                  </a:cubicBezTo>
                  <a:lnTo>
                    <a:pt x="24003" y="24129"/>
                  </a:lnTo>
                  <a:lnTo>
                    <a:pt x="30734" y="30861"/>
                  </a:lnTo>
                  <a:cubicBezTo>
                    <a:pt x="26924" y="34671"/>
                    <a:pt x="24130" y="38862"/>
                    <a:pt x="22098" y="43815"/>
                  </a:cubicBezTo>
                  <a:lnTo>
                    <a:pt x="22098" y="43815"/>
                  </a:lnTo>
                  <a:lnTo>
                    <a:pt x="22098" y="43815"/>
                  </a:lnTo>
                  <a:cubicBezTo>
                    <a:pt x="20066" y="48641"/>
                    <a:pt x="19050" y="53721"/>
                    <a:pt x="19050" y="59055"/>
                  </a:cubicBezTo>
                  <a:lnTo>
                    <a:pt x="19050" y="322199"/>
                  </a:lnTo>
                  <a:close/>
                </a:path>
              </a:pathLst>
            </a:custGeom>
            <a:solidFill>
              <a:srgbClr val="002A80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6407150" y="10112375"/>
              <a:ext cx="361950" cy="352425"/>
            </a:xfrm>
            <a:custGeom>
              <a:avLst/>
              <a:gdLst/>
              <a:ahLst/>
              <a:cxnLst/>
              <a:rect r="r" b="b" t="t" l="l"/>
              <a:pathLst>
                <a:path h="352425" w="361950">
                  <a:moveTo>
                    <a:pt x="0" y="303022"/>
                  </a:moveTo>
                  <a:lnTo>
                    <a:pt x="0" y="49403"/>
                  </a:lnTo>
                  <a:cubicBezTo>
                    <a:pt x="0" y="42799"/>
                    <a:pt x="1270" y="36576"/>
                    <a:pt x="3810" y="30480"/>
                  </a:cubicBezTo>
                  <a:cubicBezTo>
                    <a:pt x="6350" y="24385"/>
                    <a:pt x="9906" y="19050"/>
                    <a:pt x="14478" y="14478"/>
                  </a:cubicBezTo>
                  <a:cubicBezTo>
                    <a:pt x="19050" y="9906"/>
                    <a:pt x="24511" y="6223"/>
                    <a:pt x="30480" y="3810"/>
                  </a:cubicBezTo>
                  <a:cubicBezTo>
                    <a:pt x="36449" y="1397"/>
                    <a:pt x="42799" y="0"/>
                    <a:pt x="49403" y="0"/>
                  </a:cubicBezTo>
                  <a:lnTo>
                    <a:pt x="312547" y="0"/>
                  </a:lnTo>
                  <a:cubicBezTo>
                    <a:pt x="319151" y="0"/>
                    <a:pt x="325374" y="1270"/>
                    <a:pt x="331470" y="3810"/>
                  </a:cubicBezTo>
                  <a:cubicBezTo>
                    <a:pt x="337565" y="6350"/>
                    <a:pt x="342900" y="9906"/>
                    <a:pt x="347472" y="14478"/>
                  </a:cubicBezTo>
                  <a:cubicBezTo>
                    <a:pt x="352044" y="19051"/>
                    <a:pt x="355727" y="24511"/>
                    <a:pt x="358140" y="30480"/>
                  </a:cubicBezTo>
                  <a:cubicBezTo>
                    <a:pt x="360553" y="36450"/>
                    <a:pt x="361950" y="42799"/>
                    <a:pt x="361950" y="49403"/>
                  </a:cubicBezTo>
                  <a:lnTo>
                    <a:pt x="361950" y="303022"/>
                  </a:lnTo>
                  <a:cubicBezTo>
                    <a:pt x="361950" y="309626"/>
                    <a:pt x="360680" y="315849"/>
                    <a:pt x="358140" y="321945"/>
                  </a:cubicBezTo>
                  <a:cubicBezTo>
                    <a:pt x="355600" y="328040"/>
                    <a:pt x="352044" y="333375"/>
                    <a:pt x="347472" y="337947"/>
                  </a:cubicBezTo>
                  <a:cubicBezTo>
                    <a:pt x="342899" y="342519"/>
                    <a:pt x="337439" y="346202"/>
                    <a:pt x="331470" y="348615"/>
                  </a:cubicBezTo>
                  <a:cubicBezTo>
                    <a:pt x="325500" y="351028"/>
                    <a:pt x="319151" y="352425"/>
                    <a:pt x="312547" y="352425"/>
                  </a:cubicBezTo>
                  <a:lnTo>
                    <a:pt x="49403" y="352425"/>
                  </a:lnTo>
                  <a:cubicBezTo>
                    <a:pt x="42799" y="352425"/>
                    <a:pt x="36576" y="351155"/>
                    <a:pt x="30480" y="348615"/>
                  </a:cubicBezTo>
                  <a:cubicBezTo>
                    <a:pt x="24385" y="346075"/>
                    <a:pt x="19050" y="342519"/>
                    <a:pt x="14478" y="337947"/>
                  </a:cubicBezTo>
                  <a:cubicBezTo>
                    <a:pt x="9906" y="333374"/>
                    <a:pt x="6223" y="327914"/>
                    <a:pt x="3810" y="321945"/>
                  </a:cubicBezTo>
                  <a:cubicBezTo>
                    <a:pt x="1397" y="315975"/>
                    <a:pt x="0" y="309626"/>
                    <a:pt x="0" y="303022"/>
                  </a:cubicBezTo>
                </a:path>
              </a:pathLst>
            </a:custGeom>
            <a:solidFill>
              <a:srgbClr val="10162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97625" y="10102723"/>
              <a:ext cx="381000" cy="371602"/>
            </a:xfrm>
            <a:custGeom>
              <a:avLst/>
              <a:gdLst/>
              <a:ahLst/>
              <a:cxnLst/>
              <a:rect r="r" b="b" t="t" l="l"/>
              <a:pathLst>
                <a:path h="371602" w="381000">
                  <a:moveTo>
                    <a:pt x="0" y="312674"/>
                  </a:moveTo>
                  <a:lnTo>
                    <a:pt x="0" y="59055"/>
                  </a:lnTo>
                  <a:lnTo>
                    <a:pt x="9525" y="59055"/>
                  </a:lnTo>
                  <a:lnTo>
                    <a:pt x="0" y="59055"/>
                  </a:lnTo>
                  <a:cubicBezTo>
                    <a:pt x="0" y="51308"/>
                    <a:pt x="1524" y="43688"/>
                    <a:pt x="4445" y="36449"/>
                  </a:cubicBezTo>
                  <a:lnTo>
                    <a:pt x="13208" y="40132"/>
                  </a:lnTo>
                  <a:lnTo>
                    <a:pt x="4445" y="36449"/>
                  </a:lnTo>
                  <a:cubicBezTo>
                    <a:pt x="7493" y="29210"/>
                    <a:pt x="11684" y="22860"/>
                    <a:pt x="17272" y="17272"/>
                  </a:cubicBezTo>
                  <a:lnTo>
                    <a:pt x="17272" y="17272"/>
                  </a:lnTo>
                  <a:lnTo>
                    <a:pt x="17272" y="17272"/>
                  </a:lnTo>
                  <a:cubicBezTo>
                    <a:pt x="22733" y="11811"/>
                    <a:pt x="29210" y="7492"/>
                    <a:pt x="36449" y="4445"/>
                  </a:cubicBezTo>
                  <a:lnTo>
                    <a:pt x="40132" y="13208"/>
                  </a:lnTo>
                  <a:lnTo>
                    <a:pt x="36449" y="4445"/>
                  </a:lnTo>
                  <a:cubicBezTo>
                    <a:pt x="43688" y="1524"/>
                    <a:pt x="51181" y="0"/>
                    <a:pt x="58928" y="0"/>
                  </a:cubicBezTo>
                  <a:lnTo>
                    <a:pt x="58928" y="9525"/>
                  </a:lnTo>
                  <a:lnTo>
                    <a:pt x="58928" y="0"/>
                  </a:lnTo>
                  <a:lnTo>
                    <a:pt x="322072" y="0"/>
                  </a:lnTo>
                  <a:lnTo>
                    <a:pt x="322072" y="9525"/>
                  </a:lnTo>
                  <a:lnTo>
                    <a:pt x="322072" y="0"/>
                  </a:lnTo>
                  <a:cubicBezTo>
                    <a:pt x="329819" y="0"/>
                    <a:pt x="337439" y="1524"/>
                    <a:pt x="344551" y="4445"/>
                  </a:cubicBezTo>
                  <a:lnTo>
                    <a:pt x="340868" y="13208"/>
                  </a:lnTo>
                  <a:lnTo>
                    <a:pt x="344551" y="4445"/>
                  </a:lnTo>
                  <a:cubicBezTo>
                    <a:pt x="351790" y="7365"/>
                    <a:pt x="358140" y="11684"/>
                    <a:pt x="363728" y="17272"/>
                  </a:cubicBezTo>
                  <a:lnTo>
                    <a:pt x="363728" y="17272"/>
                  </a:lnTo>
                  <a:lnTo>
                    <a:pt x="363728" y="17272"/>
                  </a:lnTo>
                  <a:cubicBezTo>
                    <a:pt x="369189" y="22733"/>
                    <a:pt x="373507" y="29210"/>
                    <a:pt x="376555" y="36449"/>
                  </a:cubicBezTo>
                  <a:lnTo>
                    <a:pt x="367792" y="40132"/>
                  </a:lnTo>
                  <a:lnTo>
                    <a:pt x="376555" y="36449"/>
                  </a:lnTo>
                  <a:cubicBezTo>
                    <a:pt x="379603" y="43688"/>
                    <a:pt x="381000" y="51180"/>
                    <a:pt x="381000" y="59055"/>
                  </a:cubicBezTo>
                  <a:lnTo>
                    <a:pt x="371475" y="59055"/>
                  </a:lnTo>
                  <a:lnTo>
                    <a:pt x="381000" y="59055"/>
                  </a:lnTo>
                  <a:lnTo>
                    <a:pt x="381000" y="312674"/>
                  </a:lnTo>
                  <a:lnTo>
                    <a:pt x="371475" y="312674"/>
                  </a:lnTo>
                  <a:lnTo>
                    <a:pt x="381000" y="312674"/>
                  </a:lnTo>
                  <a:cubicBezTo>
                    <a:pt x="381000" y="320421"/>
                    <a:pt x="379476" y="328041"/>
                    <a:pt x="376555" y="335280"/>
                  </a:cubicBezTo>
                  <a:lnTo>
                    <a:pt x="376555" y="335280"/>
                  </a:lnTo>
                  <a:lnTo>
                    <a:pt x="376555" y="335280"/>
                  </a:lnTo>
                  <a:cubicBezTo>
                    <a:pt x="373635" y="342519"/>
                    <a:pt x="369316" y="348869"/>
                    <a:pt x="363728" y="354330"/>
                  </a:cubicBezTo>
                  <a:lnTo>
                    <a:pt x="363728" y="354330"/>
                  </a:lnTo>
                  <a:lnTo>
                    <a:pt x="363728" y="354330"/>
                  </a:lnTo>
                  <a:cubicBezTo>
                    <a:pt x="358267" y="359791"/>
                    <a:pt x="351790" y="364109"/>
                    <a:pt x="344678" y="367030"/>
                  </a:cubicBezTo>
                  <a:lnTo>
                    <a:pt x="344678" y="367030"/>
                  </a:lnTo>
                  <a:lnTo>
                    <a:pt x="344678" y="367030"/>
                  </a:lnTo>
                  <a:cubicBezTo>
                    <a:pt x="337439" y="369951"/>
                    <a:pt x="329947" y="371475"/>
                    <a:pt x="322199" y="371475"/>
                  </a:cubicBezTo>
                  <a:lnTo>
                    <a:pt x="322199" y="362077"/>
                  </a:lnTo>
                  <a:lnTo>
                    <a:pt x="322199" y="371602"/>
                  </a:lnTo>
                  <a:lnTo>
                    <a:pt x="58928" y="371602"/>
                  </a:lnTo>
                  <a:lnTo>
                    <a:pt x="58928" y="362077"/>
                  </a:lnTo>
                  <a:lnTo>
                    <a:pt x="58928" y="371602"/>
                  </a:lnTo>
                  <a:cubicBezTo>
                    <a:pt x="51181" y="371602"/>
                    <a:pt x="43561" y="370078"/>
                    <a:pt x="36449" y="367157"/>
                  </a:cubicBezTo>
                  <a:lnTo>
                    <a:pt x="36449" y="367157"/>
                  </a:lnTo>
                  <a:lnTo>
                    <a:pt x="36449" y="367157"/>
                  </a:lnTo>
                  <a:cubicBezTo>
                    <a:pt x="29210" y="364109"/>
                    <a:pt x="22860" y="359918"/>
                    <a:pt x="17399" y="354457"/>
                  </a:cubicBezTo>
                  <a:lnTo>
                    <a:pt x="17399" y="354457"/>
                  </a:lnTo>
                  <a:lnTo>
                    <a:pt x="17399" y="354457"/>
                  </a:lnTo>
                  <a:cubicBezTo>
                    <a:pt x="11938" y="348996"/>
                    <a:pt x="7620" y="342519"/>
                    <a:pt x="4572" y="335407"/>
                  </a:cubicBezTo>
                  <a:lnTo>
                    <a:pt x="4572" y="335407"/>
                  </a:lnTo>
                  <a:lnTo>
                    <a:pt x="4572" y="335407"/>
                  </a:lnTo>
                  <a:cubicBezTo>
                    <a:pt x="1651" y="328168"/>
                    <a:pt x="127" y="320676"/>
                    <a:pt x="127" y="312801"/>
                  </a:cubicBezTo>
                  <a:lnTo>
                    <a:pt x="9652" y="312801"/>
                  </a:lnTo>
                  <a:lnTo>
                    <a:pt x="127" y="312801"/>
                  </a:lnTo>
                  <a:moveTo>
                    <a:pt x="19177" y="312801"/>
                  </a:moveTo>
                  <a:cubicBezTo>
                    <a:pt x="19177" y="318135"/>
                    <a:pt x="20193" y="323215"/>
                    <a:pt x="22225" y="328041"/>
                  </a:cubicBezTo>
                  <a:lnTo>
                    <a:pt x="13462" y="331724"/>
                  </a:lnTo>
                  <a:lnTo>
                    <a:pt x="22225" y="328041"/>
                  </a:lnTo>
                  <a:cubicBezTo>
                    <a:pt x="24257" y="332994"/>
                    <a:pt x="27178" y="337185"/>
                    <a:pt x="30861" y="340995"/>
                  </a:cubicBezTo>
                  <a:lnTo>
                    <a:pt x="24130" y="347727"/>
                  </a:lnTo>
                  <a:lnTo>
                    <a:pt x="30861" y="340995"/>
                  </a:lnTo>
                  <a:cubicBezTo>
                    <a:pt x="34671" y="344678"/>
                    <a:pt x="38862" y="347600"/>
                    <a:pt x="43815" y="349631"/>
                  </a:cubicBezTo>
                  <a:lnTo>
                    <a:pt x="40132" y="358394"/>
                  </a:lnTo>
                  <a:lnTo>
                    <a:pt x="43815" y="349631"/>
                  </a:lnTo>
                  <a:cubicBezTo>
                    <a:pt x="48768" y="351663"/>
                    <a:pt x="53721" y="352679"/>
                    <a:pt x="59055" y="352679"/>
                  </a:cubicBezTo>
                  <a:lnTo>
                    <a:pt x="322199" y="352679"/>
                  </a:lnTo>
                  <a:cubicBezTo>
                    <a:pt x="327533" y="352679"/>
                    <a:pt x="332613" y="351663"/>
                    <a:pt x="337439" y="349631"/>
                  </a:cubicBezTo>
                  <a:lnTo>
                    <a:pt x="341122" y="358394"/>
                  </a:lnTo>
                  <a:lnTo>
                    <a:pt x="337439" y="349631"/>
                  </a:lnTo>
                  <a:cubicBezTo>
                    <a:pt x="342392" y="347600"/>
                    <a:pt x="346583" y="344678"/>
                    <a:pt x="350393" y="340995"/>
                  </a:cubicBezTo>
                  <a:lnTo>
                    <a:pt x="357125" y="347727"/>
                  </a:lnTo>
                  <a:lnTo>
                    <a:pt x="350393" y="340995"/>
                  </a:lnTo>
                  <a:cubicBezTo>
                    <a:pt x="354203" y="337185"/>
                    <a:pt x="356998" y="332994"/>
                    <a:pt x="359029" y="328041"/>
                  </a:cubicBezTo>
                  <a:lnTo>
                    <a:pt x="367792" y="331724"/>
                  </a:lnTo>
                  <a:lnTo>
                    <a:pt x="359029" y="328041"/>
                  </a:lnTo>
                  <a:cubicBezTo>
                    <a:pt x="361061" y="323088"/>
                    <a:pt x="362077" y="318135"/>
                    <a:pt x="362077" y="312801"/>
                  </a:cubicBezTo>
                  <a:lnTo>
                    <a:pt x="362077" y="59055"/>
                  </a:lnTo>
                  <a:cubicBezTo>
                    <a:pt x="362077" y="53721"/>
                    <a:pt x="361061" y="48641"/>
                    <a:pt x="359029" y="43815"/>
                  </a:cubicBezTo>
                  <a:lnTo>
                    <a:pt x="359029" y="43815"/>
                  </a:lnTo>
                  <a:lnTo>
                    <a:pt x="359029" y="43815"/>
                  </a:lnTo>
                  <a:cubicBezTo>
                    <a:pt x="356998" y="38862"/>
                    <a:pt x="354076" y="34671"/>
                    <a:pt x="350393" y="30861"/>
                  </a:cubicBezTo>
                  <a:lnTo>
                    <a:pt x="357125" y="24129"/>
                  </a:lnTo>
                  <a:lnTo>
                    <a:pt x="350393" y="30861"/>
                  </a:lnTo>
                  <a:cubicBezTo>
                    <a:pt x="346583" y="27051"/>
                    <a:pt x="342392" y="24257"/>
                    <a:pt x="337439" y="22225"/>
                  </a:cubicBezTo>
                  <a:lnTo>
                    <a:pt x="337439" y="22225"/>
                  </a:lnTo>
                  <a:lnTo>
                    <a:pt x="337439" y="22225"/>
                  </a:lnTo>
                  <a:cubicBezTo>
                    <a:pt x="332486" y="20193"/>
                    <a:pt x="327533" y="19177"/>
                    <a:pt x="322199" y="19177"/>
                  </a:cubicBezTo>
                  <a:lnTo>
                    <a:pt x="58928" y="19177"/>
                  </a:lnTo>
                  <a:cubicBezTo>
                    <a:pt x="53594" y="19177"/>
                    <a:pt x="48514" y="20193"/>
                    <a:pt x="43688" y="22225"/>
                  </a:cubicBezTo>
                  <a:lnTo>
                    <a:pt x="43688" y="22225"/>
                  </a:lnTo>
                  <a:lnTo>
                    <a:pt x="43688" y="22225"/>
                  </a:lnTo>
                  <a:cubicBezTo>
                    <a:pt x="38735" y="24257"/>
                    <a:pt x="34544" y="27051"/>
                    <a:pt x="30734" y="30861"/>
                  </a:cubicBezTo>
                  <a:lnTo>
                    <a:pt x="24003" y="24129"/>
                  </a:lnTo>
                  <a:lnTo>
                    <a:pt x="30734" y="30861"/>
                  </a:lnTo>
                  <a:cubicBezTo>
                    <a:pt x="26924" y="34671"/>
                    <a:pt x="24130" y="38862"/>
                    <a:pt x="22098" y="43815"/>
                  </a:cubicBezTo>
                  <a:lnTo>
                    <a:pt x="22098" y="43815"/>
                  </a:lnTo>
                  <a:lnTo>
                    <a:pt x="22098" y="43815"/>
                  </a:lnTo>
                  <a:cubicBezTo>
                    <a:pt x="20066" y="48641"/>
                    <a:pt x="19050" y="53721"/>
                    <a:pt x="19050" y="59055"/>
                  </a:cubicBezTo>
                  <a:lnTo>
                    <a:pt x="19050" y="312674"/>
                  </a:lnTo>
                  <a:close/>
                </a:path>
              </a:pathLst>
            </a:custGeom>
            <a:solidFill>
              <a:srgbClr val="002A8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6407150" y="1109345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0" y="312547"/>
                  </a:moveTo>
                  <a:lnTo>
                    <a:pt x="0" y="49403"/>
                  </a:lnTo>
                  <a:cubicBezTo>
                    <a:pt x="0" y="42799"/>
                    <a:pt x="1270" y="36576"/>
                    <a:pt x="3810" y="30480"/>
                  </a:cubicBezTo>
                  <a:cubicBezTo>
                    <a:pt x="6350" y="24385"/>
                    <a:pt x="9906" y="19050"/>
                    <a:pt x="14478" y="14478"/>
                  </a:cubicBezTo>
                  <a:cubicBezTo>
                    <a:pt x="19050" y="9906"/>
                    <a:pt x="24511" y="6223"/>
                    <a:pt x="30480" y="3810"/>
                  </a:cubicBezTo>
                  <a:cubicBezTo>
                    <a:pt x="36449" y="1397"/>
                    <a:pt x="42799" y="0"/>
                    <a:pt x="49403" y="0"/>
                  </a:cubicBezTo>
                  <a:lnTo>
                    <a:pt x="312547" y="0"/>
                  </a:lnTo>
                  <a:cubicBezTo>
                    <a:pt x="319151" y="0"/>
                    <a:pt x="325374" y="1270"/>
                    <a:pt x="331470" y="3810"/>
                  </a:cubicBezTo>
                  <a:cubicBezTo>
                    <a:pt x="337565" y="6350"/>
                    <a:pt x="342900" y="9906"/>
                    <a:pt x="347472" y="14478"/>
                  </a:cubicBezTo>
                  <a:cubicBezTo>
                    <a:pt x="352044" y="19051"/>
                    <a:pt x="355727" y="24511"/>
                    <a:pt x="358140" y="30480"/>
                  </a:cubicBezTo>
                  <a:cubicBezTo>
                    <a:pt x="360553" y="36450"/>
                    <a:pt x="361950" y="42799"/>
                    <a:pt x="361950" y="49403"/>
                  </a:cubicBezTo>
                  <a:lnTo>
                    <a:pt x="361950" y="312547"/>
                  </a:lnTo>
                  <a:cubicBezTo>
                    <a:pt x="361950" y="319151"/>
                    <a:pt x="360680" y="325374"/>
                    <a:pt x="358140" y="331470"/>
                  </a:cubicBezTo>
                  <a:cubicBezTo>
                    <a:pt x="355600" y="337565"/>
                    <a:pt x="352044" y="342900"/>
                    <a:pt x="347472" y="347472"/>
                  </a:cubicBezTo>
                  <a:cubicBezTo>
                    <a:pt x="342899" y="352044"/>
                    <a:pt x="337439" y="355727"/>
                    <a:pt x="331470" y="358140"/>
                  </a:cubicBezTo>
                  <a:cubicBezTo>
                    <a:pt x="325500" y="360553"/>
                    <a:pt x="319151" y="361950"/>
                    <a:pt x="312547" y="361950"/>
                  </a:cubicBezTo>
                  <a:lnTo>
                    <a:pt x="49403" y="361950"/>
                  </a:lnTo>
                  <a:cubicBezTo>
                    <a:pt x="42799" y="361950"/>
                    <a:pt x="36576" y="360680"/>
                    <a:pt x="30480" y="358140"/>
                  </a:cubicBezTo>
                  <a:cubicBezTo>
                    <a:pt x="24385" y="355600"/>
                    <a:pt x="19050" y="352044"/>
                    <a:pt x="14478" y="347472"/>
                  </a:cubicBezTo>
                  <a:cubicBezTo>
                    <a:pt x="9906" y="342899"/>
                    <a:pt x="6223" y="337439"/>
                    <a:pt x="3810" y="331470"/>
                  </a:cubicBezTo>
                  <a:cubicBezTo>
                    <a:pt x="1397" y="325500"/>
                    <a:pt x="0" y="319151"/>
                    <a:pt x="0" y="312547"/>
                  </a:cubicBezTo>
                </a:path>
              </a:pathLst>
            </a:custGeom>
            <a:solidFill>
              <a:srgbClr val="10162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6397625" y="11083925"/>
              <a:ext cx="381255" cy="381127"/>
            </a:xfrm>
            <a:custGeom>
              <a:avLst/>
              <a:gdLst/>
              <a:ahLst/>
              <a:cxnLst/>
              <a:rect r="r" b="b" t="t" l="l"/>
              <a:pathLst>
                <a:path h="381127" w="381255">
                  <a:moveTo>
                    <a:pt x="0" y="322072"/>
                  </a:moveTo>
                  <a:lnTo>
                    <a:pt x="0" y="58928"/>
                  </a:lnTo>
                  <a:lnTo>
                    <a:pt x="9525" y="58928"/>
                  </a:lnTo>
                  <a:lnTo>
                    <a:pt x="0" y="58928"/>
                  </a:lnTo>
                  <a:cubicBezTo>
                    <a:pt x="0" y="51181"/>
                    <a:pt x="1524" y="43561"/>
                    <a:pt x="4445" y="36322"/>
                  </a:cubicBezTo>
                  <a:lnTo>
                    <a:pt x="13208" y="40005"/>
                  </a:lnTo>
                  <a:lnTo>
                    <a:pt x="4445" y="36322"/>
                  </a:lnTo>
                  <a:cubicBezTo>
                    <a:pt x="7493" y="29083"/>
                    <a:pt x="11684" y="22733"/>
                    <a:pt x="17272" y="17272"/>
                  </a:cubicBezTo>
                  <a:lnTo>
                    <a:pt x="17272" y="17272"/>
                  </a:lnTo>
                  <a:lnTo>
                    <a:pt x="17272" y="17272"/>
                  </a:lnTo>
                  <a:cubicBezTo>
                    <a:pt x="22733" y="11811"/>
                    <a:pt x="29210" y="7493"/>
                    <a:pt x="36449" y="4445"/>
                  </a:cubicBezTo>
                  <a:lnTo>
                    <a:pt x="36449" y="4445"/>
                  </a:lnTo>
                  <a:lnTo>
                    <a:pt x="36449" y="4445"/>
                  </a:lnTo>
                  <a:cubicBezTo>
                    <a:pt x="43688" y="1397"/>
                    <a:pt x="51181" y="0"/>
                    <a:pt x="59055" y="0"/>
                  </a:cubicBezTo>
                  <a:lnTo>
                    <a:pt x="59055" y="9525"/>
                  </a:lnTo>
                  <a:lnTo>
                    <a:pt x="59055" y="0"/>
                  </a:lnTo>
                  <a:lnTo>
                    <a:pt x="322199" y="0"/>
                  </a:lnTo>
                  <a:lnTo>
                    <a:pt x="322199" y="9525"/>
                  </a:lnTo>
                  <a:lnTo>
                    <a:pt x="322199" y="0"/>
                  </a:lnTo>
                  <a:cubicBezTo>
                    <a:pt x="329946" y="0"/>
                    <a:pt x="337566" y="1524"/>
                    <a:pt x="344805" y="4445"/>
                  </a:cubicBezTo>
                  <a:lnTo>
                    <a:pt x="344805" y="4445"/>
                  </a:lnTo>
                  <a:lnTo>
                    <a:pt x="344805" y="4445"/>
                  </a:lnTo>
                  <a:cubicBezTo>
                    <a:pt x="352044" y="7493"/>
                    <a:pt x="358394" y="11684"/>
                    <a:pt x="363982" y="17272"/>
                  </a:cubicBezTo>
                  <a:lnTo>
                    <a:pt x="363982" y="17272"/>
                  </a:lnTo>
                  <a:lnTo>
                    <a:pt x="363982" y="17272"/>
                  </a:lnTo>
                  <a:cubicBezTo>
                    <a:pt x="369443" y="22733"/>
                    <a:pt x="373762" y="29210"/>
                    <a:pt x="376810" y="36322"/>
                  </a:cubicBezTo>
                  <a:lnTo>
                    <a:pt x="368047" y="40005"/>
                  </a:lnTo>
                  <a:lnTo>
                    <a:pt x="376810" y="36322"/>
                  </a:lnTo>
                  <a:cubicBezTo>
                    <a:pt x="379730" y="43561"/>
                    <a:pt x="381254" y="51053"/>
                    <a:pt x="381254" y="58928"/>
                  </a:cubicBezTo>
                  <a:lnTo>
                    <a:pt x="371475" y="58928"/>
                  </a:lnTo>
                  <a:lnTo>
                    <a:pt x="381000" y="58928"/>
                  </a:lnTo>
                  <a:lnTo>
                    <a:pt x="381000" y="322072"/>
                  </a:lnTo>
                  <a:lnTo>
                    <a:pt x="371475" y="322072"/>
                  </a:lnTo>
                  <a:lnTo>
                    <a:pt x="381000" y="322072"/>
                  </a:lnTo>
                  <a:cubicBezTo>
                    <a:pt x="381000" y="329819"/>
                    <a:pt x="379476" y="337439"/>
                    <a:pt x="376555" y="344678"/>
                  </a:cubicBezTo>
                  <a:lnTo>
                    <a:pt x="376555" y="344678"/>
                  </a:lnTo>
                  <a:lnTo>
                    <a:pt x="376555" y="344678"/>
                  </a:lnTo>
                  <a:cubicBezTo>
                    <a:pt x="373507" y="351917"/>
                    <a:pt x="369316" y="358267"/>
                    <a:pt x="363728" y="363855"/>
                  </a:cubicBezTo>
                  <a:lnTo>
                    <a:pt x="356997" y="357124"/>
                  </a:lnTo>
                  <a:lnTo>
                    <a:pt x="363728" y="363855"/>
                  </a:lnTo>
                  <a:cubicBezTo>
                    <a:pt x="358267" y="369316"/>
                    <a:pt x="351790" y="373635"/>
                    <a:pt x="344551" y="376682"/>
                  </a:cubicBezTo>
                  <a:lnTo>
                    <a:pt x="344551" y="376682"/>
                  </a:lnTo>
                  <a:lnTo>
                    <a:pt x="344551" y="376682"/>
                  </a:lnTo>
                  <a:cubicBezTo>
                    <a:pt x="337312" y="379603"/>
                    <a:pt x="329819" y="381127"/>
                    <a:pt x="322072" y="381127"/>
                  </a:cubicBezTo>
                  <a:lnTo>
                    <a:pt x="322072" y="381127"/>
                  </a:lnTo>
                  <a:lnTo>
                    <a:pt x="322072" y="381127"/>
                  </a:lnTo>
                  <a:lnTo>
                    <a:pt x="58928" y="381127"/>
                  </a:lnTo>
                  <a:lnTo>
                    <a:pt x="58928" y="381127"/>
                  </a:lnTo>
                  <a:lnTo>
                    <a:pt x="58928" y="381127"/>
                  </a:lnTo>
                  <a:cubicBezTo>
                    <a:pt x="51181" y="381127"/>
                    <a:pt x="43561" y="379603"/>
                    <a:pt x="36449" y="376682"/>
                  </a:cubicBezTo>
                  <a:lnTo>
                    <a:pt x="36449" y="376682"/>
                  </a:lnTo>
                  <a:lnTo>
                    <a:pt x="36449" y="376682"/>
                  </a:lnTo>
                  <a:cubicBezTo>
                    <a:pt x="29210" y="373635"/>
                    <a:pt x="22860" y="369443"/>
                    <a:pt x="17272" y="363855"/>
                  </a:cubicBezTo>
                  <a:lnTo>
                    <a:pt x="24003" y="357124"/>
                  </a:lnTo>
                  <a:lnTo>
                    <a:pt x="17272" y="363855"/>
                  </a:lnTo>
                  <a:cubicBezTo>
                    <a:pt x="11811" y="358394"/>
                    <a:pt x="7493" y="351917"/>
                    <a:pt x="4445" y="344678"/>
                  </a:cubicBezTo>
                  <a:lnTo>
                    <a:pt x="4445" y="344678"/>
                  </a:lnTo>
                  <a:lnTo>
                    <a:pt x="4445" y="344678"/>
                  </a:lnTo>
                  <a:cubicBezTo>
                    <a:pt x="1524" y="337439"/>
                    <a:pt x="0" y="329947"/>
                    <a:pt x="0" y="322072"/>
                  </a:cubicBezTo>
                  <a:lnTo>
                    <a:pt x="9525" y="322072"/>
                  </a:lnTo>
                  <a:lnTo>
                    <a:pt x="0" y="322072"/>
                  </a:lnTo>
                  <a:moveTo>
                    <a:pt x="19050" y="322072"/>
                  </a:moveTo>
                  <a:cubicBezTo>
                    <a:pt x="19050" y="327406"/>
                    <a:pt x="20065" y="332486"/>
                    <a:pt x="22097" y="337312"/>
                  </a:cubicBezTo>
                  <a:lnTo>
                    <a:pt x="13334" y="340995"/>
                  </a:lnTo>
                  <a:lnTo>
                    <a:pt x="22097" y="337312"/>
                  </a:lnTo>
                  <a:cubicBezTo>
                    <a:pt x="24130" y="342265"/>
                    <a:pt x="27051" y="346456"/>
                    <a:pt x="30733" y="350266"/>
                  </a:cubicBezTo>
                  <a:lnTo>
                    <a:pt x="30733" y="350266"/>
                  </a:lnTo>
                  <a:lnTo>
                    <a:pt x="30733" y="350266"/>
                  </a:lnTo>
                  <a:cubicBezTo>
                    <a:pt x="34417" y="354076"/>
                    <a:pt x="38734" y="356870"/>
                    <a:pt x="43687" y="358902"/>
                  </a:cubicBezTo>
                  <a:lnTo>
                    <a:pt x="40004" y="367665"/>
                  </a:lnTo>
                  <a:lnTo>
                    <a:pt x="43687" y="358902"/>
                  </a:lnTo>
                  <a:cubicBezTo>
                    <a:pt x="48640" y="360934"/>
                    <a:pt x="53593" y="361950"/>
                    <a:pt x="58927" y="361950"/>
                  </a:cubicBezTo>
                  <a:lnTo>
                    <a:pt x="58927" y="371475"/>
                  </a:lnTo>
                  <a:lnTo>
                    <a:pt x="58927" y="361950"/>
                  </a:lnTo>
                  <a:lnTo>
                    <a:pt x="322071" y="361950"/>
                  </a:lnTo>
                  <a:lnTo>
                    <a:pt x="322071" y="371475"/>
                  </a:lnTo>
                  <a:lnTo>
                    <a:pt x="322071" y="361950"/>
                  </a:lnTo>
                  <a:cubicBezTo>
                    <a:pt x="327405" y="361950"/>
                    <a:pt x="332485" y="360934"/>
                    <a:pt x="337311" y="358902"/>
                  </a:cubicBezTo>
                  <a:lnTo>
                    <a:pt x="340994" y="367665"/>
                  </a:lnTo>
                  <a:lnTo>
                    <a:pt x="337311" y="358902"/>
                  </a:lnTo>
                  <a:cubicBezTo>
                    <a:pt x="342264" y="356870"/>
                    <a:pt x="346455" y="353949"/>
                    <a:pt x="350265" y="350266"/>
                  </a:cubicBezTo>
                  <a:lnTo>
                    <a:pt x="350265" y="350266"/>
                  </a:lnTo>
                  <a:lnTo>
                    <a:pt x="350265" y="350266"/>
                  </a:lnTo>
                  <a:cubicBezTo>
                    <a:pt x="353948" y="346583"/>
                    <a:pt x="356870" y="342265"/>
                    <a:pt x="358901" y="337312"/>
                  </a:cubicBezTo>
                  <a:lnTo>
                    <a:pt x="367664" y="340995"/>
                  </a:lnTo>
                  <a:lnTo>
                    <a:pt x="358901" y="337312"/>
                  </a:lnTo>
                  <a:cubicBezTo>
                    <a:pt x="360933" y="332359"/>
                    <a:pt x="361949" y="327406"/>
                    <a:pt x="361949" y="322072"/>
                  </a:cubicBezTo>
                  <a:lnTo>
                    <a:pt x="361949" y="58928"/>
                  </a:lnTo>
                  <a:cubicBezTo>
                    <a:pt x="361949" y="53594"/>
                    <a:pt x="360933" y="48514"/>
                    <a:pt x="358901" y="43688"/>
                  </a:cubicBezTo>
                  <a:lnTo>
                    <a:pt x="358901" y="43688"/>
                  </a:lnTo>
                  <a:lnTo>
                    <a:pt x="358901" y="43688"/>
                  </a:lnTo>
                  <a:cubicBezTo>
                    <a:pt x="356870" y="38735"/>
                    <a:pt x="353948" y="34544"/>
                    <a:pt x="350265" y="30734"/>
                  </a:cubicBezTo>
                  <a:lnTo>
                    <a:pt x="356997" y="24002"/>
                  </a:lnTo>
                  <a:lnTo>
                    <a:pt x="350265" y="30734"/>
                  </a:lnTo>
                  <a:cubicBezTo>
                    <a:pt x="346456" y="26924"/>
                    <a:pt x="342264" y="24130"/>
                    <a:pt x="337311" y="22098"/>
                  </a:cubicBezTo>
                  <a:lnTo>
                    <a:pt x="340994" y="13335"/>
                  </a:lnTo>
                  <a:lnTo>
                    <a:pt x="337311" y="22098"/>
                  </a:lnTo>
                  <a:cubicBezTo>
                    <a:pt x="332358" y="20066"/>
                    <a:pt x="327405" y="19050"/>
                    <a:pt x="322071" y="19050"/>
                  </a:cubicBezTo>
                  <a:lnTo>
                    <a:pt x="58928" y="19050"/>
                  </a:lnTo>
                  <a:cubicBezTo>
                    <a:pt x="53594" y="19050"/>
                    <a:pt x="48514" y="20066"/>
                    <a:pt x="43688" y="22098"/>
                  </a:cubicBezTo>
                  <a:lnTo>
                    <a:pt x="40005" y="13335"/>
                  </a:lnTo>
                  <a:lnTo>
                    <a:pt x="43688" y="22098"/>
                  </a:lnTo>
                  <a:cubicBezTo>
                    <a:pt x="38735" y="24130"/>
                    <a:pt x="34544" y="27051"/>
                    <a:pt x="30734" y="30734"/>
                  </a:cubicBezTo>
                  <a:lnTo>
                    <a:pt x="24003" y="24002"/>
                  </a:lnTo>
                  <a:lnTo>
                    <a:pt x="30734" y="30734"/>
                  </a:lnTo>
                  <a:cubicBezTo>
                    <a:pt x="26924" y="34544"/>
                    <a:pt x="24130" y="38735"/>
                    <a:pt x="22098" y="43688"/>
                  </a:cubicBezTo>
                  <a:lnTo>
                    <a:pt x="22098" y="43688"/>
                  </a:lnTo>
                  <a:lnTo>
                    <a:pt x="22098" y="43688"/>
                  </a:lnTo>
                  <a:cubicBezTo>
                    <a:pt x="20066" y="48641"/>
                    <a:pt x="19050" y="53594"/>
                    <a:pt x="19050" y="58928"/>
                  </a:cubicBezTo>
                  <a:lnTo>
                    <a:pt x="19050" y="322072"/>
                  </a:lnTo>
                  <a:close/>
                </a:path>
              </a:pathLst>
            </a:custGeom>
            <a:solidFill>
              <a:srgbClr val="002A80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620163" y="537210"/>
            <a:ext cx="5414562" cy="458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3"/>
              </a:lnSpc>
            </a:pPr>
            <a:r>
              <a:rPr lang="en-US" b="true" sz="3313" spc="-9">
                <a:solidFill>
                  <a:srgbClr val="F2F5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Funcionalidades Principais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844383" y="1206818"/>
            <a:ext cx="48930" cy="467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1"/>
              </a:lnSpc>
            </a:pPr>
            <a:r>
              <a:rPr lang="en-US" b="true" sz="1656" spc="-4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5304" y="1143105"/>
            <a:ext cx="115643" cy="556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0"/>
              </a:lnSpc>
            </a:pPr>
            <a:r>
              <a:rPr lang="en-US" b="true" sz="1988" spc="-5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29558" y="2124180"/>
            <a:ext cx="168183" cy="556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0"/>
              </a:lnSpc>
            </a:pPr>
            <a:r>
              <a:rPr lang="en-US" b="true" sz="1988" spc="-5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29853" y="3105255"/>
            <a:ext cx="167411" cy="556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0"/>
              </a:lnSpc>
            </a:pPr>
            <a:r>
              <a:rPr lang="en-US" b="true" sz="1988" spc="-5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29110" y="4086330"/>
            <a:ext cx="168954" cy="556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0"/>
              </a:lnSpc>
            </a:pPr>
            <a:r>
              <a:rPr lang="en-US" b="true" sz="1988" spc="-5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27177" y="5076939"/>
            <a:ext cx="172822" cy="556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0"/>
              </a:lnSpc>
            </a:pPr>
            <a:r>
              <a:rPr lang="en-US" b="true" sz="1988" spc="-5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67260" y="1330643"/>
            <a:ext cx="1339320" cy="343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b="true" sz="1656" spc="-4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Página</a:t>
            </a:r>
            <a:r>
              <a:rPr lang="en-US" b="true" sz="1656" spc="-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1656" spc="-4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Inicial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230784" y="1675752"/>
            <a:ext cx="42920" cy="320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6"/>
              </a:lnSpc>
            </a:pPr>
            <a:r>
              <a:rPr lang="en-US" sz="1325" spc="-3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67260" y="3292792"/>
            <a:ext cx="1419149" cy="664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4"/>
              </a:lnSpc>
            </a:pPr>
            <a:r>
              <a:rPr lang="en-US" b="true" sz="1656" spc="-4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Login Simples</a:t>
            </a:r>
          </a:p>
          <a:p>
            <a:pPr algn="ctr">
              <a:lnSpc>
                <a:spcPts val="2706"/>
              </a:lnSpc>
            </a:pPr>
            <a:r>
              <a:rPr lang="en-US" sz="1325" spc="-3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67260" y="2311717"/>
            <a:ext cx="1494425" cy="343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b="true" sz="1656" spc="-4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Quiz Interativo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902009" y="2656827"/>
            <a:ext cx="42920" cy="320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6"/>
              </a:lnSpc>
            </a:pPr>
            <a:r>
              <a:rPr lang="en-US" sz="1325" spc="-3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67260" y="4273867"/>
            <a:ext cx="1726721" cy="343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74"/>
              </a:lnSpc>
            </a:pPr>
            <a:r>
              <a:rPr lang="en-US" b="true" sz="1656" spc="-4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Modo Dark/Light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77556" y="4618977"/>
            <a:ext cx="42920" cy="320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6"/>
              </a:lnSpc>
            </a:pPr>
            <a:r>
              <a:rPr lang="en-US" sz="1325" spc="-3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67260" y="5245418"/>
            <a:ext cx="1919764" cy="352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5"/>
              </a:lnSpc>
            </a:pPr>
            <a:r>
              <a:rPr lang="en-US" b="true" sz="1656" spc="-4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Layout Responsivo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03060" y="5609587"/>
            <a:ext cx="42920" cy="320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5"/>
              </a:lnSpc>
            </a:pPr>
            <a:r>
              <a:rPr lang="en-US" sz="1325" spc="-3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67260" y="4704702"/>
            <a:ext cx="2646674" cy="452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3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Suporte para alternância de tema.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67260" y="5695312"/>
            <a:ext cx="3664915" cy="452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3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Design moderno e adaptável a diferentes telas.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67260" y="1761477"/>
            <a:ext cx="4451261" cy="22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3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Apresentação da startup, missão, visão, valores e equipe.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67260" y="3723627"/>
            <a:ext cx="5188877" cy="452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3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Baseado no nome do usuário para personalizar resultados do quiz.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67260" y="2742552"/>
            <a:ext cx="5723725" cy="2235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55"/>
              </a:lnSpc>
            </a:pPr>
            <a:r>
              <a:rPr lang="en-US" sz="1325" spc="-3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Avaliação do bem-estar emocional com feedback e dicas personalizadas.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" t="-3" r="-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778503" y="-5768978"/>
            <a:ext cx="22986997" cy="17986372"/>
          </a:xfrm>
          <a:custGeom>
            <a:avLst/>
            <a:gdLst/>
            <a:ahLst/>
            <a:cxnLst/>
            <a:rect r="r" b="b" t="t" l="l"/>
            <a:pathLst>
              <a:path h="17986372" w="22986997">
                <a:moveTo>
                  <a:pt x="0" y="0"/>
                </a:moveTo>
                <a:lnTo>
                  <a:pt x="22986997" y="0"/>
                </a:lnTo>
                <a:lnTo>
                  <a:pt x="22986997" y="17986372"/>
                </a:lnTo>
                <a:lnTo>
                  <a:pt x="0" y="17986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0163" y="1219657"/>
            <a:ext cx="4795533" cy="599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b="true" sz="3488" spc="-10">
                <a:solidFill>
                  <a:srgbClr val="F2F5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Tecnologias Utilizadas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0163" y="2795864"/>
            <a:ext cx="2661123" cy="636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7"/>
              </a:lnSpc>
            </a:pPr>
            <a:r>
              <a:rPr lang="en-US" b="true" sz="1743" spc="-5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HTML</a:t>
            </a:r>
            <a:r>
              <a:rPr lang="en-US" b="true" sz="1743" spc="-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1743" spc="-5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  <a:p>
            <a:pPr algn="l">
              <a:lnSpc>
                <a:spcPts val="1952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Estrutura semântica e acessível.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9495" y="3162119"/>
            <a:ext cx="45177" cy="331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1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0163" y="4424639"/>
            <a:ext cx="1174375" cy="36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7"/>
              </a:lnSpc>
            </a:pPr>
            <a:r>
              <a:rPr lang="en-US" b="true" sz="1743" spc="-5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JavaScript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65144" y="4800419"/>
            <a:ext cx="45177" cy="340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25728" y="2853014"/>
            <a:ext cx="4125249" cy="541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41"/>
              </a:lnSpc>
            </a:pPr>
            <a:r>
              <a:rPr lang="en-US" b="true" sz="1743" spc="-5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CSS 3</a:t>
            </a:r>
          </a:p>
          <a:p>
            <a:pPr algn="l">
              <a:lnSpc>
                <a:spcPts val="1952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Estilização, variáveis, gradientes e responsividade.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25728" y="4424639"/>
            <a:ext cx="1656188" cy="36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7"/>
              </a:lnSpc>
            </a:pPr>
            <a:r>
              <a:rPr lang="en-US" b="true" sz="1743" spc="-5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Bootstrap 5.3.3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58332" y="4800419"/>
            <a:ext cx="45177" cy="340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0163" y="4895669"/>
            <a:ext cx="4528471" cy="48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2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Interatividade, validações, quiz e armazenamento local.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825728" y="4895669"/>
            <a:ext cx="3249120" cy="48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52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Grid responsivo, componentes e ícones.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" t="-3" r="-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5778503" y="-5768978"/>
            <a:ext cx="22986997" cy="17986372"/>
            <a:chOff x="0" y="0"/>
            <a:chExt cx="22987000" cy="179863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778500" y="5778500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1620">
                <a:alpha val="89804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22860000" cy="17859375"/>
            </a:xfrm>
            <a:custGeom>
              <a:avLst/>
              <a:gdLst/>
              <a:ahLst/>
              <a:cxnLst/>
              <a:rect r="r" b="b" t="t" l="l"/>
              <a:pathLst>
                <a:path h="17859375" w="22860000">
                  <a:moveTo>
                    <a:pt x="2857500" y="12144375"/>
                  </a:moveTo>
                  <a:lnTo>
                    <a:pt x="20002500" y="12144375"/>
                  </a:lnTo>
                  <a:lnTo>
                    <a:pt x="20002500" y="15001875"/>
                  </a:lnTo>
                  <a:lnTo>
                    <a:pt x="17145000" y="15001875"/>
                  </a:lnTo>
                  <a:lnTo>
                    <a:pt x="17145000" y="2857500"/>
                  </a:lnTo>
                  <a:lnTo>
                    <a:pt x="20002500" y="2857500"/>
                  </a:lnTo>
                  <a:lnTo>
                    <a:pt x="20002500" y="5715000"/>
                  </a:lnTo>
                  <a:lnTo>
                    <a:pt x="2857500" y="5715000"/>
                  </a:lnTo>
                  <a:lnTo>
                    <a:pt x="2857500" y="2857500"/>
                  </a:lnTo>
                  <a:lnTo>
                    <a:pt x="5715000" y="2857500"/>
                  </a:lnTo>
                  <a:lnTo>
                    <a:pt x="5715000" y="15001875"/>
                  </a:lnTo>
                  <a:lnTo>
                    <a:pt x="2857500" y="15001875"/>
                  </a:lnTo>
                  <a:lnTo>
                    <a:pt x="2857500" y="12144375"/>
                  </a:lnTo>
                  <a:moveTo>
                    <a:pt x="2857500" y="17859375"/>
                  </a:moveTo>
                  <a:lnTo>
                    <a:pt x="0" y="17859375"/>
                  </a:lnTo>
                  <a:lnTo>
                    <a:pt x="0" y="15001875"/>
                  </a:lnTo>
                  <a:lnTo>
                    <a:pt x="0" y="2857500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0002500" y="0"/>
                  </a:lnTo>
                  <a:lnTo>
                    <a:pt x="22860000" y="0"/>
                  </a:lnTo>
                  <a:lnTo>
                    <a:pt x="22860000" y="2857500"/>
                  </a:lnTo>
                  <a:lnTo>
                    <a:pt x="22860000" y="15001875"/>
                  </a:lnTo>
                  <a:lnTo>
                    <a:pt x="22860000" y="17859375"/>
                  </a:lnTo>
                  <a:lnTo>
                    <a:pt x="20002500" y="17859375"/>
                  </a:lnTo>
                  <a:lnTo>
                    <a:pt x="2857500" y="17859375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6426200" y="8150226"/>
              <a:ext cx="57150" cy="57148"/>
            </a:xfrm>
            <a:custGeom>
              <a:avLst/>
              <a:gdLst/>
              <a:ahLst/>
              <a:cxnLst/>
              <a:rect r="r" b="b" t="t" l="l"/>
              <a:pathLst>
                <a:path h="57148" w="57150">
                  <a:moveTo>
                    <a:pt x="57150" y="28574"/>
                  </a:moveTo>
                  <a:cubicBezTo>
                    <a:pt x="57150" y="32384"/>
                    <a:pt x="56388" y="35940"/>
                    <a:pt x="54991" y="39496"/>
                  </a:cubicBezTo>
                  <a:cubicBezTo>
                    <a:pt x="53594" y="43051"/>
                    <a:pt x="51435" y="46100"/>
                    <a:pt x="48768" y="48767"/>
                  </a:cubicBezTo>
                  <a:cubicBezTo>
                    <a:pt x="46101" y="51433"/>
                    <a:pt x="43053" y="53466"/>
                    <a:pt x="39497" y="54989"/>
                  </a:cubicBezTo>
                  <a:cubicBezTo>
                    <a:pt x="35941" y="56513"/>
                    <a:pt x="32385" y="57148"/>
                    <a:pt x="28575" y="57148"/>
                  </a:cubicBezTo>
                  <a:cubicBezTo>
                    <a:pt x="24765" y="57148"/>
                    <a:pt x="21082" y="56386"/>
                    <a:pt x="17653" y="54989"/>
                  </a:cubicBezTo>
                  <a:cubicBezTo>
                    <a:pt x="14224" y="53593"/>
                    <a:pt x="11049" y="51433"/>
                    <a:pt x="8382" y="48767"/>
                  </a:cubicBezTo>
                  <a:cubicBezTo>
                    <a:pt x="5715" y="46100"/>
                    <a:pt x="3683" y="43051"/>
                    <a:pt x="2159" y="39496"/>
                  </a:cubicBezTo>
                  <a:cubicBezTo>
                    <a:pt x="635" y="35940"/>
                    <a:pt x="0" y="32384"/>
                    <a:pt x="0" y="28574"/>
                  </a:cubicBezTo>
                  <a:cubicBezTo>
                    <a:pt x="0" y="24764"/>
                    <a:pt x="762" y="21081"/>
                    <a:pt x="2159" y="17652"/>
                  </a:cubicBezTo>
                  <a:cubicBezTo>
                    <a:pt x="3556" y="14224"/>
                    <a:pt x="5715" y="11048"/>
                    <a:pt x="8382" y="8381"/>
                  </a:cubicBezTo>
                  <a:cubicBezTo>
                    <a:pt x="11049" y="5715"/>
                    <a:pt x="14097" y="3682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5"/>
                    <a:pt x="46101" y="5715"/>
                    <a:pt x="48768" y="8381"/>
                  </a:cubicBezTo>
                  <a:cubicBezTo>
                    <a:pt x="51435" y="11048"/>
                    <a:pt x="53467" y="14097"/>
                    <a:pt x="54991" y="17652"/>
                  </a:cubicBezTo>
                  <a:cubicBezTo>
                    <a:pt x="56515" y="21208"/>
                    <a:pt x="57150" y="24764"/>
                    <a:pt x="57150" y="28574"/>
                  </a:cubicBezTo>
                </a:path>
              </a:pathLst>
            </a:custGeom>
            <a:solidFill>
              <a:srgbClr val="EBEDF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6426200" y="8445501"/>
              <a:ext cx="57150" cy="57148"/>
            </a:xfrm>
            <a:custGeom>
              <a:avLst/>
              <a:gdLst/>
              <a:ahLst/>
              <a:cxnLst/>
              <a:rect r="r" b="b" t="t" l="l"/>
              <a:pathLst>
                <a:path h="57148" w="57150">
                  <a:moveTo>
                    <a:pt x="57150" y="28574"/>
                  </a:moveTo>
                  <a:cubicBezTo>
                    <a:pt x="57150" y="32384"/>
                    <a:pt x="56388" y="35940"/>
                    <a:pt x="54991" y="39496"/>
                  </a:cubicBezTo>
                  <a:cubicBezTo>
                    <a:pt x="53594" y="43051"/>
                    <a:pt x="51435" y="46100"/>
                    <a:pt x="48768" y="48767"/>
                  </a:cubicBezTo>
                  <a:cubicBezTo>
                    <a:pt x="46101" y="51433"/>
                    <a:pt x="43053" y="53466"/>
                    <a:pt x="39497" y="54989"/>
                  </a:cubicBezTo>
                  <a:cubicBezTo>
                    <a:pt x="35941" y="56513"/>
                    <a:pt x="32385" y="57148"/>
                    <a:pt x="28575" y="57148"/>
                  </a:cubicBezTo>
                  <a:cubicBezTo>
                    <a:pt x="24765" y="57148"/>
                    <a:pt x="21082" y="56386"/>
                    <a:pt x="17653" y="54989"/>
                  </a:cubicBezTo>
                  <a:cubicBezTo>
                    <a:pt x="14224" y="53593"/>
                    <a:pt x="11049" y="51433"/>
                    <a:pt x="8382" y="48767"/>
                  </a:cubicBezTo>
                  <a:cubicBezTo>
                    <a:pt x="5715" y="46100"/>
                    <a:pt x="3683" y="43051"/>
                    <a:pt x="2159" y="39496"/>
                  </a:cubicBezTo>
                  <a:cubicBezTo>
                    <a:pt x="635" y="35940"/>
                    <a:pt x="0" y="32384"/>
                    <a:pt x="0" y="28574"/>
                  </a:cubicBezTo>
                  <a:cubicBezTo>
                    <a:pt x="0" y="24764"/>
                    <a:pt x="762" y="21081"/>
                    <a:pt x="2159" y="17652"/>
                  </a:cubicBezTo>
                  <a:cubicBezTo>
                    <a:pt x="3556" y="14224"/>
                    <a:pt x="5715" y="11048"/>
                    <a:pt x="8382" y="8381"/>
                  </a:cubicBezTo>
                  <a:cubicBezTo>
                    <a:pt x="11049" y="5715"/>
                    <a:pt x="14097" y="3682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5"/>
                    <a:pt x="46101" y="5715"/>
                    <a:pt x="48768" y="8381"/>
                  </a:cubicBezTo>
                  <a:cubicBezTo>
                    <a:pt x="51435" y="11048"/>
                    <a:pt x="53467" y="14097"/>
                    <a:pt x="54991" y="17652"/>
                  </a:cubicBezTo>
                  <a:cubicBezTo>
                    <a:pt x="56515" y="21208"/>
                    <a:pt x="57150" y="24764"/>
                    <a:pt x="57150" y="28574"/>
                  </a:cubicBezTo>
                </a:path>
              </a:pathLst>
            </a:custGeom>
            <a:solidFill>
              <a:srgbClr val="EBEDF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6426200" y="8731251"/>
              <a:ext cx="57150" cy="57148"/>
            </a:xfrm>
            <a:custGeom>
              <a:avLst/>
              <a:gdLst/>
              <a:ahLst/>
              <a:cxnLst/>
              <a:rect r="r" b="b" t="t" l="l"/>
              <a:pathLst>
                <a:path h="57148" w="57150">
                  <a:moveTo>
                    <a:pt x="57150" y="28574"/>
                  </a:moveTo>
                  <a:cubicBezTo>
                    <a:pt x="57150" y="32384"/>
                    <a:pt x="56388" y="35940"/>
                    <a:pt x="54991" y="39496"/>
                  </a:cubicBezTo>
                  <a:cubicBezTo>
                    <a:pt x="53594" y="43051"/>
                    <a:pt x="51435" y="46100"/>
                    <a:pt x="48768" y="48767"/>
                  </a:cubicBezTo>
                  <a:cubicBezTo>
                    <a:pt x="46101" y="51433"/>
                    <a:pt x="43053" y="53466"/>
                    <a:pt x="39497" y="54989"/>
                  </a:cubicBezTo>
                  <a:cubicBezTo>
                    <a:pt x="35941" y="56513"/>
                    <a:pt x="32385" y="57148"/>
                    <a:pt x="28575" y="57148"/>
                  </a:cubicBezTo>
                  <a:cubicBezTo>
                    <a:pt x="24765" y="57148"/>
                    <a:pt x="21082" y="56386"/>
                    <a:pt x="17653" y="54989"/>
                  </a:cubicBezTo>
                  <a:cubicBezTo>
                    <a:pt x="14224" y="53593"/>
                    <a:pt x="11049" y="51433"/>
                    <a:pt x="8382" y="48767"/>
                  </a:cubicBezTo>
                  <a:cubicBezTo>
                    <a:pt x="5715" y="46100"/>
                    <a:pt x="3683" y="43051"/>
                    <a:pt x="2159" y="39496"/>
                  </a:cubicBezTo>
                  <a:cubicBezTo>
                    <a:pt x="635" y="35940"/>
                    <a:pt x="0" y="32384"/>
                    <a:pt x="0" y="28574"/>
                  </a:cubicBezTo>
                  <a:cubicBezTo>
                    <a:pt x="0" y="24764"/>
                    <a:pt x="762" y="21081"/>
                    <a:pt x="2159" y="17652"/>
                  </a:cubicBezTo>
                  <a:cubicBezTo>
                    <a:pt x="3556" y="14224"/>
                    <a:pt x="5715" y="11048"/>
                    <a:pt x="8382" y="8381"/>
                  </a:cubicBezTo>
                  <a:cubicBezTo>
                    <a:pt x="11049" y="5715"/>
                    <a:pt x="14097" y="3682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5"/>
                    <a:pt x="46101" y="5715"/>
                    <a:pt x="48768" y="8381"/>
                  </a:cubicBezTo>
                  <a:cubicBezTo>
                    <a:pt x="51435" y="11048"/>
                    <a:pt x="53467" y="14097"/>
                    <a:pt x="54991" y="17652"/>
                  </a:cubicBezTo>
                  <a:cubicBezTo>
                    <a:pt x="56515" y="21208"/>
                    <a:pt x="57150" y="24764"/>
                    <a:pt x="57150" y="28574"/>
                  </a:cubicBezTo>
                </a:path>
              </a:pathLst>
            </a:custGeom>
            <a:solidFill>
              <a:srgbClr val="EBEDF0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620163" y="1581607"/>
            <a:ext cx="6049185" cy="304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44"/>
              </a:lnSpc>
            </a:pPr>
            <a:r>
              <a:rPr lang="en-US" b="true" sz="3488" spc="-10">
                <a:solidFill>
                  <a:srgbClr val="F2F5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Estrutura e Setup do Projeto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229546" y="2114369"/>
            <a:ext cx="45177" cy="38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7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03532" y="2228669"/>
            <a:ext cx="2752982" cy="276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5"/>
              </a:lnSpc>
            </a:pPr>
            <a:r>
              <a:rPr lang="en-US" b="true" sz="1394" spc="-4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index.html:</a:t>
            </a: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Página inicial dosite.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3532" y="2523944"/>
            <a:ext cx="4648657" cy="562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5"/>
              </a:lnSpc>
            </a:pPr>
            <a:r>
              <a:rPr lang="en-US" b="true" sz="1394" spc="-4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avaliacao.html:</a:t>
            </a: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Página do quiz e resultados. </a:t>
            </a:r>
            <a:r>
              <a:rPr lang="en-US" b="true" sz="1394" spc="-4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login.html:</a:t>
            </a: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Página de login para personalização do quiz.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20163" y="3924119"/>
            <a:ext cx="105689" cy="27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7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03684" y="3924119"/>
            <a:ext cx="2531593" cy="27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7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Clonar o repositório do projeto.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0163" y="4209869"/>
            <a:ext cx="6570469" cy="1122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87"/>
              </a:lnSpc>
            </a:pPr>
            <a:r>
              <a:rPr lang="en-US" sz="1395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2.   Abrir a pasta e executar qualquer arquivo .html em um navegador. </a:t>
            </a:r>
          </a:p>
          <a:p>
            <a:pPr algn="l">
              <a:lnSpc>
                <a:spcPts val="2287"/>
              </a:lnSpc>
            </a:pPr>
            <a:r>
              <a:rPr lang="en-US" sz="1395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3.   Nenhum backend ou servidor é necessário. </a:t>
            </a:r>
          </a:p>
          <a:p>
            <a:pPr algn="l">
              <a:lnSpc>
                <a:spcPts val="2287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4.   Conexão à internet recomendada para carregamento de bibliotecas via CDN.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0163" y="3322653"/>
            <a:ext cx="2665781" cy="363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9"/>
              </a:lnSpc>
            </a:pPr>
            <a:r>
              <a:rPr lang="en-US" b="true" sz="2092" spc="-6">
                <a:solidFill>
                  <a:srgbClr val="F2F5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Instruções de Setup: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" t="-3" r="-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778503" y="-5768978"/>
            <a:ext cx="22986997" cy="17986372"/>
          </a:xfrm>
          <a:custGeom>
            <a:avLst/>
            <a:gdLst/>
            <a:ahLst/>
            <a:cxnLst/>
            <a:rect r="r" b="b" t="t" l="l"/>
            <a:pathLst>
              <a:path h="17986372" w="22986997">
                <a:moveTo>
                  <a:pt x="0" y="0"/>
                </a:moveTo>
                <a:lnTo>
                  <a:pt x="22986997" y="0"/>
                </a:lnTo>
                <a:lnTo>
                  <a:pt x="22986997" y="17986372"/>
                </a:lnTo>
                <a:lnTo>
                  <a:pt x="0" y="179863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20163" y="1705432"/>
            <a:ext cx="6380331" cy="599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3"/>
              </a:lnSpc>
            </a:pPr>
            <a:r>
              <a:rPr lang="en-US" b="true" sz="3488" spc="-10">
                <a:solidFill>
                  <a:srgbClr val="F2F5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Privacidade e Responsividade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6321" y="3510239"/>
            <a:ext cx="4690405" cy="851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7"/>
              </a:lnSpc>
            </a:pPr>
            <a:r>
              <a:rPr lang="en-US" b="true" sz="1743" spc="-5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Dados Locais</a:t>
            </a:r>
          </a:p>
          <a:p>
            <a:pPr algn="l">
              <a:lnSpc>
                <a:spcPts val="1799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Todos os dados do quiz são armazenados localmente no navegador, garantindo a privacidade do usuário.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5743" y="3886019"/>
            <a:ext cx="45177" cy="340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99712" y="3510239"/>
            <a:ext cx="1245975" cy="3665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7"/>
              </a:lnSpc>
            </a:pPr>
            <a:r>
              <a:rPr lang="en-US" b="true" sz="1743" spc="-5">
                <a:solidFill>
                  <a:srgbClr val="EBEDF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Responsivo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30585" y="3886019"/>
            <a:ext cx="45177" cy="340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99712" y="4000319"/>
            <a:ext cx="4749746" cy="21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O site adapta-se perfeitamente a diferentes tamanhos de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99712" y="4228919"/>
            <a:ext cx="3250206" cy="22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394" spc="-4">
                <a:solidFill>
                  <a:srgbClr val="EBEDF0"/>
                </a:solidFill>
                <a:latin typeface="Open Sans"/>
                <a:ea typeface="Open Sans"/>
                <a:cs typeface="Open Sans"/>
                <a:sym typeface="Open Sans"/>
              </a:rPr>
              <a:t>tela, de desktops a dispositivos móveis.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" t="-3" r="-9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5778503" y="-5768978"/>
            <a:ext cx="22986997" cy="17986372"/>
            <a:chOff x="0" y="0"/>
            <a:chExt cx="22987000" cy="179863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5778500" y="5778500"/>
              <a:ext cx="11430000" cy="6429375"/>
            </a:xfrm>
            <a:custGeom>
              <a:avLst/>
              <a:gdLst/>
              <a:ahLst/>
              <a:cxnLst/>
              <a:rect r="r" b="b" t="t" l="l"/>
              <a:pathLst>
                <a:path h="6429375" w="11430000">
                  <a:moveTo>
                    <a:pt x="0" y="6429375"/>
                  </a:moveTo>
                  <a:lnTo>
                    <a:pt x="11430000" y="6429375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01620">
                <a:alpha val="89804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63500" y="63500"/>
              <a:ext cx="22860000" cy="17859375"/>
            </a:xfrm>
            <a:custGeom>
              <a:avLst/>
              <a:gdLst/>
              <a:ahLst/>
              <a:cxnLst/>
              <a:rect r="r" b="b" t="t" l="l"/>
              <a:pathLst>
                <a:path h="17859375" w="22860000">
                  <a:moveTo>
                    <a:pt x="2857500" y="12144375"/>
                  </a:moveTo>
                  <a:lnTo>
                    <a:pt x="20002500" y="12144375"/>
                  </a:lnTo>
                  <a:lnTo>
                    <a:pt x="20002500" y="15001875"/>
                  </a:lnTo>
                  <a:lnTo>
                    <a:pt x="17145000" y="15001875"/>
                  </a:lnTo>
                  <a:lnTo>
                    <a:pt x="17145000" y="2857500"/>
                  </a:lnTo>
                  <a:lnTo>
                    <a:pt x="20002500" y="2857500"/>
                  </a:lnTo>
                  <a:lnTo>
                    <a:pt x="20002500" y="5715000"/>
                  </a:lnTo>
                  <a:lnTo>
                    <a:pt x="2857500" y="5715000"/>
                  </a:lnTo>
                  <a:lnTo>
                    <a:pt x="2857500" y="2857500"/>
                  </a:lnTo>
                  <a:lnTo>
                    <a:pt x="5715000" y="2857500"/>
                  </a:lnTo>
                  <a:lnTo>
                    <a:pt x="5715000" y="15001875"/>
                  </a:lnTo>
                  <a:lnTo>
                    <a:pt x="2857500" y="15001875"/>
                  </a:lnTo>
                  <a:lnTo>
                    <a:pt x="2857500" y="12144375"/>
                  </a:lnTo>
                  <a:moveTo>
                    <a:pt x="2857500" y="17859375"/>
                  </a:moveTo>
                  <a:lnTo>
                    <a:pt x="0" y="17859375"/>
                  </a:lnTo>
                  <a:lnTo>
                    <a:pt x="0" y="15001875"/>
                  </a:lnTo>
                  <a:lnTo>
                    <a:pt x="0" y="2857500"/>
                  </a:lnTo>
                  <a:lnTo>
                    <a:pt x="0" y="0"/>
                  </a:lnTo>
                  <a:lnTo>
                    <a:pt x="2857500" y="0"/>
                  </a:lnTo>
                  <a:lnTo>
                    <a:pt x="20002500" y="0"/>
                  </a:lnTo>
                  <a:lnTo>
                    <a:pt x="22860000" y="0"/>
                  </a:lnTo>
                  <a:lnTo>
                    <a:pt x="22860000" y="2857500"/>
                  </a:lnTo>
                  <a:lnTo>
                    <a:pt x="22860000" y="15001875"/>
                  </a:lnTo>
                  <a:lnTo>
                    <a:pt x="22860000" y="17859375"/>
                  </a:lnTo>
                  <a:lnTo>
                    <a:pt x="20002500" y="17859375"/>
                  </a:lnTo>
                  <a:lnTo>
                    <a:pt x="2857500" y="17859375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0" y="9525"/>
            <a:ext cx="4286250" cy="6429375"/>
          </a:xfrm>
          <a:custGeom>
            <a:avLst/>
            <a:gdLst/>
            <a:ahLst/>
            <a:cxnLst/>
            <a:rect r="r" b="b" t="t" l="l"/>
            <a:pathLst>
              <a:path h="6429375" w="4286250">
                <a:moveTo>
                  <a:pt x="0" y="0"/>
                </a:moveTo>
                <a:lnTo>
                  <a:pt x="4286250" y="0"/>
                </a:lnTo>
                <a:lnTo>
                  <a:pt x="4286250" y="6429375"/>
                </a:lnTo>
                <a:lnTo>
                  <a:pt x="0" y="6429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4841872" y="2994022"/>
            <a:ext cx="6032497" cy="1289047"/>
            <a:chOff x="0" y="0"/>
            <a:chExt cx="6032500" cy="1289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5905500" cy="1162050"/>
            </a:xfrm>
            <a:custGeom>
              <a:avLst/>
              <a:gdLst/>
              <a:ahLst/>
              <a:cxnLst/>
              <a:rect r="r" b="b" t="t" l="l"/>
              <a:pathLst>
                <a:path h="1162050" w="5905500">
                  <a:moveTo>
                    <a:pt x="0" y="1100074"/>
                  </a:moveTo>
                  <a:lnTo>
                    <a:pt x="0" y="61976"/>
                  </a:lnTo>
                  <a:cubicBezTo>
                    <a:pt x="0" y="57912"/>
                    <a:pt x="381" y="53848"/>
                    <a:pt x="1143" y="49911"/>
                  </a:cubicBezTo>
                  <a:cubicBezTo>
                    <a:pt x="1905" y="45974"/>
                    <a:pt x="3048" y="42037"/>
                    <a:pt x="4699" y="38227"/>
                  </a:cubicBezTo>
                  <a:cubicBezTo>
                    <a:pt x="6350" y="34417"/>
                    <a:pt x="8128" y="30861"/>
                    <a:pt x="10414" y="27432"/>
                  </a:cubicBezTo>
                  <a:cubicBezTo>
                    <a:pt x="12700" y="24003"/>
                    <a:pt x="15240" y="20955"/>
                    <a:pt x="18161" y="18034"/>
                  </a:cubicBezTo>
                  <a:cubicBezTo>
                    <a:pt x="21082" y="15113"/>
                    <a:pt x="24130" y="12573"/>
                    <a:pt x="27559" y="10287"/>
                  </a:cubicBezTo>
                  <a:cubicBezTo>
                    <a:pt x="30988" y="8001"/>
                    <a:pt x="34544" y="6096"/>
                    <a:pt x="38227" y="4572"/>
                  </a:cubicBezTo>
                  <a:cubicBezTo>
                    <a:pt x="41910" y="3048"/>
                    <a:pt x="45847" y="1778"/>
                    <a:pt x="49911" y="1016"/>
                  </a:cubicBezTo>
                  <a:cubicBezTo>
                    <a:pt x="53975" y="254"/>
                    <a:pt x="57912" y="0"/>
                    <a:pt x="61976" y="0"/>
                  </a:cubicBezTo>
                  <a:lnTo>
                    <a:pt x="5843524" y="0"/>
                  </a:lnTo>
                  <a:cubicBezTo>
                    <a:pt x="5847588" y="0"/>
                    <a:pt x="5851652" y="381"/>
                    <a:pt x="5855589" y="1143"/>
                  </a:cubicBezTo>
                  <a:cubicBezTo>
                    <a:pt x="5859526" y="1905"/>
                    <a:pt x="5863463" y="3048"/>
                    <a:pt x="5867273" y="4699"/>
                  </a:cubicBezTo>
                  <a:cubicBezTo>
                    <a:pt x="5871083" y="6350"/>
                    <a:pt x="5874639" y="8128"/>
                    <a:pt x="5877941" y="10414"/>
                  </a:cubicBezTo>
                  <a:cubicBezTo>
                    <a:pt x="5881243" y="12700"/>
                    <a:pt x="5884418" y="15240"/>
                    <a:pt x="5887339" y="18161"/>
                  </a:cubicBezTo>
                  <a:cubicBezTo>
                    <a:pt x="5890260" y="21082"/>
                    <a:pt x="5892800" y="24130"/>
                    <a:pt x="5895086" y="27559"/>
                  </a:cubicBezTo>
                  <a:cubicBezTo>
                    <a:pt x="5897372" y="30988"/>
                    <a:pt x="5899277" y="34544"/>
                    <a:pt x="5900801" y="38354"/>
                  </a:cubicBezTo>
                  <a:cubicBezTo>
                    <a:pt x="5902325" y="42164"/>
                    <a:pt x="5903468" y="45974"/>
                    <a:pt x="5904357" y="50038"/>
                  </a:cubicBezTo>
                  <a:cubicBezTo>
                    <a:pt x="5905246" y="54102"/>
                    <a:pt x="5905500" y="58039"/>
                    <a:pt x="5905500" y="62103"/>
                  </a:cubicBezTo>
                  <a:lnTo>
                    <a:pt x="5905500" y="1100074"/>
                  </a:lnTo>
                  <a:cubicBezTo>
                    <a:pt x="5905500" y="1104138"/>
                    <a:pt x="5905119" y="1108202"/>
                    <a:pt x="5904357" y="1112139"/>
                  </a:cubicBezTo>
                  <a:cubicBezTo>
                    <a:pt x="5903595" y="1116076"/>
                    <a:pt x="5902452" y="1120013"/>
                    <a:pt x="5900801" y="1123823"/>
                  </a:cubicBezTo>
                  <a:cubicBezTo>
                    <a:pt x="5899150" y="1127633"/>
                    <a:pt x="5897372" y="1131189"/>
                    <a:pt x="5895086" y="1134491"/>
                  </a:cubicBezTo>
                  <a:cubicBezTo>
                    <a:pt x="5892800" y="1137793"/>
                    <a:pt x="5890260" y="1140968"/>
                    <a:pt x="5887339" y="1143889"/>
                  </a:cubicBezTo>
                  <a:cubicBezTo>
                    <a:pt x="5884418" y="1146810"/>
                    <a:pt x="5881370" y="1149350"/>
                    <a:pt x="5877941" y="1151636"/>
                  </a:cubicBezTo>
                  <a:cubicBezTo>
                    <a:pt x="5874512" y="1153922"/>
                    <a:pt x="5870956" y="1155827"/>
                    <a:pt x="5867273" y="1157351"/>
                  </a:cubicBezTo>
                  <a:cubicBezTo>
                    <a:pt x="5863590" y="1158875"/>
                    <a:pt x="5859653" y="1160018"/>
                    <a:pt x="5855589" y="1160907"/>
                  </a:cubicBezTo>
                  <a:cubicBezTo>
                    <a:pt x="5851525" y="1161796"/>
                    <a:pt x="5847588" y="1162050"/>
                    <a:pt x="5843524" y="1162050"/>
                  </a:cubicBezTo>
                  <a:lnTo>
                    <a:pt x="61976" y="1162050"/>
                  </a:lnTo>
                  <a:cubicBezTo>
                    <a:pt x="57912" y="1162050"/>
                    <a:pt x="53848" y="1161669"/>
                    <a:pt x="49911" y="1160907"/>
                  </a:cubicBezTo>
                  <a:cubicBezTo>
                    <a:pt x="45974" y="1160145"/>
                    <a:pt x="42037" y="1159002"/>
                    <a:pt x="38227" y="1157351"/>
                  </a:cubicBezTo>
                  <a:cubicBezTo>
                    <a:pt x="34417" y="1155700"/>
                    <a:pt x="30861" y="1153922"/>
                    <a:pt x="27559" y="1151636"/>
                  </a:cubicBezTo>
                  <a:cubicBezTo>
                    <a:pt x="24257" y="1149350"/>
                    <a:pt x="21082" y="1146810"/>
                    <a:pt x="18161" y="1143889"/>
                  </a:cubicBezTo>
                  <a:cubicBezTo>
                    <a:pt x="15240" y="1140968"/>
                    <a:pt x="12700" y="1137920"/>
                    <a:pt x="10414" y="1134491"/>
                  </a:cubicBezTo>
                  <a:cubicBezTo>
                    <a:pt x="8128" y="1131062"/>
                    <a:pt x="6223" y="1127506"/>
                    <a:pt x="4699" y="1123823"/>
                  </a:cubicBezTo>
                  <a:cubicBezTo>
                    <a:pt x="3175" y="1120140"/>
                    <a:pt x="2032" y="1116203"/>
                    <a:pt x="1143" y="1112139"/>
                  </a:cubicBezTo>
                  <a:cubicBezTo>
                    <a:pt x="254" y="1108075"/>
                    <a:pt x="0" y="1104138"/>
                    <a:pt x="0" y="1100074"/>
                  </a:cubicBezTo>
                </a:path>
              </a:pathLst>
            </a:custGeom>
            <a:solidFill>
              <a:srgbClr val="450707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66573" y="310896"/>
              <a:ext cx="177292" cy="177419"/>
            </a:xfrm>
            <a:custGeom>
              <a:avLst/>
              <a:gdLst/>
              <a:ahLst/>
              <a:cxnLst/>
              <a:rect r="r" b="b" t="t" l="l"/>
              <a:pathLst>
                <a:path h="177419" w="177292">
                  <a:moveTo>
                    <a:pt x="88646" y="16891"/>
                  </a:moveTo>
                  <a:cubicBezTo>
                    <a:pt x="93345" y="16891"/>
                    <a:pt x="98044" y="17399"/>
                    <a:pt x="102743" y="18288"/>
                  </a:cubicBezTo>
                  <a:cubicBezTo>
                    <a:pt x="107442" y="19177"/>
                    <a:pt x="111887" y="20574"/>
                    <a:pt x="116205" y="22352"/>
                  </a:cubicBezTo>
                  <a:cubicBezTo>
                    <a:pt x="120523" y="24130"/>
                    <a:pt x="124714" y="26416"/>
                    <a:pt x="128651" y="28956"/>
                  </a:cubicBezTo>
                  <a:cubicBezTo>
                    <a:pt x="132588" y="31496"/>
                    <a:pt x="136271" y="34544"/>
                    <a:pt x="139573" y="37846"/>
                  </a:cubicBezTo>
                  <a:cubicBezTo>
                    <a:pt x="142875" y="41148"/>
                    <a:pt x="145923" y="44831"/>
                    <a:pt x="148463" y="48768"/>
                  </a:cubicBezTo>
                  <a:cubicBezTo>
                    <a:pt x="151003" y="52705"/>
                    <a:pt x="153289" y="56896"/>
                    <a:pt x="155067" y="61214"/>
                  </a:cubicBezTo>
                  <a:cubicBezTo>
                    <a:pt x="156845" y="65532"/>
                    <a:pt x="158242" y="70104"/>
                    <a:pt x="159131" y="74676"/>
                  </a:cubicBezTo>
                  <a:cubicBezTo>
                    <a:pt x="160020" y="79248"/>
                    <a:pt x="160528" y="83947"/>
                    <a:pt x="160528" y="88773"/>
                  </a:cubicBezTo>
                  <a:cubicBezTo>
                    <a:pt x="160528" y="93599"/>
                    <a:pt x="160020" y="98171"/>
                    <a:pt x="159131" y="102870"/>
                  </a:cubicBezTo>
                  <a:cubicBezTo>
                    <a:pt x="158242" y="107569"/>
                    <a:pt x="156845" y="112014"/>
                    <a:pt x="155067" y="116332"/>
                  </a:cubicBezTo>
                  <a:cubicBezTo>
                    <a:pt x="153289" y="120650"/>
                    <a:pt x="151003" y="124841"/>
                    <a:pt x="148463" y="128778"/>
                  </a:cubicBezTo>
                  <a:cubicBezTo>
                    <a:pt x="145923" y="132715"/>
                    <a:pt x="142875" y="136398"/>
                    <a:pt x="139573" y="139700"/>
                  </a:cubicBezTo>
                  <a:cubicBezTo>
                    <a:pt x="136271" y="143002"/>
                    <a:pt x="132588" y="146050"/>
                    <a:pt x="128651" y="148590"/>
                  </a:cubicBezTo>
                  <a:cubicBezTo>
                    <a:pt x="124714" y="151130"/>
                    <a:pt x="120523" y="153416"/>
                    <a:pt x="116205" y="155194"/>
                  </a:cubicBezTo>
                  <a:cubicBezTo>
                    <a:pt x="111887" y="156972"/>
                    <a:pt x="107315" y="158369"/>
                    <a:pt x="102743" y="159258"/>
                  </a:cubicBezTo>
                  <a:cubicBezTo>
                    <a:pt x="98171" y="160147"/>
                    <a:pt x="93472" y="160655"/>
                    <a:pt x="88646" y="160655"/>
                  </a:cubicBezTo>
                  <a:cubicBezTo>
                    <a:pt x="83820" y="160655"/>
                    <a:pt x="79248" y="160147"/>
                    <a:pt x="74549" y="159258"/>
                  </a:cubicBezTo>
                  <a:cubicBezTo>
                    <a:pt x="69850" y="158369"/>
                    <a:pt x="65405" y="156972"/>
                    <a:pt x="61087" y="155194"/>
                  </a:cubicBezTo>
                  <a:cubicBezTo>
                    <a:pt x="56769" y="153416"/>
                    <a:pt x="52578" y="151130"/>
                    <a:pt x="48641" y="148590"/>
                  </a:cubicBezTo>
                  <a:cubicBezTo>
                    <a:pt x="44704" y="146050"/>
                    <a:pt x="41021" y="143002"/>
                    <a:pt x="37719" y="139700"/>
                  </a:cubicBezTo>
                  <a:cubicBezTo>
                    <a:pt x="34417" y="136398"/>
                    <a:pt x="31369" y="132715"/>
                    <a:pt x="28829" y="128778"/>
                  </a:cubicBezTo>
                  <a:cubicBezTo>
                    <a:pt x="26289" y="124841"/>
                    <a:pt x="24003" y="120650"/>
                    <a:pt x="22225" y="116332"/>
                  </a:cubicBezTo>
                  <a:cubicBezTo>
                    <a:pt x="20447" y="112014"/>
                    <a:pt x="19050" y="107442"/>
                    <a:pt x="18161" y="102870"/>
                  </a:cubicBezTo>
                  <a:cubicBezTo>
                    <a:pt x="17272" y="98298"/>
                    <a:pt x="16764" y="93599"/>
                    <a:pt x="16764" y="88773"/>
                  </a:cubicBezTo>
                  <a:cubicBezTo>
                    <a:pt x="16764" y="83947"/>
                    <a:pt x="17272" y="79375"/>
                    <a:pt x="18161" y="74676"/>
                  </a:cubicBezTo>
                  <a:cubicBezTo>
                    <a:pt x="19050" y="69977"/>
                    <a:pt x="20447" y="65532"/>
                    <a:pt x="22225" y="61214"/>
                  </a:cubicBezTo>
                  <a:cubicBezTo>
                    <a:pt x="24003" y="56896"/>
                    <a:pt x="26289" y="52705"/>
                    <a:pt x="28829" y="48768"/>
                  </a:cubicBezTo>
                  <a:cubicBezTo>
                    <a:pt x="31369" y="44831"/>
                    <a:pt x="34417" y="41148"/>
                    <a:pt x="37719" y="37846"/>
                  </a:cubicBezTo>
                  <a:cubicBezTo>
                    <a:pt x="41021" y="34544"/>
                    <a:pt x="44704" y="31496"/>
                    <a:pt x="48641" y="28956"/>
                  </a:cubicBezTo>
                  <a:cubicBezTo>
                    <a:pt x="52578" y="26416"/>
                    <a:pt x="56769" y="24130"/>
                    <a:pt x="61087" y="22352"/>
                  </a:cubicBezTo>
                  <a:cubicBezTo>
                    <a:pt x="65405" y="20574"/>
                    <a:pt x="69977" y="19177"/>
                    <a:pt x="74549" y="18288"/>
                  </a:cubicBezTo>
                  <a:cubicBezTo>
                    <a:pt x="79121" y="17399"/>
                    <a:pt x="83820" y="16891"/>
                    <a:pt x="88646" y="16891"/>
                  </a:cubicBezTo>
                  <a:close/>
                  <a:moveTo>
                    <a:pt x="88646" y="177419"/>
                  </a:moveTo>
                  <a:cubicBezTo>
                    <a:pt x="94488" y="177419"/>
                    <a:pt x="100203" y="176911"/>
                    <a:pt x="105918" y="175768"/>
                  </a:cubicBezTo>
                  <a:cubicBezTo>
                    <a:pt x="111633" y="174625"/>
                    <a:pt x="117221" y="172974"/>
                    <a:pt x="122555" y="170688"/>
                  </a:cubicBezTo>
                  <a:cubicBezTo>
                    <a:pt x="127889" y="168402"/>
                    <a:pt x="132969" y="165735"/>
                    <a:pt x="137922" y="162433"/>
                  </a:cubicBezTo>
                  <a:cubicBezTo>
                    <a:pt x="142875" y="159131"/>
                    <a:pt x="147193" y="155575"/>
                    <a:pt x="151384" y="151384"/>
                  </a:cubicBezTo>
                  <a:cubicBezTo>
                    <a:pt x="155575" y="147193"/>
                    <a:pt x="159131" y="142748"/>
                    <a:pt x="162433" y="137922"/>
                  </a:cubicBezTo>
                  <a:cubicBezTo>
                    <a:pt x="165735" y="133096"/>
                    <a:pt x="168402" y="128016"/>
                    <a:pt x="170561" y="122555"/>
                  </a:cubicBezTo>
                  <a:cubicBezTo>
                    <a:pt x="172720" y="117094"/>
                    <a:pt x="174498" y="111633"/>
                    <a:pt x="175641" y="105918"/>
                  </a:cubicBezTo>
                  <a:cubicBezTo>
                    <a:pt x="176784" y="100203"/>
                    <a:pt x="177292" y="94488"/>
                    <a:pt x="177292" y="88646"/>
                  </a:cubicBezTo>
                  <a:cubicBezTo>
                    <a:pt x="177292" y="82804"/>
                    <a:pt x="176784" y="77089"/>
                    <a:pt x="175641" y="71374"/>
                  </a:cubicBezTo>
                  <a:cubicBezTo>
                    <a:pt x="174498" y="65659"/>
                    <a:pt x="172847" y="60198"/>
                    <a:pt x="170561" y="54737"/>
                  </a:cubicBezTo>
                  <a:cubicBezTo>
                    <a:pt x="168275" y="49276"/>
                    <a:pt x="165608" y="44323"/>
                    <a:pt x="162433" y="39370"/>
                  </a:cubicBezTo>
                  <a:cubicBezTo>
                    <a:pt x="159258" y="34417"/>
                    <a:pt x="155575" y="30099"/>
                    <a:pt x="151384" y="25908"/>
                  </a:cubicBezTo>
                  <a:cubicBezTo>
                    <a:pt x="147193" y="21717"/>
                    <a:pt x="142748" y="18161"/>
                    <a:pt x="137922" y="14859"/>
                  </a:cubicBezTo>
                  <a:cubicBezTo>
                    <a:pt x="133096" y="11557"/>
                    <a:pt x="128016" y="8890"/>
                    <a:pt x="122555" y="6731"/>
                  </a:cubicBezTo>
                  <a:cubicBezTo>
                    <a:pt x="117094" y="4572"/>
                    <a:pt x="111633" y="2794"/>
                    <a:pt x="105918" y="1651"/>
                  </a:cubicBezTo>
                  <a:cubicBezTo>
                    <a:pt x="100203" y="508"/>
                    <a:pt x="94488" y="0"/>
                    <a:pt x="88646" y="0"/>
                  </a:cubicBezTo>
                  <a:cubicBezTo>
                    <a:pt x="82804" y="0"/>
                    <a:pt x="77089" y="508"/>
                    <a:pt x="71374" y="1651"/>
                  </a:cubicBezTo>
                  <a:cubicBezTo>
                    <a:pt x="65659" y="2794"/>
                    <a:pt x="60071" y="4445"/>
                    <a:pt x="54737" y="6731"/>
                  </a:cubicBezTo>
                  <a:cubicBezTo>
                    <a:pt x="49403" y="9017"/>
                    <a:pt x="44323" y="11684"/>
                    <a:pt x="39370" y="14859"/>
                  </a:cubicBezTo>
                  <a:cubicBezTo>
                    <a:pt x="34417" y="18034"/>
                    <a:pt x="30099" y="21717"/>
                    <a:pt x="25908" y="25908"/>
                  </a:cubicBezTo>
                  <a:cubicBezTo>
                    <a:pt x="21717" y="30099"/>
                    <a:pt x="18161" y="34544"/>
                    <a:pt x="14859" y="39370"/>
                  </a:cubicBezTo>
                  <a:cubicBezTo>
                    <a:pt x="11557" y="44196"/>
                    <a:pt x="8890" y="49276"/>
                    <a:pt x="6731" y="54737"/>
                  </a:cubicBezTo>
                  <a:cubicBezTo>
                    <a:pt x="4572" y="60198"/>
                    <a:pt x="2794" y="65659"/>
                    <a:pt x="1651" y="71374"/>
                  </a:cubicBezTo>
                  <a:cubicBezTo>
                    <a:pt x="508" y="77089"/>
                    <a:pt x="0" y="82804"/>
                    <a:pt x="0" y="88646"/>
                  </a:cubicBezTo>
                  <a:cubicBezTo>
                    <a:pt x="0" y="94488"/>
                    <a:pt x="508" y="100203"/>
                    <a:pt x="1651" y="105918"/>
                  </a:cubicBezTo>
                  <a:cubicBezTo>
                    <a:pt x="2794" y="111633"/>
                    <a:pt x="4445" y="117221"/>
                    <a:pt x="6731" y="122555"/>
                  </a:cubicBezTo>
                  <a:cubicBezTo>
                    <a:pt x="9017" y="127889"/>
                    <a:pt x="11684" y="132969"/>
                    <a:pt x="14859" y="137922"/>
                  </a:cubicBezTo>
                  <a:cubicBezTo>
                    <a:pt x="18034" y="142875"/>
                    <a:pt x="21717" y="147193"/>
                    <a:pt x="25908" y="151384"/>
                  </a:cubicBezTo>
                  <a:cubicBezTo>
                    <a:pt x="30099" y="155575"/>
                    <a:pt x="34544" y="159131"/>
                    <a:pt x="39370" y="162433"/>
                  </a:cubicBezTo>
                  <a:cubicBezTo>
                    <a:pt x="44196" y="165735"/>
                    <a:pt x="49276" y="168402"/>
                    <a:pt x="54737" y="170688"/>
                  </a:cubicBezTo>
                  <a:cubicBezTo>
                    <a:pt x="60198" y="172974"/>
                    <a:pt x="65659" y="174625"/>
                    <a:pt x="71374" y="175768"/>
                  </a:cubicBezTo>
                  <a:cubicBezTo>
                    <a:pt x="77089" y="176911"/>
                    <a:pt x="82804" y="177419"/>
                    <a:pt x="88646" y="177419"/>
                  </a:cubicBezTo>
                  <a:close/>
                  <a:moveTo>
                    <a:pt x="60579" y="60833"/>
                  </a:moveTo>
                  <a:cubicBezTo>
                    <a:pt x="57277" y="64135"/>
                    <a:pt x="57277" y="69342"/>
                    <a:pt x="60579" y="72517"/>
                  </a:cubicBezTo>
                  <a:lnTo>
                    <a:pt x="76835" y="88773"/>
                  </a:lnTo>
                  <a:lnTo>
                    <a:pt x="60579" y="105029"/>
                  </a:lnTo>
                  <a:cubicBezTo>
                    <a:pt x="57277" y="108331"/>
                    <a:pt x="57277" y="113538"/>
                    <a:pt x="60579" y="116713"/>
                  </a:cubicBezTo>
                  <a:cubicBezTo>
                    <a:pt x="63881" y="119888"/>
                    <a:pt x="69088" y="120015"/>
                    <a:pt x="72263" y="116713"/>
                  </a:cubicBezTo>
                  <a:lnTo>
                    <a:pt x="88519" y="100457"/>
                  </a:lnTo>
                  <a:lnTo>
                    <a:pt x="104775" y="116713"/>
                  </a:lnTo>
                  <a:cubicBezTo>
                    <a:pt x="108077" y="120015"/>
                    <a:pt x="113284" y="120015"/>
                    <a:pt x="116459" y="116713"/>
                  </a:cubicBezTo>
                  <a:cubicBezTo>
                    <a:pt x="119634" y="113411"/>
                    <a:pt x="119761" y="108204"/>
                    <a:pt x="116459" y="105029"/>
                  </a:cubicBezTo>
                  <a:lnTo>
                    <a:pt x="100203" y="88773"/>
                  </a:lnTo>
                  <a:lnTo>
                    <a:pt x="116459" y="72517"/>
                  </a:lnTo>
                  <a:cubicBezTo>
                    <a:pt x="119761" y="69215"/>
                    <a:pt x="119761" y="64008"/>
                    <a:pt x="116459" y="60833"/>
                  </a:cubicBezTo>
                  <a:cubicBezTo>
                    <a:pt x="113157" y="57658"/>
                    <a:pt x="107950" y="57531"/>
                    <a:pt x="104775" y="60833"/>
                  </a:cubicBezTo>
                  <a:lnTo>
                    <a:pt x="88519" y="77089"/>
                  </a:lnTo>
                  <a:lnTo>
                    <a:pt x="72263" y="60833"/>
                  </a:lnTo>
                  <a:cubicBezTo>
                    <a:pt x="68961" y="57531"/>
                    <a:pt x="63754" y="57531"/>
                    <a:pt x="60579" y="60833"/>
                  </a:cubicBezTo>
                </a:path>
              </a:pathLst>
            </a:custGeom>
            <a:solidFill>
              <a:srgbClr val="EF8784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4906413" y="2448382"/>
            <a:ext cx="5055298" cy="304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44"/>
              </a:lnSpc>
            </a:pPr>
            <a:r>
              <a:rPr lang="en-US" b="true" sz="3488" spc="-10">
                <a:solidFill>
                  <a:srgbClr val="F2F5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Observação Importante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12959" y="3114494"/>
            <a:ext cx="45177" cy="388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7"/>
              </a:lnSpc>
            </a:pPr>
            <a:r>
              <a:rPr lang="en-US" sz="1394" spc="-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82085" y="3276419"/>
            <a:ext cx="4635535" cy="21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394" spc="-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projeto Mindful </a:t>
            </a:r>
            <a:r>
              <a:rPr lang="en-US" b="true" sz="1394" spc="-4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não substitui</a:t>
            </a:r>
            <a:r>
              <a:rPr lang="en-US" sz="1394" spc="-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o acompanhamento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482085" y="3505019"/>
            <a:ext cx="5154463" cy="455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9"/>
              </a:lnSpc>
            </a:pPr>
            <a:r>
              <a:rPr lang="en-US" sz="1394" spc="-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profissional de saúde mental. Ele é uma ferramenta de apoio e conscientização.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DAGzO82K95M</dc:identifier>
  <dcterms:modified xsi:type="dcterms:W3CDTF">2011-08-01T06:04:30Z</dcterms:modified>
  <cp:revision>1</cp:revision>
  <dc:title>Mindful-Equilibrio-and-Bem-Estar.pdf</dc:title>
</cp:coreProperties>
</file>