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SWOSwHEh0Ef/vWujlCSNvLAi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6AAC5-4E7B-4AA5-91D9-EF6CFC0F662E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6A18179F-9D6C-46FA-8BAE-0C45D1FCC672}">
      <dgm:prSet phldrT="[Texte]" custT="1"/>
      <dgm:spPr/>
      <dgm:t>
        <a:bodyPr/>
        <a:lstStyle/>
        <a:p>
          <a:r>
            <a:rPr lang="fr-FR" sz="2000" dirty="0" err="1"/>
            <a:t>Problematique</a:t>
          </a:r>
          <a:endParaRPr lang="en-GB" sz="2000" dirty="0"/>
        </a:p>
      </dgm:t>
    </dgm:pt>
    <dgm:pt modelId="{7CBA013C-FCBA-4A2B-8B9C-ECF5AF6B5DEE}" type="parTrans" cxnId="{470A67F3-5A7F-4DE0-BE38-8E86E72395AC}">
      <dgm:prSet/>
      <dgm:spPr/>
      <dgm:t>
        <a:bodyPr/>
        <a:lstStyle/>
        <a:p>
          <a:endParaRPr lang="en-GB"/>
        </a:p>
      </dgm:t>
    </dgm:pt>
    <dgm:pt modelId="{3DEAC25A-A823-40C6-A006-AD0A703A6A22}" type="sibTrans" cxnId="{470A67F3-5A7F-4DE0-BE38-8E86E72395AC}">
      <dgm:prSet/>
      <dgm:spPr/>
      <dgm:t>
        <a:bodyPr/>
        <a:lstStyle/>
        <a:p>
          <a:endParaRPr lang="en-GB"/>
        </a:p>
      </dgm:t>
    </dgm:pt>
    <dgm:pt modelId="{C410140A-2165-4472-8B8A-33ADD4A70A49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Présentation de la solution</a:t>
          </a:r>
          <a:endParaRPr lang="en-GB" sz="2000" dirty="0"/>
        </a:p>
      </dgm:t>
    </dgm:pt>
    <dgm:pt modelId="{416EC83A-44AC-4CCE-85C0-921868DAFF3C}" type="parTrans" cxnId="{5D1CB8C1-0200-4563-B643-BDC58CB5E861}">
      <dgm:prSet/>
      <dgm:spPr/>
      <dgm:t>
        <a:bodyPr/>
        <a:lstStyle/>
        <a:p>
          <a:endParaRPr lang="en-GB"/>
        </a:p>
      </dgm:t>
    </dgm:pt>
    <dgm:pt modelId="{8B84E51E-13B6-4376-9F10-FCB88FE47F0B}" type="sibTrans" cxnId="{5D1CB8C1-0200-4563-B643-BDC58CB5E861}">
      <dgm:prSet/>
      <dgm:spPr/>
      <dgm:t>
        <a:bodyPr/>
        <a:lstStyle/>
        <a:p>
          <a:endParaRPr lang="en-GB"/>
        </a:p>
      </dgm:t>
    </dgm:pt>
    <dgm:pt modelId="{ABB92118-E16C-4494-BFA6-436415619FE0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Création d un </a:t>
          </a:r>
          <a:r>
            <a:rPr lang="fr-FR" sz="2000" dirty="0" err="1"/>
            <a:t>schema</a:t>
          </a:r>
          <a:endParaRPr lang="en-GB" sz="2000" dirty="0"/>
        </a:p>
      </dgm:t>
    </dgm:pt>
    <dgm:pt modelId="{6C9D3A64-353A-4219-BBEE-73C69D4F84A3}" type="parTrans" cxnId="{27E16DB6-6387-4B22-9716-B49684F3915B}">
      <dgm:prSet/>
      <dgm:spPr/>
      <dgm:t>
        <a:bodyPr/>
        <a:lstStyle/>
        <a:p>
          <a:endParaRPr lang="en-GB"/>
        </a:p>
      </dgm:t>
    </dgm:pt>
    <dgm:pt modelId="{50ED2B55-7C32-45CA-8E5C-B5E286C1ADC4}" type="sibTrans" cxnId="{27E16DB6-6387-4B22-9716-B49684F3915B}">
      <dgm:prSet/>
      <dgm:spPr/>
      <dgm:t>
        <a:bodyPr/>
        <a:lstStyle/>
        <a:p>
          <a:endParaRPr lang="en-GB"/>
        </a:p>
      </dgm:t>
    </dgm:pt>
    <dgm:pt modelId="{0F0AC45A-EF77-4473-923D-C8B37E1817FD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Les différentes tables </a:t>
          </a:r>
          <a:endParaRPr lang="en-GB" sz="2000" dirty="0"/>
        </a:p>
      </dgm:t>
    </dgm:pt>
    <dgm:pt modelId="{9B83DDD7-C5F2-4EE1-B135-72CCF5A85E66}" type="parTrans" cxnId="{74C84B1D-AEF3-439E-B388-B6E9517CB46D}">
      <dgm:prSet/>
      <dgm:spPr/>
      <dgm:t>
        <a:bodyPr/>
        <a:lstStyle/>
        <a:p>
          <a:endParaRPr lang="en-GB"/>
        </a:p>
      </dgm:t>
    </dgm:pt>
    <dgm:pt modelId="{ECF9FBA5-36A6-44E4-8E00-60C0D6EF2A54}" type="sibTrans" cxnId="{74C84B1D-AEF3-439E-B388-B6E9517CB46D}">
      <dgm:prSet/>
      <dgm:spPr/>
      <dgm:t>
        <a:bodyPr/>
        <a:lstStyle/>
        <a:p>
          <a:endParaRPr lang="en-GB"/>
        </a:p>
      </dgm:t>
    </dgm:pt>
    <dgm:pt modelId="{1A359592-3A84-4974-932B-87BEEB6D5A9C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Import des donnees existantes en csv</a:t>
          </a:r>
          <a:endParaRPr lang="en-GB" sz="2000" dirty="0"/>
        </a:p>
      </dgm:t>
    </dgm:pt>
    <dgm:pt modelId="{9784D111-8815-4F4F-9085-95813832C24C}" type="parTrans" cxnId="{FCFF0B39-A2A4-45CB-9C6C-98DB0ABD44CF}">
      <dgm:prSet/>
      <dgm:spPr/>
      <dgm:t>
        <a:bodyPr/>
        <a:lstStyle/>
        <a:p>
          <a:endParaRPr lang="en-GB"/>
        </a:p>
      </dgm:t>
    </dgm:pt>
    <dgm:pt modelId="{8CEF21D3-403D-4D32-B27B-B53D8727A9BE}" type="sibTrans" cxnId="{FCFF0B39-A2A4-45CB-9C6C-98DB0ABD44CF}">
      <dgm:prSet/>
      <dgm:spPr/>
      <dgm:t>
        <a:bodyPr/>
        <a:lstStyle/>
        <a:p>
          <a:endParaRPr lang="en-GB"/>
        </a:p>
      </dgm:t>
    </dgm:pt>
    <dgm:pt modelId="{1E71AEC3-32A1-4990-A01C-461B5084A6A6}">
      <dgm:prSet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Requête pour extraire les donnees</a:t>
          </a:r>
        </a:p>
      </dgm:t>
    </dgm:pt>
    <dgm:pt modelId="{E066D693-5B68-4670-AB5C-3D7B60678B83}" type="parTrans" cxnId="{60FEBC12-64DA-4554-B0B7-A0C2E13D94A0}">
      <dgm:prSet/>
      <dgm:spPr/>
      <dgm:t>
        <a:bodyPr/>
        <a:lstStyle/>
        <a:p>
          <a:endParaRPr lang="en-GB"/>
        </a:p>
      </dgm:t>
    </dgm:pt>
    <dgm:pt modelId="{CE15A0A1-9D61-4B13-9265-E1E183643B63}" type="sibTrans" cxnId="{60FEBC12-64DA-4554-B0B7-A0C2E13D94A0}">
      <dgm:prSet/>
      <dgm:spPr/>
      <dgm:t>
        <a:bodyPr/>
        <a:lstStyle/>
        <a:p>
          <a:endParaRPr lang="en-GB"/>
        </a:p>
      </dgm:t>
    </dgm:pt>
    <dgm:pt modelId="{21C03EC7-0591-45A9-BBBB-AE4FFE48AAD6}">
      <dgm:prSet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Création des vues</a:t>
          </a:r>
        </a:p>
      </dgm:t>
    </dgm:pt>
    <dgm:pt modelId="{00916C7F-748F-4BFE-BB58-B6187E413684}" type="parTrans" cxnId="{9AEA7C53-40F3-429B-BF13-3717FCD05046}">
      <dgm:prSet/>
      <dgm:spPr/>
      <dgm:t>
        <a:bodyPr/>
        <a:lstStyle/>
        <a:p>
          <a:endParaRPr lang="en-GB"/>
        </a:p>
      </dgm:t>
    </dgm:pt>
    <dgm:pt modelId="{2914BC9B-4784-42F9-8CC5-84809AEDA3E5}" type="sibTrans" cxnId="{9AEA7C53-40F3-429B-BF13-3717FCD05046}">
      <dgm:prSet/>
      <dgm:spPr/>
      <dgm:t>
        <a:bodyPr/>
        <a:lstStyle/>
        <a:p>
          <a:endParaRPr lang="en-GB"/>
        </a:p>
      </dgm:t>
    </dgm:pt>
    <dgm:pt modelId="{D13A771D-DF7E-4C51-8F5E-D97BBE22AB49}" type="pres">
      <dgm:prSet presAssocID="{E3C6AAC5-4E7B-4AA5-91D9-EF6CFC0F662E}" presName="Name0" presStyleCnt="0">
        <dgm:presLayoutVars>
          <dgm:chMax val="7"/>
          <dgm:chPref val="7"/>
          <dgm:dir/>
        </dgm:presLayoutVars>
      </dgm:prSet>
      <dgm:spPr/>
    </dgm:pt>
    <dgm:pt modelId="{1B344E04-4D97-4070-899C-7B95439C35AB}" type="pres">
      <dgm:prSet presAssocID="{E3C6AAC5-4E7B-4AA5-91D9-EF6CFC0F662E}" presName="Name1" presStyleCnt="0"/>
      <dgm:spPr/>
    </dgm:pt>
    <dgm:pt modelId="{F3D50A4D-D252-474C-BC30-212257164B58}" type="pres">
      <dgm:prSet presAssocID="{E3C6AAC5-4E7B-4AA5-91D9-EF6CFC0F662E}" presName="cycle" presStyleCnt="0"/>
      <dgm:spPr/>
    </dgm:pt>
    <dgm:pt modelId="{D0543A70-1217-4074-9013-348B79CD582E}" type="pres">
      <dgm:prSet presAssocID="{E3C6AAC5-4E7B-4AA5-91D9-EF6CFC0F662E}" presName="srcNode" presStyleLbl="node1" presStyleIdx="0" presStyleCnt="7"/>
      <dgm:spPr/>
    </dgm:pt>
    <dgm:pt modelId="{F201CAF0-E623-4514-9C7B-5094BE5B81DE}" type="pres">
      <dgm:prSet presAssocID="{E3C6AAC5-4E7B-4AA5-91D9-EF6CFC0F662E}" presName="conn" presStyleLbl="parChTrans1D2" presStyleIdx="0" presStyleCnt="1"/>
      <dgm:spPr/>
    </dgm:pt>
    <dgm:pt modelId="{4A68D370-6E98-40B0-804A-0D8C15D1A543}" type="pres">
      <dgm:prSet presAssocID="{E3C6AAC5-4E7B-4AA5-91D9-EF6CFC0F662E}" presName="extraNode" presStyleLbl="node1" presStyleIdx="0" presStyleCnt="7"/>
      <dgm:spPr/>
    </dgm:pt>
    <dgm:pt modelId="{A3816DC3-68C3-4210-B41A-B653267D825F}" type="pres">
      <dgm:prSet presAssocID="{E3C6AAC5-4E7B-4AA5-91D9-EF6CFC0F662E}" presName="dstNode" presStyleLbl="node1" presStyleIdx="0" presStyleCnt="7"/>
      <dgm:spPr/>
    </dgm:pt>
    <dgm:pt modelId="{AF2F66AB-8CC4-445A-B1A8-C8D062E01E4E}" type="pres">
      <dgm:prSet presAssocID="{6A18179F-9D6C-46FA-8BAE-0C45D1FCC672}" presName="text_1" presStyleLbl="node1" presStyleIdx="0" presStyleCnt="7">
        <dgm:presLayoutVars>
          <dgm:bulletEnabled val="1"/>
        </dgm:presLayoutVars>
      </dgm:prSet>
      <dgm:spPr/>
    </dgm:pt>
    <dgm:pt modelId="{F70CDAFD-5252-4A5D-B224-818D4B23A88D}" type="pres">
      <dgm:prSet presAssocID="{6A18179F-9D6C-46FA-8BAE-0C45D1FCC672}" presName="accent_1" presStyleCnt="0"/>
      <dgm:spPr/>
    </dgm:pt>
    <dgm:pt modelId="{50AAEBA0-1BFA-4240-A7E2-803FE58AFEFC}" type="pres">
      <dgm:prSet presAssocID="{6A18179F-9D6C-46FA-8BAE-0C45D1FCC672}" presName="accentRepeatNode" presStyleLbl="solidFgAcc1" presStyleIdx="0" presStyleCnt="7"/>
      <dgm:spPr/>
    </dgm:pt>
    <dgm:pt modelId="{DEBAF4C1-46B4-4DA8-99E8-48433F11413D}" type="pres">
      <dgm:prSet presAssocID="{C410140A-2165-4472-8B8A-33ADD4A70A49}" presName="text_2" presStyleLbl="node1" presStyleIdx="1" presStyleCnt="7">
        <dgm:presLayoutVars>
          <dgm:bulletEnabled val="1"/>
        </dgm:presLayoutVars>
      </dgm:prSet>
      <dgm:spPr/>
    </dgm:pt>
    <dgm:pt modelId="{A42F74AA-17F0-4B5A-9600-9C3A78B69981}" type="pres">
      <dgm:prSet presAssocID="{C410140A-2165-4472-8B8A-33ADD4A70A49}" presName="accent_2" presStyleCnt="0"/>
      <dgm:spPr/>
    </dgm:pt>
    <dgm:pt modelId="{95F44FE4-F40F-42A3-B52E-2D44C40F7800}" type="pres">
      <dgm:prSet presAssocID="{C410140A-2165-4472-8B8A-33ADD4A70A49}" presName="accentRepeatNode" presStyleLbl="solidFgAcc1" presStyleIdx="1" presStyleCnt="7"/>
      <dgm:spPr/>
    </dgm:pt>
    <dgm:pt modelId="{C087C732-593D-4D60-AFD4-B823BB98901C}" type="pres">
      <dgm:prSet presAssocID="{ABB92118-E16C-4494-BFA6-436415619FE0}" presName="text_3" presStyleLbl="node1" presStyleIdx="2" presStyleCnt="7">
        <dgm:presLayoutVars>
          <dgm:bulletEnabled val="1"/>
        </dgm:presLayoutVars>
      </dgm:prSet>
      <dgm:spPr/>
    </dgm:pt>
    <dgm:pt modelId="{B1351B67-64EE-45A4-B0AC-5853E631FFD9}" type="pres">
      <dgm:prSet presAssocID="{ABB92118-E16C-4494-BFA6-436415619FE0}" presName="accent_3" presStyleCnt="0"/>
      <dgm:spPr/>
    </dgm:pt>
    <dgm:pt modelId="{875CCEB1-00C0-46F9-82DC-DB9A0EFB6E88}" type="pres">
      <dgm:prSet presAssocID="{ABB92118-E16C-4494-BFA6-436415619FE0}" presName="accentRepeatNode" presStyleLbl="solidFgAcc1" presStyleIdx="2" presStyleCnt="7"/>
      <dgm:spPr/>
    </dgm:pt>
    <dgm:pt modelId="{A551CC81-1483-45EC-BEAD-D4CA50845BDA}" type="pres">
      <dgm:prSet presAssocID="{0F0AC45A-EF77-4473-923D-C8B37E1817FD}" presName="text_4" presStyleLbl="node1" presStyleIdx="3" presStyleCnt="7">
        <dgm:presLayoutVars>
          <dgm:bulletEnabled val="1"/>
        </dgm:presLayoutVars>
      </dgm:prSet>
      <dgm:spPr/>
    </dgm:pt>
    <dgm:pt modelId="{06B66FC1-7FB7-4CD2-B6D7-ADB3BC6F352C}" type="pres">
      <dgm:prSet presAssocID="{0F0AC45A-EF77-4473-923D-C8B37E1817FD}" presName="accent_4" presStyleCnt="0"/>
      <dgm:spPr/>
    </dgm:pt>
    <dgm:pt modelId="{2C17E281-FA56-4396-AF22-26939336CBC4}" type="pres">
      <dgm:prSet presAssocID="{0F0AC45A-EF77-4473-923D-C8B37E1817FD}" presName="accentRepeatNode" presStyleLbl="solidFgAcc1" presStyleIdx="3" presStyleCnt="7"/>
      <dgm:spPr/>
    </dgm:pt>
    <dgm:pt modelId="{2ED24B92-5F7D-42D1-9454-A55DB352CAC4}" type="pres">
      <dgm:prSet presAssocID="{1A359592-3A84-4974-932B-87BEEB6D5A9C}" presName="text_5" presStyleLbl="node1" presStyleIdx="4" presStyleCnt="7">
        <dgm:presLayoutVars>
          <dgm:bulletEnabled val="1"/>
        </dgm:presLayoutVars>
      </dgm:prSet>
      <dgm:spPr/>
    </dgm:pt>
    <dgm:pt modelId="{B181A3FC-D56A-4400-A836-D305AB076979}" type="pres">
      <dgm:prSet presAssocID="{1A359592-3A84-4974-932B-87BEEB6D5A9C}" presName="accent_5" presStyleCnt="0"/>
      <dgm:spPr/>
    </dgm:pt>
    <dgm:pt modelId="{59658618-7C19-4840-B9ED-0E8392BFEC83}" type="pres">
      <dgm:prSet presAssocID="{1A359592-3A84-4974-932B-87BEEB6D5A9C}" presName="accentRepeatNode" presStyleLbl="solidFgAcc1" presStyleIdx="4" presStyleCnt="7"/>
      <dgm:spPr/>
    </dgm:pt>
    <dgm:pt modelId="{20BCFCFB-394B-4F2E-9860-2EB3745B4E10}" type="pres">
      <dgm:prSet presAssocID="{1E71AEC3-32A1-4990-A01C-461B5084A6A6}" presName="text_6" presStyleLbl="node1" presStyleIdx="5" presStyleCnt="7">
        <dgm:presLayoutVars>
          <dgm:bulletEnabled val="1"/>
        </dgm:presLayoutVars>
      </dgm:prSet>
      <dgm:spPr/>
    </dgm:pt>
    <dgm:pt modelId="{0C08A2A5-089D-4566-98BE-991F4DC0F0A2}" type="pres">
      <dgm:prSet presAssocID="{1E71AEC3-32A1-4990-A01C-461B5084A6A6}" presName="accent_6" presStyleCnt="0"/>
      <dgm:spPr/>
    </dgm:pt>
    <dgm:pt modelId="{D874B4DB-3EFD-40A3-8661-878BEBC4631E}" type="pres">
      <dgm:prSet presAssocID="{1E71AEC3-32A1-4990-A01C-461B5084A6A6}" presName="accentRepeatNode" presStyleLbl="solidFgAcc1" presStyleIdx="5" presStyleCnt="7"/>
      <dgm:spPr/>
    </dgm:pt>
    <dgm:pt modelId="{3C724064-F49F-4B72-80C6-E930313921D6}" type="pres">
      <dgm:prSet presAssocID="{21C03EC7-0591-45A9-BBBB-AE4FFE48AAD6}" presName="text_7" presStyleLbl="node1" presStyleIdx="6" presStyleCnt="7">
        <dgm:presLayoutVars>
          <dgm:bulletEnabled val="1"/>
        </dgm:presLayoutVars>
      </dgm:prSet>
      <dgm:spPr/>
    </dgm:pt>
    <dgm:pt modelId="{2196C632-8A15-4774-BCC9-08B434DA76C1}" type="pres">
      <dgm:prSet presAssocID="{21C03EC7-0591-45A9-BBBB-AE4FFE48AAD6}" presName="accent_7" presStyleCnt="0"/>
      <dgm:spPr/>
    </dgm:pt>
    <dgm:pt modelId="{AAB0FF66-D3F9-4D6E-9BBD-9762D0E76AD4}" type="pres">
      <dgm:prSet presAssocID="{21C03EC7-0591-45A9-BBBB-AE4FFE48AAD6}" presName="accentRepeatNode" presStyleLbl="solidFgAcc1" presStyleIdx="6" presStyleCnt="7"/>
      <dgm:spPr/>
    </dgm:pt>
  </dgm:ptLst>
  <dgm:cxnLst>
    <dgm:cxn modelId="{9C1DC403-6E4D-484E-BB56-34DD925025AF}" type="presOf" srcId="{1E71AEC3-32A1-4990-A01C-461B5084A6A6}" destId="{20BCFCFB-394B-4F2E-9860-2EB3745B4E10}" srcOrd="0" destOrd="0" presId="urn:microsoft.com/office/officeart/2008/layout/VerticalCurvedList"/>
    <dgm:cxn modelId="{7E512A0A-9DB7-4D73-8B76-44DE1861B700}" type="presOf" srcId="{0F0AC45A-EF77-4473-923D-C8B37E1817FD}" destId="{A551CC81-1483-45EC-BEAD-D4CA50845BDA}" srcOrd="0" destOrd="0" presId="urn:microsoft.com/office/officeart/2008/layout/VerticalCurvedList"/>
    <dgm:cxn modelId="{60FEBC12-64DA-4554-B0B7-A0C2E13D94A0}" srcId="{E3C6AAC5-4E7B-4AA5-91D9-EF6CFC0F662E}" destId="{1E71AEC3-32A1-4990-A01C-461B5084A6A6}" srcOrd="5" destOrd="0" parTransId="{E066D693-5B68-4670-AB5C-3D7B60678B83}" sibTransId="{CE15A0A1-9D61-4B13-9265-E1E183643B63}"/>
    <dgm:cxn modelId="{74C84B1D-AEF3-439E-B388-B6E9517CB46D}" srcId="{E3C6AAC5-4E7B-4AA5-91D9-EF6CFC0F662E}" destId="{0F0AC45A-EF77-4473-923D-C8B37E1817FD}" srcOrd="3" destOrd="0" parTransId="{9B83DDD7-C5F2-4EE1-B135-72CCF5A85E66}" sibTransId="{ECF9FBA5-36A6-44E4-8E00-60C0D6EF2A54}"/>
    <dgm:cxn modelId="{EF05EB37-68EC-443F-A990-C5484740F45F}" type="presOf" srcId="{E3C6AAC5-4E7B-4AA5-91D9-EF6CFC0F662E}" destId="{D13A771D-DF7E-4C51-8F5E-D97BBE22AB49}" srcOrd="0" destOrd="0" presId="urn:microsoft.com/office/officeart/2008/layout/VerticalCurvedList"/>
    <dgm:cxn modelId="{FCFF0B39-A2A4-45CB-9C6C-98DB0ABD44CF}" srcId="{E3C6AAC5-4E7B-4AA5-91D9-EF6CFC0F662E}" destId="{1A359592-3A84-4974-932B-87BEEB6D5A9C}" srcOrd="4" destOrd="0" parTransId="{9784D111-8815-4F4F-9085-95813832C24C}" sibTransId="{8CEF21D3-403D-4D32-B27B-B53D8727A9BE}"/>
    <dgm:cxn modelId="{9AEA7C53-40F3-429B-BF13-3717FCD05046}" srcId="{E3C6AAC5-4E7B-4AA5-91D9-EF6CFC0F662E}" destId="{21C03EC7-0591-45A9-BBBB-AE4FFE48AAD6}" srcOrd="6" destOrd="0" parTransId="{00916C7F-748F-4BFE-BB58-B6187E413684}" sibTransId="{2914BC9B-4784-42F9-8CC5-84809AEDA3E5}"/>
    <dgm:cxn modelId="{55074155-DAC6-4130-8C1E-4CF45CDADC32}" type="presOf" srcId="{6A18179F-9D6C-46FA-8BAE-0C45D1FCC672}" destId="{AF2F66AB-8CC4-445A-B1A8-C8D062E01E4E}" srcOrd="0" destOrd="0" presId="urn:microsoft.com/office/officeart/2008/layout/VerticalCurvedList"/>
    <dgm:cxn modelId="{78727EA8-72EF-4F12-9569-8E833B29AA65}" type="presOf" srcId="{C410140A-2165-4472-8B8A-33ADD4A70A49}" destId="{DEBAF4C1-46B4-4DA8-99E8-48433F11413D}" srcOrd="0" destOrd="0" presId="urn:microsoft.com/office/officeart/2008/layout/VerticalCurvedList"/>
    <dgm:cxn modelId="{A34A98AC-F210-479D-A69C-F5A37B8AE082}" type="presOf" srcId="{1A359592-3A84-4974-932B-87BEEB6D5A9C}" destId="{2ED24B92-5F7D-42D1-9454-A55DB352CAC4}" srcOrd="0" destOrd="0" presId="urn:microsoft.com/office/officeart/2008/layout/VerticalCurvedList"/>
    <dgm:cxn modelId="{27E16DB6-6387-4B22-9716-B49684F3915B}" srcId="{E3C6AAC5-4E7B-4AA5-91D9-EF6CFC0F662E}" destId="{ABB92118-E16C-4494-BFA6-436415619FE0}" srcOrd="2" destOrd="0" parTransId="{6C9D3A64-353A-4219-BBEE-73C69D4F84A3}" sibTransId="{50ED2B55-7C32-45CA-8E5C-B5E286C1ADC4}"/>
    <dgm:cxn modelId="{E5C1D7BD-9E50-4DD4-9D77-C90BC7DCC595}" type="presOf" srcId="{ABB92118-E16C-4494-BFA6-436415619FE0}" destId="{C087C732-593D-4D60-AFD4-B823BB98901C}" srcOrd="0" destOrd="0" presId="urn:microsoft.com/office/officeart/2008/layout/VerticalCurvedList"/>
    <dgm:cxn modelId="{5D1CB8C1-0200-4563-B643-BDC58CB5E861}" srcId="{E3C6AAC5-4E7B-4AA5-91D9-EF6CFC0F662E}" destId="{C410140A-2165-4472-8B8A-33ADD4A70A49}" srcOrd="1" destOrd="0" parTransId="{416EC83A-44AC-4CCE-85C0-921868DAFF3C}" sibTransId="{8B84E51E-13B6-4376-9F10-FCB88FE47F0B}"/>
    <dgm:cxn modelId="{470A67F3-5A7F-4DE0-BE38-8E86E72395AC}" srcId="{E3C6AAC5-4E7B-4AA5-91D9-EF6CFC0F662E}" destId="{6A18179F-9D6C-46FA-8BAE-0C45D1FCC672}" srcOrd="0" destOrd="0" parTransId="{7CBA013C-FCBA-4A2B-8B9C-ECF5AF6B5DEE}" sibTransId="{3DEAC25A-A823-40C6-A006-AD0A703A6A22}"/>
    <dgm:cxn modelId="{A0F285FB-ADDD-4AAE-816E-4962C72D3985}" type="presOf" srcId="{21C03EC7-0591-45A9-BBBB-AE4FFE48AAD6}" destId="{3C724064-F49F-4B72-80C6-E930313921D6}" srcOrd="0" destOrd="0" presId="urn:microsoft.com/office/officeart/2008/layout/VerticalCurvedList"/>
    <dgm:cxn modelId="{C871BBFD-E325-4BD4-A9F1-B069BB1CB8D5}" type="presOf" srcId="{3DEAC25A-A823-40C6-A006-AD0A703A6A22}" destId="{F201CAF0-E623-4514-9C7B-5094BE5B81DE}" srcOrd="0" destOrd="0" presId="urn:microsoft.com/office/officeart/2008/layout/VerticalCurvedList"/>
    <dgm:cxn modelId="{2650DD66-AD97-46E8-A3DB-7BEDA9610DBB}" type="presParOf" srcId="{D13A771D-DF7E-4C51-8F5E-D97BBE22AB49}" destId="{1B344E04-4D97-4070-899C-7B95439C35AB}" srcOrd="0" destOrd="0" presId="urn:microsoft.com/office/officeart/2008/layout/VerticalCurvedList"/>
    <dgm:cxn modelId="{DEB07686-73E4-4FF6-9BE6-55623490FA87}" type="presParOf" srcId="{1B344E04-4D97-4070-899C-7B95439C35AB}" destId="{F3D50A4D-D252-474C-BC30-212257164B58}" srcOrd="0" destOrd="0" presId="urn:microsoft.com/office/officeart/2008/layout/VerticalCurvedList"/>
    <dgm:cxn modelId="{014958C3-AF00-459A-8B3D-EF9C51AC12FF}" type="presParOf" srcId="{F3D50A4D-D252-474C-BC30-212257164B58}" destId="{D0543A70-1217-4074-9013-348B79CD582E}" srcOrd="0" destOrd="0" presId="urn:microsoft.com/office/officeart/2008/layout/VerticalCurvedList"/>
    <dgm:cxn modelId="{2D0143FC-9EB4-4F6E-8E80-5F26BED06C1C}" type="presParOf" srcId="{F3D50A4D-D252-474C-BC30-212257164B58}" destId="{F201CAF0-E623-4514-9C7B-5094BE5B81DE}" srcOrd="1" destOrd="0" presId="urn:microsoft.com/office/officeart/2008/layout/VerticalCurvedList"/>
    <dgm:cxn modelId="{B70A582C-A860-4C51-8A83-42792B1FBE64}" type="presParOf" srcId="{F3D50A4D-D252-474C-BC30-212257164B58}" destId="{4A68D370-6E98-40B0-804A-0D8C15D1A543}" srcOrd="2" destOrd="0" presId="urn:microsoft.com/office/officeart/2008/layout/VerticalCurvedList"/>
    <dgm:cxn modelId="{14F0F409-F0D8-4226-8C75-F34520481571}" type="presParOf" srcId="{F3D50A4D-D252-474C-BC30-212257164B58}" destId="{A3816DC3-68C3-4210-B41A-B653267D825F}" srcOrd="3" destOrd="0" presId="urn:microsoft.com/office/officeart/2008/layout/VerticalCurvedList"/>
    <dgm:cxn modelId="{D81822C1-9B05-4743-BEF5-A2AA28EC0E24}" type="presParOf" srcId="{1B344E04-4D97-4070-899C-7B95439C35AB}" destId="{AF2F66AB-8CC4-445A-B1A8-C8D062E01E4E}" srcOrd="1" destOrd="0" presId="urn:microsoft.com/office/officeart/2008/layout/VerticalCurvedList"/>
    <dgm:cxn modelId="{BD4CE43A-B8A1-4247-934F-308439C06D47}" type="presParOf" srcId="{1B344E04-4D97-4070-899C-7B95439C35AB}" destId="{F70CDAFD-5252-4A5D-B224-818D4B23A88D}" srcOrd="2" destOrd="0" presId="urn:microsoft.com/office/officeart/2008/layout/VerticalCurvedList"/>
    <dgm:cxn modelId="{17AFA6CB-085F-464B-B79F-A845E4B5EEE6}" type="presParOf" srcId="{F70CDAFD-5252-4A5D-B224-818D4B23A88D}" destId="{50AAEBA0-1BFA-4240-A7E2-803FE58AFEFC}" srcOrd="0" destOrd="0" presId="urn:microsoft.com/office/officeart/2008/layout/VerticalCurvedList"/>
    <dgm:cxn modelId="{3038EC52-28B7-4B45-942C-18964385506B}" type="presParOf" srcId="{1B344E04-4D97-4070-899C-7B95439C35AB}" destId="{DEBAF4C1-46B4-4DA8-99E8-48433F11413D}" srcOrd="3" destOrd="0" presId="urn:microsoft.com/office/officeart/2008/layout/VerticalCurvedList"/>
    <dgm:cxn modelId="{60CBCDF3-8D3A-4361-9789-1D6B254A5C19}" type="presParOf" srcId="{1B344E04-4D97-4070-899C-7B95439C35AB}" destId="{A42F74AA-17F0-4B5A-9600-9C3A78B69981}" srcOrd="4" destOrd="0" presId="urn:microsoft.com/office/officeart/2008/layout/VerticalCurvedList"/>
    <dgm:cxn modelId="{45696F2A-E2AC-4203-8A85-717E0C496E98}" type="presParOf" srcId="{A42F74AA-17F0-4B5A-9600-9C3A78B69981}" destId="{95F44FE4-F40F-42A3-B52E-2D44C40F7800}" srcOrd="0" destOrd="0" presId="urn:microsoft.com/office/officeart/2008/layout/VerticalCurvedList"/>
    <dgm:cxn modelId="{14A887CE-1EEC-4BAE-B082-C971B780064B}" type="presParOf" srcId="{1B344E04-4D97-4070-899C-7B95439C35AB}" destId="{C087C732-593D-4D60-AFD4-B823BB98901C}" srcOrd="5" destOrd="0" presId="urn:microsoft.com/office/officeart/2008/layout/VerticalCurvedList"/>
    <dgm:cxn modelId="{B7FCDDE3-5CB4-4D2C-800D-F100532A9150}" type="presParOf" srcId="{1B344E04-4D97-4070-899C-7B95439C35AB}" destId="{B1351B67-64EE-45A4-B0AC-5853E631FFD9}" srcOrd="6" destOrd="0" presId="urn:microsoft.com/office/officeart/2008/layout/VerticalCurvedList"/>
    <dgm:cxn modelId="{174E6756-9E44-4D4B-A98F-2FDC8026930A}" type="presParOf" srcId="{B1351B67-64EE-45A4-B0AC-5853E631FFD9}" destId="{875CCEB1-00C0-46F9-82DC-DB9A0EFB6E88}" srcOrd="0" destOrd="0" presId="urn:microsoft.com/office/officeart/2008/layout/VerticalCurvedList"/>
    <dgm:cxn modelId="{7B24686F-61BE-437B-849C-FE000E648EF1}" type="presParOf" srcId="{1B344E04-4D97-4070-899C-7B95439C35AB}" destId="{A551CC81-1483-45EC-BEAD-D4CA50845BDA}" srcOrd="7" destOrd="0" presId="urn:microsoft.com/office/officeart/2008/layout/VerticalCurvedList"/>
    <dgm:cxn modelId="{BFFBB3DD-C44A-47D9-8BB5-F11B7CB1C2E7}" type="presParOf" srcId="{1B344E04-4D97-4070-899C-7B95439C35AB}" destId="{06B66FC1-7FB7-4CD2-B6D7-ADB3BC6F352C}" srcOrd="8" destOrd="0" presId="urn:microsoft.com/office/officeart/2008/layout/VerticalCurvedList"/>
    <dgm:cxn modelId="{5788C85E-86A2-45FA-AA8B-B7B2D4C43807}" type="presParOf" srcId="{06B66FC1-7FB7-4CD2-B6D7-ADB3BC6F352C}" destId="{2C17E281-FA56-4396-AF22-26939336CBC4}" srcOrd="0" destOrd="0" presId="urn:microsoft.com/office/officeart/2008/layout/VerticalCurvedList"/>
    <dgm:cxn modelId="{23F06C86-4150-4883-8B1D-DCC1C73788B7}" type="presParOf" srcId="{1B344E04-4D97-4070-899C-7B95439C35AB}" destId="{2ED24B92-5F7D-42D1-9454-A55DB352CAC4}" srcOrd="9" destOrd="0" presId="urn:microsoft.com/office/officeart/2008/layout/VerticalCurvedList"/>
    <dgm:cxn modelId="{AEC9B14F-9B58-4B22-98A4-558969593525}" type="presParOf" srcId="{1B344E04-4D97-4070-899C-7B95439C35AB}" destId="{B181A3FC-D56A-4400-A836-D305AB076979}" srcOrd="10" destOrd="0" presId="urn:microsoft.com/office/officeart/2008/layout/VerticalCurvedList"/>
    <dgm:cxn modelId="{4A749FEB-62F9-4DB3-BCDE-EB5BC55D0234}" type="presParOf" srcId="{B181A3FC-D56A-4400-A836-D305AB076979}" destId="{59658618-7C19-4840-B9ED-0E8392BFEC83}" srcOrd="0" destOrd="0" presId="urn:microsoft.com/office/officeart/2008/layout/VerticalCurvedList"/>
    <dgm:cxn modelId="{B94B3ECE-AB0F-46CA-867A-79D3A2CAEACC}" type="presParOf" srcId="{1B344E04-4D97-4070-899C-7B95439C35AB}" destId="{20BCFCFB-394B-4F2E-9860-2EB3745B4E10}" srcOrd="11" destOrd="0" presId="urn:microsoft.com/office/officeart/2008/layout/VerticalCurvedList"/>
    <dgm:cxn modelId="{637097CE-4EAA-4AF1-8A77-4CD3D6955071}" type="presParOf" srcId="{1B344E04-4D97-4070-899C-7B95439C35AB}" destId="{0C08A2A5-089D-4566-98BE-991F4DC0F0A2}" srcOrd="12" destOrd="0" presId="urn:microsoft.com/office/officeart/2008/layout/VerticalCurvedList"/>
    <dgm:cxn modelId="{3B339C38-CAAF-45D2-80E9-6A0E19F95372}" type="presParOf" srcId="{0C08A2A5-089D-4566-98BE-991F4DC0F0A2}" destId="{D874B4DB-3EFD-40A3-8661-878BEBC4631E}" srcOrd="0" destOrd="0" presId="urn:microsoft.com/office/officeart/2008/layout/VerticalCurvedList"/>
    <dgm:cxn modelId="{39660294-331C-426E-ABD7-575760CA5A21}" type="presParOf" srcId="{1B344E04-4D97-4070-899C-7B95439C35AB}" destId="{3C724064-F49F-4B72-80C6-E930313921D6}" srcOrd="13" destOrd="0" presId="urn:microsoft.com/office/officeart/2008/layout/VerticalCurvedList"/>
    <dgm:cxn modelId="{859EEF51-CD09-4B1B-AC1D-49C69C42D306}" type="presParOf" srcId="{1B344E04-4D97-4070-899C-7B95439C35AB}" destId="{2196C632-8A15-4774-BCC9-08B434DA76C1}" srcOrd="14" destOrd="0" presId="urn:microsoft.com/office/officeart/2008/layout/VerticalCurvedList"/>
    <dgm:cxn modelId="{30F669BD-C46E-4999-8F33-B7E7797A7450}" type="presParOf" srcId="{2196C632-8A15-4774-BCC9-08B434DA76C1}" destId="{AAB0FF66-D3F9-4D6E-9BBD-9762D0E76AD4}" srcOrd="0" destOrd="0" presId="urn:microsoft.com/office/officeart/2008/layout/VerticalCurvedLis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622A7-465B-4FB8-8F03-4BCD5A0875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B286F7-9CFF-4A91-9F1D-992552232EAD}">
      <dgm:prSet phldrT="[Texte]"/>
      <dgm:spPr/>
      <dgm:t>
        <a:bodyPr/>
        <a:lstStyle/>
        <a:p>
          <a:r>
            <a:rPr lang="fr-FR" dirty="0" err="1"/>
            <a:t>Problematique</a:t>
          </a:r>
          <a:endParaRPr lang="en-GB" dirty="0"/>
        </a:p>
      </dgm:t>
    </dgm:pt>
    <dgm:pt modelId="{69EC7214-5921-44C2-87F5-69CA5179D3A2}" type="parTrans" cxnId="{F71F6CB3-DA70-4D69-BD43-C7DC001281F9}">
      <dgm:prSet/>
      <dgm:spPr/>
      <dgm:t>
        <a:bodyPr/>
        <a:lstStyle/>
        <a:p>
          <a:endParaRPr lang="en-GB"/>
        </a:p>
      </dgm:t>
    </dgm:pt>
    <dgm:pt modelId="{666DDB63-1B53-434D-9791-07650620FD93}" type="sibTrans" cxnId="{F71F6CB3-DA70-4D69-BD43-C7DC001281F9}">
      <dgm:prSet/>
      <dgm:spPr/>
      <dgm:t>
        <a:bodyPr/>
        <a:lstStyle/>
        <a:p>
          <a:endParaRPr lang="en-GB"/>
        </a:p>
      </dgm:t>
    </dgm:pt>
    <dgm:pt modelId="{AC5F1566-34B9-4B33-A552-2E5A240F953D}">
      <dgm:prSet phldrT="[Texte]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dirty="0"/>
            <a:t>Présentation de la solution</a:t>
          </a:r>
          <a:endParaRPr lang="en-GB" dirty="0"/>
        </a:p>
      </dgm:t>
    </dgm:pt>
    <dgm:pt modelId="{FE77FC5B-654F-4C81-8E3C-863AA799C4F3}" type="parTrans" cxnId="{7DD6B035-C28C-4DC5-B382-B6808AE0C0C9}">
      <dgm:prSet/>
      <dgm:spPr/>
      <dgm:t>
        <a:bodyPr/>
        <a:lstStyle/>
        <a:p>
          <a:endParaRPr lang="en-GB"/>
        </a:p>
      </dgm:t>
    </dgm:pt>
    <dgm:pt modelId="{460A8055-4049-4FB1-9BBB-C3BA65F01525}" type="sibTrans" cxnId="{7DD6B035-C28C-4DC5-B382-B6808AE0C0C9}">
      <dgm:prSet/>
      <dgm:spPr/>
      <dgm:t>
        <a:bodyPr/>
        <a:lstStyle/>
        <a:p>
          <a:endParaRPr lang="en-GB"/>
        </a:p>
      </dgm:t>
    </dgm:pt>
    <dgm:pt modelId="{EE76D900-6C84-41F9-A13C-63B1756919D1}">
      <dgm:prSet phldrT="[Texte]" phldr="1"/>
      <dgm:spPr/>
      <dgm:t>
        <a:bodyPr/>
        <a:lstStyle/>
        <a:p>
          <a:endParaRPr lang="en-GB"/>
        </a:p>
      </dgm:t>
    </dgm:pt>
    <dgm:pt modelId="{4C6FE764-DDCD-4778-B2D0-70E617C596E3}" type="parTrans" cxnId="{8B32A116-2133-446F-AE62-1ED5E47D625E}">
      <dgm:prSet/>
      <dgm:spPr/>
      <dgm:t>
        <a:bodyPr/>
        <a:lstStyle/>
        <a:p>
          <a:endParaRPr lang="en-GB"/>
        </a:p>
      </dgm:t>
    </dgm:pt>
    <dgm:pt modelId="{9B7BEFB2-3F37-4EF1-B331-0EAE0E295529}" type="sibTrans" cxnId="{8B32A116-2133-446F-AE62-1ED5E47D625E}">
      <dgm:prSet/>
      <dgm:spPr/>
      <dgm:t>
        <a:bodyPr/>
        <a:lstStyle/>
        <a:p>
          <a:endParaRPr lang="en-GB"/>
        </a:p>
      </dgm:t>
    </dgm:pt>
    <dgm:pt modelId="{75744604-9633-436D-9D91-6284C5A17C45}" type="pres">
      <dgm:prSet presAssocID="{E46622A7-465B-4FB8-8F03-4BCD5A0875F7}" presName="Name0" presStyleCnt="0">
        <dgm:presLayoutVars>
          <dgm:chMax val="7"/>
          <dgm:chPref val="7"/>
          <dgm:dir/>
        </dgm:presLayoutVars>
      </dgm:prSet>
      <dgm:spPr/>
    </dgm:pt>
    <dgm:pt modelId="{47B98365-14BE-49BC-A047-A70386E024C9}" type="pres">
      <dgm:prSet presAssocID="{E46622A7-465B-4FB8-8F03-4BCD5A0875F7}" presName="Name1" presStyleCnt="0"/>
      <dgm:spPr/>
    </dgm:pt>
    <dgm:pt modelId="{6E37BD91-AD57-49EE-A67F-4FC4538E5CE7}" type="pres">
      <dgm:prSet presAssocID="{E46622A7-465B-4FB8-8F03-4BCD5A0875F7}" presName="cycle" presStyleCnt="0"/>
      <dgm:spPr/>
    </dgm:pt>
    <dgm:pt modelId="{BBE48FBC-F167-4AAF-9C96-9AE08C150BE4}" type="pres">
      <dgm:prSet presAssocID="{E46622A7-465B-4FB8-8F03-4BCD5A0875F7}" presName="srcNode" presStyleLbl="node1" presStyleIdx="0" presStyleCnt="3"/>
      <dgm:spPr/>
    </dgm:pt>
    <dgm:pt modelId="{BC22D9E6-985C-4355-90CA-F1F830B5A783}" type="pres">
      <dgm:prSet presAssocID="{E46622A7-465B-4FB8-8F03-4BCD5A0875F7}" presName="conn" presStyleLbl="parChTrans1D2" presStyleIdx="0" presStyleCnt="1"/>
      <dgm:spPr/>
    </dgm:pt>
    <dgm:pt modelId="{14AFD8CC-F082-47DE-9F93-30D12C914831}" type="pres">
      <dgm:prSet presAssocID="{E46622A7-465B-4FB8-8F03-4BCD5A0875F7}" presName="extraNode" presStyleLbl="node1" presStyleIdx="0" presStyleCnt="3"/>
      <dgm:spPr/>
    </dgm:pt>
    <dgm:pt modelId="{FB057457-43BF-415A-B211-03EA61E581A3}" type="pres">
      <dgm:prSet presAssocID="{E46622A7-465B-4FB8-8F03-4BCD5A0875F7}" presName="dstNode" presStyleLbl="node1" presStyleIdx="0" presStyleCnt="3"/>
      <dgm:spPr/>
    </dgm:pt>
    <dgm:pt modelId="{9949FC9E-F8AA-4911-86B2-3E51003328D9}" type="pres">
      <dgm:prSet presAssocID="{8DB286F7-9CFF-4A91-9F1D-992552232EAD}" presName="text_1" presStyleLbl="node1" presStyleIdx="0" presStyleCnt="3" custScaleY="29269">
        <dgm:presLayoutVars>
          <dgm:bulletEnabled val="1"/>
        </dgm:presLayoutVars>
      </dgm:prSet>
      <dgm:spPr/>
    </dgm:pt>
    <dgm:pt modelId="{C99C7CDA-9D70-4080-8A47-D0E55F126A3D}" type="pres">
      <dgm:prSet presAssocID="{8DB286F7-9CFF-4A91-9F1D-992552232EAD}" presName="accent_1" presStyleCnt="0"/>
      <dgm:spPr/>
    </dgm:pt>
    <dgm:pt modelId="{FB5EA88E-99E2-4864-89C7-848913844DFA}" type="pres">
      <dgm:prSet presAssocID="{8DB286F7-9CFF-4A91-9F1D-992552232EAD}" presName="accentRepeatNode" presStyleLbl="solidFgAcc1" presStyleIdx="0" presStyleCnt="3"/>
      <dgm:spPr/>
    </dgm:pt>
    <dgm:pt modelId="{82C167B3-3443-453D-A22F-4672C2EF5DC7}" type="pres">
      <dgm:prSet presAssocID="{AC5F1566-34B9-4B33-A552-2E5A240F953D}" presName="text_2" presStyleLbl="node1" presStyleIdx="1" presStyleCnt="3" custScaleY="29269">
        <dgm:presLayoutVars>
          <dgm:bulletEnabled val="1"/>
        </dgm:presLayoutVars>
      </dgm:prSet>
      <dgm:spPr/>
    </dgm:pt>
    <dgm:pt modelId="{9AA310E7-809A-479D-B56D-383393975555}" type="pres">
      <dgm:prSet presAssocID="{AC5F1566-34B9-4B33-A552-2E5A240F953D}" presName="accent_2" presStyleCnt="0"/>
      <dgm:spPr/>
    </dgm:pt>
    <dgm:pt modelId="{7E418C60-25C2-432B-BD70-3B3333DE4F42}" type="pres">
      <dgm:prSet presAssocID="{AC5F1566-34B9-4B33-A552-2E5A240F953D}" presName="accentRepeatNode" presStyleLbl="solidFgAcc1" presStyleIdx="1" presStyleCnt="3" custScaleY="15736"/>
      <dgm:spPr/>
    </dgm:pt>
    <dgm:pt modelId="{F574099D-9819-44DD-A1CB-998A657B0887}" type="pres">
      <dgm:prSet presAssocID="{EE76D900-6C84-41F9-A13C-63B1756919D1}" presName="text_3" presStyleLbl="node1" presStyleIdx="2" presStyleCnt="3">
        <dgm:presLayoutVars>
          <dgm:bulletEnabled val="1"/>
        </dgm:presLayoutVars>
      </dgm:prSet>
      <dgm:spPr/>
    </dgm:pt>
    <dgm:pt modelId="{35214A38-C884-45DA-A43E-D6E14E1BC9FE}" type="pres">
      <dgm:prSet presAssocID="{EE76D900-6C84-41F9-A13C-63B1756919D1}" presName="accent_3" presStyleCnt="0"/>
      <dgm:spPr/>
    </dgm:pt>
    <dgm:pt modelId="{60CB7AF5-39C6-4519-B03C-B7D0AEEF1A69}" type="pres">
      <dgm:prSet presAssocID="{EE76D900-6C84-41F9-A13C-63B1756919D1}" presName="accentRepeatNode" presStyleLbl="solidFgAcc1" presStyleIdx="2" presStyleCnt="3" custScaleY="15736"/>
      <dgm:spPr/>
    </dgm:pt>
  </dgm:ptLst>
  <dgm:cxnLst>
    <dgm:cxn modelId="{B4BB770E-3B66-4295-8675-4E25BAB13DC5}" type="presOf" srcId="{AC5F1566-34B9-4B33-A552-2E5A240F953D}" destId="{82C167B3-3443-453D-A22F-4672C2EF5DC7}" srcOrd="0" destOrd="0" presId="urn:microsoft.com/office/officeart/2008/layout/VerticalCurvedList"/>
    <dgm:cxn modelId="{8B32A116-2133-446F-AE62-1ED5E47D625E}" srcId="{E46622A7-465B-4FB8-8F03-4BCD5A0875F7}" destId="{EE76D900-6C84-41F9-A13C-63B1756919D1}" srcOrd="2" destOrd="0" parTransId="{4C6FE764-DDCD-4778-B2D0-70E617C596E3}" sibTransId="{9B7BEFB2-3F37-4EF1-B331-0EAE0E295529}"/>
    <dgm:cxn modelId="{7DD6B035-C28C-4DC5-B382-B6808AE0C0C9}" srcId="{E46622A7-465B-4FB8-8F03-4BCD5A0875F7}" destId="{AC5F1566-34B9-4B33-A552-2E5A240F953D}" srcOrd="1" destOrd="0" parTransId="{FE77FC5B-654F-4C81-8E3C-863AA799C4F3}" sibTransId="{460A8055-4049-4FB1-9BBB-C3BA65F01525}"/>
    <dgm:cxn modelId="{BE95533A-27CE-466C-9CDE-D44E6B159312}" type="presOf" srcId="{E46622A7-465B-4FB8-8F03-4BCD5A0875F7}" destId="{75744604-9633-436D-9D91-6284C5A17C45}" srcOrd="0" destOrd="0" presId="urn:microsoft.com/office/officeart/2008/layout/VerticalCurvedList"/>
    <dgm:cxn modelId="{4E4DDF6D-B8F4-414F-92BD-5A1848C1CA30}" type="presOf" srcId="{EE76D900-6C84-41F9-A13C-63B1756919D1}" destId="{F574099D-9819-44DD-A1CB-998A657B0887}" srcOrd="0" destOrd="0" presId="urn:microsoft.com/office/officeart/2008/layout/VerticalCurvedList"/>
    <dgm:cxn modelId="{F71F6CB3-DA70-4D69-BD43-C7DC001281F9}" srcId="{E46622A7-465B-4FB8-8F03-4BCD5A0875F7}" destId="{8DB286F7-9CFF-4A91-9F1D-992552232EAD}" srcOrd="0" destOrd="0" parTransId="{69EC7214-5921-44C2-87F5-69CA5179D3A2}" sibTransId="{666DDB63-1B53-434D-9791-07650620FD93}"/>
    <dgm:cxn modelId="{91CEB9C7-7B19-4F58-A71E-968A48A115BE}" type="presOf" srcId="{8DB286F7-9CFF-4A91-9F1D-992552232EAD}" destId="{9949FC9E-F8AA-4911-86B2-3E51003328D9}" srcOrd="0" destOrd="0" presId="urn:microsoft.com/office/officeart/2008/layout/VerticalCurvedList"/>
    <dgm:cxn modelId="{4D044BFB-8D1A-4C18-A4DA-EC0373E5A901}" type="presOf" srcId="{666DDB63-1B53-434D-9791-07650620FD93}" destId="{BC22D9E6-985C-4355-90CA-F1F830B5A783}" srcOrd="0" destOrd="0" presId="urn:microsoft.com/office/officeart/2008/layout/VerticalCurvedList"/>
    <dgm:cxn modelId="{A1D7EAF7-6D69-4072-8927-16168D7E6FFA}" type="presParOf" srcId="{75744604-9633-436D-9D91-6284C5A17C45}" destId="{47B98365-14BE-49BC-A047-A70386E024C9}" srcOrd="0" destOrd="0" presId="urn:microsoft.com/office/officeart/2008/layout/VerticalCurvedList"/>
    <dgm:cxn modelId="{5A55C0CC-2C8B-4210-B2BE-9DCDDB8BA7B5}" type="presParOf" srcId="{47B98365-14BE-49BC-A047-A70386E024C9}" destId="{6E37BD91-AD57-49EE-A67F-4FC4538E5CE7}" srcOrd="0" destOrd="0" presId="urn:microsoft.com/office/officeart/2008/layout/VerticalCurvedList"/>
    <dgm:cxn modelId="{16744CE4-B354-4225-86BD-87A617AEBCC0}" type="presParOf" srcId="{6E37BD91-AD57-49EE-A67F-4FC4538E5CE7}" destId="{BBE48FBC-F167-4AAF-9C96-9AE08C150BE4}" srcOrd="0" destOrd="0" presId="urn:microsoft.com/office/officeart/2008/layout/VerticalCurvedList"/>
    <dgm:cxn modelId="{F8D5577C-6815-4C0B-A9F2-366B9EC05395}" type="presParOf" srcId="{6E37BD91-AD57-49EE-A67F-4FC4538E5CE7}" destId="{BC22D9E6-985C-4355-90CA-F1F830B5A783}" srcOrd="1" destOrd="0" presId="urn:microsoft.com/office/officeart/2008/layout/VerticalCurvedList"/>
    <dgm:cxn modelId="{A814F279-C2B0-4C35-BC65-F8B4E183CC3F}" type="presParOf" srcId="{6E37BD91-AD57-49EE-A67F-4FC4538E5CE7}" destId="{14AFD8CC-F082-47DE-9F93-30D12C914831}" srcOrd="2" destOrd="0" presId="urn:microsoft.com/office/officeart/2008/layout/VerticalCurvedList"/>
    <dgm:cxn modelId="{BEA38852-53A7-4995-A7D3-1C5928DA3759}" type="presParOf" srcId="{6E37BD91-AD57-49EE-A67F-4FC4538E5CE7}" destId="{FB057457-43BF-415A-B211-03EA61E581A3}" srcOrd="3" destOrd="0" presId="urn:microsoft.com/office/officeart/2008/layout/VerticalCurvedList"/>
    <dgm:cxn modelId="{A0897771-DDD7-4C3E-B277-005976F3743C}" type="presParOf" srcId="{47B98365-14BE-49BC-A047-A70386E024C9}" destId="{9949FC9E-F8AA-4911-86B2-3E51003328D9}" srcOrd="1" destOrd="0" presId="urn:microsoft.com/office/officeart/2008/layout/VerticalCurvedList"/>
    <dgm:cxn modelId="{6E0D7CB1-8B28-4D25-B2D0-FF6685E593B6}" type="presParOf" srcId="{47B98365-14BE-49BC-A047-A70386E024C9}" destId="{C99C7CDA-9D70-4080-8A47-D0E55F126A3D}" srcOrd="2" destOrd="0" presId="urn:microsoft.com/office/officeart/2008/layout/VerticalCurvedList"/>
    <dgm:cxn modelId="{D65BEAE1-378F-48B9-9B0F-7FE4B84B211A}" type="presParOf" srcId="{C99C7CDA-9D70-4080-8A47-D0E55F126A3D}" destId="{FB5EA88E-99E2-4864-89C7-848913844DFA}" srcOrd="0" destOrd="0" presId="urn:microsoft.com/office/officeart/2008/layout/VerticalCurvedList"/>
    <dgm:cxn modelId="{26EA460F-42D3-4343-AC69-A75633AC1A6E}" type="presParOf" srcId="{47B98365-14BE-49BC-A047-A70386E024C9}" destId="{82C167B3-3443-453D-A22F-4672C2EF5DC7}" srcOrd="3" destOrd="0" presId="urn:microsoft.com/office/officeart/2008/layout/VerticalCurvedList"/>
    <dgm:cxn modelId="{83F2AB3C-64A9-4DFE-ACEC-1245011B1627}" type="presParOf" srcId="{47B98365-14BE-49BC-A047-A70386E024C9}" destId="{9AA310E7-809A-479D-B56D-383393975555}" srcOrd="4" destOrd="0" presId="urn:microsoft.com/office/officeart/2008/layout/VerticalCurvedList"/>
    <dgm:cxn modelId="{BC6F5C7B-0C9E-4047-86C2-271EA690C317}" type="presParOf" srcId="{9AA310E7-809A-479D-B56D-383393975555}" destId="{7E418C60-25C2-432B-BD70-3B3333DE4F42}" srcOrd="0" destOrd="0" presId="urn:microsoft.com/office/officeart/2008/layout/VerticalCurvedList"/>
    <dgm:cxn modelId="{95433FC5-53D2-40D6-8015-C9EAF5AF0DB1}" type="presParOf" srcId="{47B98365-14BE-49BC-A047-A70386E024C9}" destId="{F574099D-9819-44DD-A1CB-998A657B0887}" srcOrd="5" destOrd="0" presId="urn:microsoft.com/office/officeart/2008/layout/VerticalCurvedList"/>
    <dgm:cxn modelId="{F9DA40CD-9416-4731-B2AA-1C05BAE28B21}" type="presParOf" srcId="{47B98365-14BE-49BC-A047-A70386E024C9}" destId="{35214A38-C884-45DA-A43E-D6E14E1BC9FE}" srcOrd="6" destOrd="0" presId="urn:microsoft.com/office/officeart/2008/layout/VerticalCurvedList"/>
    <dgm:cxn modelId="{F593FDED-DC5D-42A8-895A-DA6041066129}" type="presParOf" srcId="{35214A38-C884-45DA-A43E-D6E14E1BC9FE}" destId="{60CB7AF5-39C6-4519-B03C-B7D0AEEF1A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1CAF0-E623-4514-9C7B-5094BE5B81DE}">
      <dsp:nvSpPr>
        <dsp:cNvPr id="0" name=""/>
        <dsp:cNvSpPr/>
      </dsp:nvSpPr>
      <dsp:spPr>
        <a:xfrm>
          <a:off x="-5022187" y="-769735"/>
          <a:ext cx="5983283" cy="5983283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F66AB-8CC4-445A-B1A8-C8D062E01E4E}">
      <dsp:nvSpPr>
        <dsp:cNvPr id="0" name=""/>
        <dsp:cNvSpPr/>
      </dsp:nvSpPr>
      <dsp:spPr>
        <a:xfrm>
          <a:off x="311733" y="202015"/>
          <a:ext cx="6373472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Problematique</a:t>
          </a:r>
          <a:endParaRPr lang="en-GB" sz="2000" kern="1200" dirty="0"/>
        </a:p>
      </dsp:txBody>
      <dsp:txXfrm>
        <a:off x="311733" y="202015"/>
        <a:ext cx="6373472" cy="403853"/>
      </dsp:txXfrm>
    </dsp:sp>
    <dsp:sp modelId="{50AAEBA0-1BFA-4240-A7E2-803FE58AFEFC}">
      <dsp:nvSpPr>
        <dsp:cNvPr id="0" name=""/>
        <dsp:cNvSpPr/>
      </dsp:nvSpPr>
      <dsp:spPr>
        <a:xfrm>
          <a:off x="59324" y="151533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BAF4C1-46B4-4DA8-99E8-48433F11413D}">
      <dsp:nvSpPr>
        <dsp:cNvPr id="0" name=""/>
        <dsp:cNvSpPr/>
      </dsp:nvSpPr>
      <dsp:spPr>
        <a:xfrm>
          <a:off x="677459" y="808151"/>
          <a:ext cx="6007746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Présentation de la solution</a:t>
          </a:r>
          <a:endParaRPr lang="en-GB" sz="2000" kern="1200" dirty="0"/>
        </a:p>
      </dsp:txBody>
      <dsp:txXfrm>
        <a:off x="677459" y="808151"/>
        <a:ext cx="6007746" cy="403853"/>
      </dsp:txXfrm>
    </dsp:sp>
    <dsp:sp modelId="{95F44FE4-F40F-42A3-B52E-2D44C40F7800}">
      <dsp:nvSpPr>
        <dsp:cNvPr id="0" name=""/>
        <dsp:cNvSpPr/>
      </dsp:nvSpPr>
      <dsp:spPr>
        <a:xfrm>
          <a:off x="425050" y="757669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087C732-593D-4D60-AFD4-B823BB98901C}">
      <dsp:nvSpPr>
        <dsp:cNvPr id="0" name=""/>
        <dsp:cNvSpPr/>
      </dsp:nvSpPr>
      <dsp:spPr>
        <a:xfrm>
          <a:off x="877875" y="1413843"/>
          <a:ext cx="5807331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Création d un </a:t>
          </a:r>
          <a:r>
            <a:rPr lang="fr-FR" sz="2000" kern="1200" dirty="0" err="1"/>
            <a:t>schema</a:t>
          </a:r>
          <a:endParaRPr lang="en-GB" sz="2000" kern="1200" dirty="0"/>
        </a:p>
      </dsp:txBody>
      <dsp:txXfrm>
        <a:off x="877875" y="1413843"/>
        <a:ext cx="5807331" cy="403853"/>
      </dsp:txXfrm>
    </dsp:sp>
    <dsp:sp modelId="{875CCEB1-00C0-46F9-82DC-DB9A0EFB6E88}">
      <dsp:nvSpPr>
        <dsp:cNvPr id="0" name=""/>
        <dsp:cNvSpPr/>
      </dsp:nvSpPr>
      <dsp:spPr>
        <a:xfrm>
          <a:off x="625466" y="1363361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551CC81-1483-45EC-BEAD-D4CA50845BDA}">
      <dsp:nvSpPr>
        <dsp:cNvPr id="0" name=""/>
        <dsp:cNvSpPr/>
      </dsp:nvSpPr>
      <dsp:spPr>
        <a:xfrm>
          <a:off x="941865" y="2019979"/>
          <a:ext cx="5743340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Les différentes tables </a:t>
          </a:r>
          <a:endParaRPr lang="en-GB" sz="2000" kern="1200" dirty="0"/>
        </a:p>
      </dsp:txBody>
      <dsp:txXfrm>
        <a:off x="941865" y="2019979"/>
        <a:ext cx="5743340" cy="403853"/>
      </dsp:txXfrm>
    </dsp:sp>
    <dsp:sp modelId="{2C17E281-FA56-4396-AF22-26939336CBC4}">
      <dsp:nvSpPr>
        <dsp:cNvPr id="0" name=""/>
        <dsp:cNvSpPr/>
      </dsp:nvSpPr>
      <dsp:spPr>
        <a:xfrm>
          <a:off x="689457" y="1969497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ED24B92-5F7D-42D1-9454-A55DB352CAC4}">
      <dsp:nvSpPr>
        <dsp:cNvPr id="0" name=""/>
        <dsp:cNvSpPr/>
      </dsp:nvSpPr>
      <dsp:spPr>
        <a:xfrm>
          <a:off x="877875" y="2626115"/>
          <a:ext cx="5807331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Import des donnees existantes en csv</a:t>
          </a:r>
          <a:endParaRPr lang="en-GB" sz="2000" kern="1200" dirty="0"/>
        </a:p>
      </dsp:txBody>
      <dsp:txXfrm>
        <a:off x="877875" y="2626115"/>
        <a:ext cx="5807331" cy="403853"/>
      </dsp:txXfrm>
    </dsp:sp>
    <dsp:sp modelId="{59658618-7C19-4840-B9ED-0E8392BFEC83}">
      <dsp:nvSpPr>
        <dsp:cNvPr id="0" name=""/>
        <dsp:cNvSpPr/>
      </dsp:nvSpPr>
      <dsp:spPr>
        <a:xfrm>
          <a:off x="625466" y="2575633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BCFCFB-394B-4F2E-9860-2EB3745B4E10}">
      <dsp:nvSpPr>
        <dsp:cNvPr id="0" name=""/>
        <dsp:cNvSpPr/>
      </dsp:nvSpPr>
      <dsp:spPr>
        <a:xfrm>
          <a:off x="677459" y="3231806"/>
          <a:ext cx="6007746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Requête pour extraire les donnees</a:t>
          </a:r>
        </a:p>
      </dsp:txBody>
      <dsp:txXfrm>
        <a:off x="677459" y="3231806"/>
        <a:ext cx="6007746" cy="403853"/>
      </dsp:txXfrm>
    </dsp:sp>
    <dsp:sp modelId="{D874B4DB-3EFD-40A3-8661-878BEBC4631E}">
      <dsp:nvSpPr>
        <dsp:cNvPr id="0" name=""/>
        <dsp:cNvSpPr/>
      </dsp:nvSpPr>
      <dsp:spPr>
        <a:xfrm>
          <a:off x="425050" y="3181325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724064-F49F-4B72-80C6-E930313921D6}">
      <dsp:nvSpPr>
        <dsp:cNvPr id="0" name=""/>
        <dsp:cNvSpPr/>
      </dsp:nvSpPr>
      <dsp:spPr>
        <a:xfrm>
          <a:off x="311733" y="3837942"/>
          <a:ext cx="6373472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Création des vues</a:t>
          </a:r>
        </a:p>
      </dsp:txBody>
      <dsp:txXfrm>
        <a:off x="311733" y="3837942"/>
        <a:ext cx="6373472" cy="403853"/>
      </dsp:txXfrm>
    </dsp:sp>
    <dsp:sp modelId="{AAB0FF66-D3F9-4D6E-9BBD-9762D0E76AD4}">
      <dsp:nvSpPr>
        <dsp:cNvPr id="0" name=""/>
        <dsp:cNvSpPr/>
      </dsp:nvSpPr>
      <dsp:spPr>
        <a:xfrm>
          <a:off x="59324" y="3787460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D9E6-985C-4355-90CA-F1F830B5A78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FC9E-F8AA-4911-86B2-3E51003328D9}">
      <dsp:nvSpPr>
        <dsp:cNvPr id="0" name=""/>
        <dsp:cNvSpPr/>
      </dsp:nvSpPr>
      <dsp:spPr>
        <a:xfrm>
          <a:off x="752110" y="925134"/>
          <a:ext cx="7301111" cy="317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Problematique</a:t>
          </a:r>
          <a:endParaRPr lang="en-GB" sz="1700" kern="1200" dirty="0"/>
        </a:p>
      </dsp:txBody>
      <dsp:txXfrm>
        <a:off x="752110" y="925134"/>
        <a:ext cx="7301111" cy="317197"/>
      </dsp:txXfrm>
    </dsp:sp>
    <dsp:sp modelId="{FB5EA88E-99E2-4864-89C7-848913844DFA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167B3-3443-453D-A22F-4672C2EF5DC7}">
      <dsp:nvSpPr>
        <dsp:cNvPr id="0" name=""/>
        <dsp:cNvSpPr/>
      </dsp:nvSpPr>
      <dsp:spPr>
        <a:xfrm>
          <a:off x="1146048" y="2550734"/>
          <a:ext cx="6907174" cy="317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1700" kern="1200" dirty="0"/>
            <a:t>Présentation de la solution</a:t>
          </a:r>
          <a:endParaRPr lang="en-GB" sz="1700" kern="1200" dirty="0"/>
        </a:p>
      </dsp:txBody>
      <dsp:txXfrm>
        <a:off x="1146048" y="2550734"/>
        <a:ext cx="6907174" cy="317197"/>
      </dsp:txXfrm>
    </dsp:sp>
    <dsp:sp modelId="{7E418C60-25C2-432B-BD70-3B3333DE4F42}">
      <dsp:nvSpPr>
        <dsp:cNvPr id="0" name=""/>
        <dsp:cNvSpPr/>
      </dsp:nvSpPr>
      <dsp:spPr>
        <a:xfrm>
          <a:off x="468714" y="2602748"/>
          <a:ext cx="1354666" cy="213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4099D-9819-44DD-A1CB-998A657B0887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752110" y="3793066"/>
        <a:ext cx="7301111" cy="1083733"/>
      </dsp:txXfrm>
    </dsp:sp>
    <dsp:sp modelId="{60CB7AF5-39C6-4519-B03C-B7D0AEEF1A69}">
      <dsp:nvSpPr>
        <dsp:cNvPr id="0" name=""/>
        <dsp:cNvSpPr/>
      </dsp:nvSpPr>
      <dsp:spPr>
        <a:xfrm>
          <a:off x="74777" y="4228348"/>
          <a:ext cx="1354666" cy="213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CRÉATION D'UNE BASE DE DONNÉES D UNE UNIVERSITE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-6040" r="6040"/>
          <a:stretch/>
        </p:blipFill>
        <p:spPr>
          <a:xfrm>
            <a:off x="457200" y="152400"/>
            <a:ext cx="11277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02" y="1019771"/>
            <a:ext cx="6912000" cy="365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0514" y="5224553"/>
            <a:ext cx="8316000" cy="15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4673600" y="281354"/>
            <a:ext cx="4681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des vues 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304800" y="4914586"/>
            <a:ext cx="1570892" cy="136116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2400" b="1" dirty="0"/>
              <a:t>PLAN</a:t>
            </a:r>
            <a:r>
              <a:rPr lang="fr-FR" dirty="0"/>
              <a:t> </a:t>
            </a:r>
            <a:endParaRPr dirty="0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541E0526-DBB8-D5FB-2A04-8A9F31FDA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12408"/>
              </p:ext>
            </p:extLst>
          </p:nvPr>
        </p:nvGraphicFramePr>
        <p:xfrm>
          <a:off x="2259887" y="1615156"/>
          <a:ext cx="6744531" cy="444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39EF5-9A14-2096-815C-F1C0A1F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FFDE3-3D7C-88AC-061A-CB0C907D6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4C9A9CB-D869-B02E-0628-F4D4CA2E2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614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62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-1" y="-61874"/>
            <a:ext cx="6137835" cy="1243298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Problématique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Tome est une université fictive qui cherche a faciliter efficacement les donnees relatives a cette université: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087181" y="1305821"/>
            <a:ext cx="3332553" cy="5418666"/>
            <a:chOff x="1285496" y="0"/>
            <a:chExt cx="3332553" cy="5418666"/>
          </a:xfrm>
        </p:grpSpPr>
        <p:sp>
          <p:nvSpPr>
            <p:cNvPr id="155" name="Google Shape;155;p3"/>
            <p:cNvSpPr/>
            <p:nvPr/>
          </p:nvSpPr>
          <p:spPr>
            <a:xfrm>
              <a:off x="2009900" y="0"/>
              <a:ext cx="2608149" cy="2608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586387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2586387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Suivi des notes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285496" y="1498803"/>
              <a:ext cx="2608149" cy="2608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81" y="23524"/>
                  </a:move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864922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1864922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Gestion des cours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95532" y="3176964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589816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589816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Gestion des enseignants et des étudiants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 rot="-5400000">
            <a:off x="5328829" y="2534827"/>
            <a:ext cx="369851" cy="19460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6746977" y="2616775"/>
            <a:ext cx="4837722" cy="1624450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sur l'efficacité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l'université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4446954" cy="6213231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d'une base de données pour centraliser et organiser les données de l'université Tome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5581622" y="2071607"/>
            <a:ext cx="4877105" cy="4595108"/>
            <a:chOff x="1733271" y="189716"/>
            <a:chExt cx="4877105" cy="4595108"/>
          </a:xfrm>
        </p:grpSpPr>
        <p:sp>
          <p:nvSpPr>
            <p:cNvPr id="172" name="Google Shape;172;p4"/>
            <p:cNvSpPr/>
            <p:nvPr/>
          </p:nvSpPr>
          <p:spPr>
            <a:xfrm>
              <a:off x="3106063" y="3977688"/>
              <a:ext cx="74955" cy="74955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939902" y="4045218"/>
              <a:ext cx="74955" cy="74955"/>
            </a:xfrm>
            <a:prstGeom prst="ellipse">
              <a:avLst/>
            </a:prstGeom>
            <a:gradFill>
              <a:gsLst>
                <a:gs pos="0">
                  <a:srgbClr val="6DB1D7"/>
                </a:gs>
                <a:gs pos="50000">
                  <a:srgbClr val="50A9D8"/>
                </a:gs>
                <a:gs pos="100000">
                  <a:srgbClr val="3F96C5"/>
                </a:gs>
              </a:gsLst>
              <a:lin ang="5400000" scaled="0"/>
            </a:gradFill>
            <a:ln w="9525" cap="flat" cmpd="sng">
              <a:solidFill>
                <a:srgbClr val="57A8D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770072" y="4101043"/>
              <a:ext cx="74955" cy="74955"/>
            </a:xfrm>
            <a:prstGeom prst="ellipse">
              <a:avLst/>
            </a:prstGeom>
            <a:gradFill>
              <a:gsLst>
                <a:gs pos="0">
                  <a:srgbClr val="6BBDD5"/>
                </a:gs>
                <a:gs pos="50000">
                  <a:srgbClr val="4DB9D6"/>
                </a:gs>
                <a:gs pos="100000">
                  <a:srgbClr val="3DA7C3"/>
                </a:gs>
              </a:gsLst>
              <a:lin ang="5400000" scaled="0"/>
            </a:gradFill>
            <a:ln w="9525" cap="flat" cmpd="sng">
              <a:solidFill>
                <a:srgbClr val="55B6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597621" y="4144262"/>
              <a:ext cx="74955" cy="74955"/>
            </a:xfrm>
            <a:prstGeom prst="ellipse">
              <a:avLst/>
            </a:prstGeom>
            <a:gradFill>
              <a:gsLst>
                <a:gs pos="0">
                  <a:srgbClr val="69CAD3"/>
                </a:gs>
                <a:gs pos="50000">
                  <a:srgbClr val="4AC9D4"/>
                </a:gs>
                <a:gs pos="100000">
                  <a:srgbClr val="3AB7C1"/>
                </a:gs>
              </a:gsLst>
              <a:lin ang="5400000" scaled="0"/>
            </a:gradFill>
            <a:ln w="9525" cap="flat" cmpd="sng">
              <a:solidFill>
                <a:srgbClr val="52C4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012871" y="3324000"/>
              <a:ext cx="74955" cy="74955"/>
            </a:xfrm>
            <a:prstGeom prst="ellipse">
              <a:avLst/>
            </a:prstGeom>
            <a:gradFill>
              <a:gsLst>
                <a:gs pos="0">
                  <a:srgbClr val="68D0C9"/>
                </a:gs>
                <a:gs pos="50000">
                  <a:srgbClr val="49D1C7"/>
                </a:gs>
                <a:gs pos="100000">
                  <a:srgbClr val="3ABFB6"/>
                </a:gs>
              </a:gsLst>
              <a:lin ang="5400000" scaled="0"/>
            </a:gradFill>
            <a:ln w="9525" cap="flat" cmpd="sng">
              <a:solidFill>
                <a:srgbClr val="51CB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81305" y="3457259"/>
              <a:ext cx="74955" cy="74955"/>
            </a:xfrm>
            <a:prstGeom prst="ellipse">
              <a:avLst/>
            </a:prstGeom>
            <a:gradFill>
              <a:gsLst>
                <a:gs pos="0">
                  <a:srgbClr val="67CEB9"/>
                </a:gs>
                <a:gs pos="50000">
                  <a:srgbClr val="48CDB4"/>
                </a:gs>
                <a:gs pos="100000">
                  <a:srgbClr val="38BCA3"/>
                </a:gs>
              </a:gsLst>
              <a:lin ang="5400000" scaled="0"/>
            </a:gradFill>
            <a:ln w="9525" cap="flat" cmpd="sng">
              <a:solidFill>
                <a:srgbClr val="4FC8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557479" y="2513642"/>
              <a:ext cx="74955" cy="74955"/>
            </a:xfrm>
            <a:prstGeom prst="ellipse">
              <a:avLst/>
            </a:prstGeom>
            <a:gradFill>
              <a:gsLst>
                <a:gs pos="0">
                  <a:srgbClr val="65CCA8"/>
                </a:gs>
                <a:gs pos="50000">
                  <a:srgbClr val="45CCA0"/>
                </a:gs>
                <a:gs pos="100000">
                  <a:srgbClr val="36BA8E"/>
                </a:gs>
              </a:gsLst>
              <a:lin ang="5400000" scaled="0"/>
            </a:gradFill>
            <a:ln w="9525" cap="flat" cmpd="sng">
              <a:solidFill>
                <a:srgbClr val="4DC69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849964" y="1526356"/>
              <a:ext cx="74955" cy="74955"/>
            </a:xfrm>
            <a:prstGeom prst="ellipse">
              <a:avLst/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00" scaled="0"/>
            </a:gradFill>
            <a:ln w="9525" cap="flat" cmpd="sng">
              <a:solidFill>
                <a:srgbClr val="4CC3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703722" y="358541"/>
              <a:ext cx="74955" cy="74955"/>
            </a:xfrm>
            <a:prstGeom prst="ellipse">
              <a:avLst/>
            </a:prstGeom>
            <a:gradFill>
              <a:gsLst>
                <a:gs pos="0">
                  <a:srgbClr val="63C788"/>
                </a:gs>
                <a:gs pos="50000">
                  <a:srgbClr val="43C678"/>
                </a:gs>
                <a:gs pos="100000">
                  <a:srgbClr val="35B668"/>
                </a:gs>
              </a:gsLst>
              <a:lin ang="5400000" scaled="0"/>
            </a:gradFill>
            <a:ln w="9525" cap="flat" cmpd="sng">
              <a:solidFill>
                <a:srgbClr val="4AC17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812748" y="274353"/>
              <a:ext cx="74955" cy="74955"/>
            </a:xfrm>
            <a:prstGeom prst="ellipse">
              <a:avLst/>
            </a:prstGeom>
            <a:gradFill>
              <a:gsLst>
                <a:gs pos="0">
                  <a:srgbClr val="61C47A"/>
                </a:gs>
                <a:gs pos="50000">
                  <a:srgbClr val="41C364"/>
                </a:gs>
                <a:gs pos="100000">
                  <a:srgbClr val="33B255"/>
                </a:gs>
              </a:gsLst>
              <a:lin ang="5400000" scaled="0"/>
            </a:gradFill>
            <a:ln w="9525" cap="flat" cmpd="sng">
              <a:solidFill>
                <a:srgbClr val="48BE6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921775" y="189716"/>
              <a:ext cx="74955" cy="74955"/>
            </a:xfrm>
            <a:prstGeom prst="ellipse">
              <a:avLst/>
            </a:prstGeom>
            <a:gradFill>
              <a:gsLst>
                <a:gs pos="0">
                  <a:srgbClr val="60C36C"/>
                </a:gs>
                <a:gs pos="50000">
                  <a:srgbClr val="3FC152"/>
                </a:gs>
                <a:gs pos="100000">
                  <a:srgbClr val="32B043"/>
                </a:gs>
              </a:gsLst>
              <a:lin ang="5400000" scaled="0"/>
            </a:gradFill>
            <a:ln w="9525" cap="flat" cmpd="sng">
              <a:solidFill>
                <a:srgbClr val="46BC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031326" y="274353"/>
              <a:ext cx="74955" cy="74955"/>
            </a:xfrm>
            <a:prstGeom prst="ellipse">
              <a:avLst/>
            </a:prstGeom>
            <a:gradFill>
              <a:gsLst>
                <a:gs pos="0">
                  <a:srgbClr val="5FC15F"/>
                </a:gs>
                <a:gs pos="50000">
                  <a:srgbClr val="3FBD3F"/>
                </a:gs>
                <a:gs pos="100000">
                  <a:srgbClr val="32AD32"/>
                </a:gs>
              </a:gsLst>
              <a:lin ang="5400000" scaled="0"/>
            </a:gradFill>
            <a:ln w="9525" cap="flat" cmpd="sng">
              <a:solidFill>
                <a:srgbClr val="45B9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140352" y="358541"/>
              <a:ext cx="74955" cy="74955"/>
            </a:xfrm>
            <a:prstGeom prst="ellipse">
              <a:avLst/>
            </a:prstGeom>
            <a:gradFill>
              <a:gsLst>
                <a:gs pos="0">
                  <a:srgbClr val="69BD5E"/>
                </a:gs>
                <a:gs pos="50000">
                  <a:srgbClr val="51B93E"/>
                </a:gs>
                <a:gs pos="100000">
                  <a:srgbClr val="43A832"/>
                </a:gs>
              </a:gsLst>
              <a:lin ang="5400000" scaled="0"/>
            </a:gradFill>
            <a:ln w="9525" cap="flat" cmpd="sng">
              <a:solidFill>
                <a:srgbClr val="55B4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921775" y="367995"/>
              <a:ext cx="74955" cy="74955"/>
            </a:xfrm>
            <a:prstGeom prst="ellipse">
              <a:avLst/>
            </a:prstGeom>
            <a:gradFill>
              <a:gsLst>
                <a:gs pos="0">
                  <a:srgbClr val="73BA5E"/>
                </a:gs>
                <a:gs pos="50000">
                  <a:srgbClr val="5FB53E"/>
                </a:gs>
                <a:gs pos="100000">
                  <a:srgbClr val="52A432"/>
                </a:gs>
              </a:gsLst>
              <a:lin ang="5400000" scaled="0"/>
            </a:gradFill>
            <a:ln w="9525" cap="flat" cmpd="sng">
              <a:solidFill>
                <a:srgbClr val="62B0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921775" y="546273"/>
              <a:ext cx="74955" cy="74955"/>
            </a:xfrm>
            <a:prstGeom prst="ellipse">
              <a:avLst/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 w="9525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167008" y="4351733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188150" y="4372875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fr-FR" sz="13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Création de la BD et du schéma</a:t>
              </a:r>
              <a:endPara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33271" y="3863674"/>
              <a:ext cx="749033" cy="74868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0998" r="-20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656758" y="3712364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9D0D1"/>
                </a:gs>
                <a:gs pos="50000">
                  <a:srgbClr val="4AD0D2"/>
                </a:gs>
                <a:gs pos="100000">
                  <a:srgbClr val="3ABF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677900" y="3733506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 différentes tables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152189" y="3351798"/>
              <a:ext cx="749033" cy="74868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t="-999" b="-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397892" y="2930193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4419034" y="2951335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 et ajout des donnees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769851" y="2612122"/>
              <a:ext cx="749033" cy="74868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799928" y="2022305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0C165"/>
                </a:gs>
                <a:gs pos="50000">
                  <a:srgbClr val="3FBF47"/>
                </a:gs>
                <a:gs pos="100000">
                  <a:srgbClr val="32AE3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4821070" y="2043447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Création des vues</a:t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323701" y="1661302"/>
              <a:ext cx="749033" cy="74868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995420" y="1117687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5016562" y="1138829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Extraction de donnees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335034" y="665045"/>
              <a:ext cx="749033" cy="74868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4"/>
          <p:cNvSpPr txBox="1"/>
          <p:nvPr/>
        </p:nvSpPr>
        <p:spPr>
          <a:xfrm>
            <a:off x="3938954" y="2820349"/>
            <a:ext cx="28330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478724" y="219253"/>
            <a:ext cx="4108938" cy="55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9142"/>
              </a:buClr>
              <a:buSzPts val="1800"/>
              <a:buFont typeface="Calibri"/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du schéma de la base de donnees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7382" y="980228"/>
            <a:ext cx="3996000" cy="120589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9" name="Google Shape;209;p5"/>
          <p:cNvSpPr txBox="1"/>
          <p:nvPr/>
        </p:nvSpPr>
        <p:spPr>
          <a:xfrm>
            <a:off x="617195" y="2382664"/>
            <a:ext cx="4291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des tables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373" y="2948538"/>
            <a:ext cx="5848393" cy="37052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1" name="Google Shape;211;p5"/>
          <p:cNvSpPr/>
          <p:nvPr/>
        </p:nvSpPr>
        <p:spPr>
          <a:xfrm>
            <a:off x="6648995" y="5029199"/>
            <a:ext cx="3246118" cy="6008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658" y="219253"/>
            <a:ext cx="3545451" cy="465319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3" name="Google Shape;213;p5"/>
          <p:cNvSpPr txBox="1"/>
          <p:nvPr/>
        </p:nvSpPr>
        <p:spPr>
          <a:xfrm>
            <a:off x="10076342" y="5144978"/>
            <a:ext cx="1567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874604" y="553167"/>
            <a:ext cx="5379720" cy="75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9142"/>
              </a:buClr>
              <a:buSzPts val="2400"/>
              <a:buFont typeface="Calibri"/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Import et Insertion des donnees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5932" y="4465493"/>
            <a:ext cx="6057944" cy="121920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0" name="Google Shape;220;p6" descr="Le fichier CSV : définition, création et utilisation | Adob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004" y="5516800"/>
            <a:ext cx="1341200" cy="13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063" y="1271952"/>
            <a:ext cx="8524937" cy="16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/>
          <p:nvPr/>
        </p:nvSpPr>
        <p:spPr>
          <a:xfrm>
            <a:off x="1798918" y="5767293"/>
            <a:ext cx="1912470" cy="53753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7177741" y="2900739"/>
            <a:ext cx="248920" cy="137841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351" y="1638632"/>
            <a:ext cx="8305861" cy="421101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9" name="Google Shape;229;p7"/>
          <p:cNvSpPr txBox="1"/>
          <p:nvPr/>
        </p:nvSpPr>
        <p:spPr>
          <a:xfrm>
            <a:off x="4318781" y="91441"/>
            <a:ext cx="59858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Sélection des donnees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555674" y="823686"/>
            <a:ext cx="3819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770012" y="5739617"/>
            <a:ext cx="794825" cy="102694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4618" y="1652553"/>
            <a:ext cx="8425657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519311" y="815926"/>
            <a:ext cx="3974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Grand écran</PresentationFormat>
  <Paragraphs>38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Arial</vt:lpstr>
      <vt:lpstr>Thème Office</vt:lpstr>
      <vt:lpstr>CRÉATION D'UNE BASE DE DONNÉES D UNE UNIVERSITE</vt:lpstr>
      <vt:lpstr>PLAN </vt:lpstr>
      <vt:lpstr>Présentation PowerPoint</vt:lpstr>
      <vt:lpstr>Présentation PowerPoint</vt:lpstr>
      <vt:lpstr>Présentation PowerPoint</vt:lpstr>
      <vt:lpstr>Création du schéma de la base de donnees</vt:lpstr>
      <vt:lpstr>Import et Insertion des donnees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D'UNE BASE DE DONNÉES D UNE UNIVERSITE</dc:title>
  <dc:creator>Kpatcha Essossimna</dc:creator>
  <cp:lastModifiedBy>Kpatcha Essossimna</cp:lastModifiedBy>
  <cp:revision>1</cp:revision>
  <dcterms:created xsi:type="dcterms:W3CDTF">2024-06-26T07:46:41Z</dcterms:created>
  <dcterms:modified xsi:type="dcterms:W3CDTF">2024-07-01T16:28:11Z</dcterms:modified>
</cp:coreProperties>
</file>