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61" r:id="rId7"/>
    <p:sldId id="262" r:id="rId8"/>
    <p:sldId id="289" r:id="rId9"/>
    <p:sldId id="278" r:id="rId10"/>
    <p:sldId id="270" r:id="rId11"/>
    <p:sldId id="275" r:id="rId12"/>
    <p:sldId id="276" r:id="rId13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成者" initials="A" lastIdx="0" clrIdx="3"/>
  <p:cmAuthor id="5" name="ca" initials="c" lastIdx="1" clrIdx="4">
    <p:extLst>
      <p:ext uri="{19B8F6BF-5375-455C-9EA6-DF929625EA0E}">
        <p15:presenceInfo xmlns:p15="http://schemas.microsoft.com/office/powerpoint/2012/main" userId="c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84" y="7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A1D0CA5-F8AB-4C76-B067-DC72E79ABDD1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2025/8/17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AA31D33-6F21-48D4-AD4A-1ABC7B747250}" type="datetime1">
              <a:rPr lang="ja-JP" altLang="en-US" smtClean="0"/>
              <a:pPr/>
              <a:t>2025/8/17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4B9A9E5-4F7F-4A7D-9DE1-899232329269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3761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24750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ja-JP" smtClean="0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84216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ja-JP" smtClean="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45427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ja-JP" smtClean="0"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31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ja-JP" smtClean="0"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3580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ja-JP" smtClean="0"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98775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ja-JP" smtClean="0"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9320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ja-JP" smtClean="0"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pic>
        <p:nvPicPr>
          <p:cNvPr id="8" name="グラフィック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市場の比較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ja-JP" noProof="0"/>
              <a:t>#</a:t>
            </a:r>
          </a:p>
        </p:txBody>
      </p: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ja-JP" noProof="0"/>
              <a:t>#</a:t>
            </a:r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ja-JP" noProof="0"/>
              <a:t>#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22" name="コンテンツ プレースホルダー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ja-JP" altLang="en-US" noProof="0"/>
              <a:t>クリックして編集する</a:t>
            </a:r>
          </a:p>
        </p:txBody>
      </p:sp>
      <p:pic>
        <p:nvPicPr>
          <p:cNvPr id="11" name="グラフィック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グラフィック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グラフィック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コンテンツ プレースホルダー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26" name="コンテンツ プレースホルダー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endParaRPr lang="ja-JP" altLang="en-US" noProof="0"/>
          </a:p>
        </p:txBody>
      </p:sp>
      <p:sp>
        <p:nvSpPr>
          <p:cNvPr id="27" name="コンテンツ プレースホルダー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ピッチ デッキ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5CEABB6-07DC-46E8-9B57-56EC44A396E5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 段組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テキストを編集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ja-JP" altLang="en-US" noProof="0"/>
              <a:t>クリックしてマスター テキストを編集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ピッチ デッキ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5CEABB6-07DC-46E8-9B57-56EC44A396E5}" type="slidenum">
              <a:rPr lang="en-US" altLang="ja-JP" smtClean="0"/>
              <a:pPr/>
              <a:t>‹#›</a:t>
            </a:fld>
            <a:endParaRPr lang="ja-JP" altLang="en-US"/>
          </a:p>
        </p:txBody>
      </p:sp>
      <p:pic>
        <p:nvPicPr>
          <p:cNvPr id="11" name="グラフィック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グラフィック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タイトル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20" name="テキスト プレースホルダー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lvl="0" rtl="0"/>
            <a:r>
              <a:rPr lang="ja-JP" altLang="en-US" noProof="0"/>
              <a:t>クリックしてサブタイトルを追加</a:t>
            </a:r>
          </a:p>
        </p:txBody>
      </p:sp>
      <p:sp>
        <p:nvSpPr>
          <p:cNvPr id="25" name="テキスト プレースホルダー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26" name="テキスト プレースホルダー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lvl="0" rtl="0"/>
            <a:r>
              <a:rPr lang="ja-JP" altLang="en-US" noProof="0"/>
              <a:t>クリックしてサブタイトルを追加</a:t>
            </a:r>
          </a:p>
        </p:txBody>
      </p:sp>
      <p:sp>
        <p:nvSpPr>
          <p:cNvPr id="27" name="テキスト プレースホルダー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28" name="テキスト プレースホルダー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lvl="0" rtl="0"/>
            <a:r>
              <a:rPr lang="ja-JP" altLang="en-US" noProof="0"/>
              <a:t>クリックしてサブタイトルを追加</a:t>
            </a:r>
          </a:p>
        </p:txBody>
      </p:sp>
      <p:sp>
        <p:nvSpPr>
          <p:cNvPr id="29" name="テキスト プレースホルダー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21" name="日付プレースホルダー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22" name="フッター プレースホルダー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ピッチ デッキ</a:t>
            </a:r>
          </a:p>
        </p:txBody>
      </p:sp>
      <p:sp>
        <p:nvSpPr>
          <p:cNvPr id="24" name="スライド番号プレースホルダー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5CEABB6-07DC-46E8-9B57-56EC44A396E5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ムライン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長方形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クリックしてマスター タイトルの書式設定を編集</a:t>
            </a:r>
          </a:p>
        </p:txBody>
      </p:sp>
      <p:sp>
        <p:nvSpPr>
          <p:cNvPr id="6" name="テキスト プレースホルダー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年</a:t>
            </a:r>
            <a:endParaRPr lang="ja-JP" altLang="en-ZA" noProof="0"/>
          </a:p>
        </p:txBody>
      </p:sp>
      <p:sp>
        <p:nvSpPr>
          <p:cNvPr id="7" name="テキスト プレースホルダー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MM</a:t>
            </a:r>
            <a:endParaRPr lang="ja-JP" altLang="en-ZA" noProof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MM</a:t>
            </a:r>
            <a:endParaRPr lang="ja-JP" altLang="en-ZA" noProof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MM</a:t>
            </a:r>
            <a:endParaRPr lang="ja-JP" altLang="en-ZA" noProof="0"/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MM</a:t>
            </a:r>
            <a:endParaRPr lang="ja-JP" altLang="en-ZA" noProof="0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年</a:t>
            </a:r>
            <a:endParaRPr lang="ja-JP" altLang="en-ZA" noProof="0"/>
          </a:p>
        </p:txBody>
      </p:sp>
      <p:sp>
        <p:nvSpPr>
          <p:cNvPr id="12" name="テキスト プレースホルダー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MM</a:t>
            </a:r>
            <a:endParaRPr lang="ja-JP" altLang="en-ZA" noProof="0"/>
          </a:p>
        </p:txBody>
      </p:sp>
      <p:sp>
        <p:nvSpPr>
          <p:cNvPr id="13" name="テキスト プレースホルダー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MM</a:t>
            </a:r>
            <a:endParaRPr lang="ja-JP" altLang="en-ZA" noProof="0"/>
          </a:p>
        </p:txBody>
      </p:sp>
      <p:sp>
        <p:nvSpPr>
          <p:cNvPr id="14" name="テキスト プレースホルダー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MM</a:t>
            </a:r>
            <a:endParaRPr lang="ja-JP" altLang="en-ZA" noProof="0"/>
          </a:p>
        </p:txBody>
      </p:sp>
      <p:sp>
        <p:nvSpPr>
          <p:cNvPr id="15" name="テキスト プレースホルダー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MM</a:t>
            </a:r>
            <a:endParaRPr lang="ja-JP" altLang="en-ZA" noProof="0"/>
          </a:p>
        </p:txBody>
      </p:sp>
      <p:sp>
        <p:nvSpPr>
          <p:cNvPr id="16" name="テキスト プレースホルダー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MM</a:t>
            </a:r>
            <a:endParaRPr lang="ja-JP" altLang="en-ZA" noProof="0"/>
          </a:p>
        </p:txBody>
      </p:sp>
      <p:sp>
        <p:nvSpPr>
          <p:cNvPr id="17" name="テキスト プレースホルダー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MM</a:t>
            </a:r>
            <a:endParaRPr lang="ja-JP" altLang="en-ZA" noProof="0"/>
          </a:p>
        </p:txBody>
      </p:sp>
      <p:sp>
        <p:nvSpPr>
          <p:cNvPr id="18" name="テキスト プレースホルダー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MM</a:t>
            </a:r>
            <a:endParaRPr lang="ja-JP" altLang="en-ZA" noProof="0"/>
          </a:p>
        </p:txBody>
      </p:sp>
      <p:sp>
        <p:nvSpPr>
          <p:cNvPr id="19" name="テキスト プレースホルダー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MM</a:t>
            </a:r>
            <a:endParaRPr lang="ja-JP" altLang="en-ZA" noProof="0"/>
          </a:p>
        </p:txBody>
      </p:sp>
      <p:sp>
        <p:nvSpPr>
          <p:cNvPr id="20" name="テキスト プレースホルダー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MM</a:t>
            </a:r>
            <a:endParaRPr lang="ja-JP" altLang="en-ZA" noProof="0"/>
          </a:p>
        </p:txBody>
      </p:sp>
      <p:sp>
        <p:nvSpPr>
          <p:cNvPr id="21" name="テキスト プレースホルダー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MM</a:t>
            </a:r>
            <a:endParaRPr lang="ja-JP" altLang="en-ZA" noProof="0"/>
          </a:p>
        </p:txBody>
      </p:sp>
      <p:sp>
        <p:nvSpPr>
          <p:cNvPr id="22" name="テキスト プレースホルダー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MM</a:t>
            </a:r>
            <a:endParaRPr lang="ja-JP" altLang="en-ZA" noProof="0"/>
          </a:p>
        </p:txBody>
      </p:sp>
      <p:sp>
        <p:nvSpPr>
          <p:cNvPr id="23" name="テキスト プレースホルダー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MM</a:t>
            </a:r>
            <a:endParaRPr lang="ja-JP" altLang="en-ZA" noProof="0"/>
          </a:p>
        </p:txBody>
      </p:sp>
      <p:sp>
        <p:nvSpPr>
          <p:cNvPr id="24" name="テキスト プレースホルダー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MM</a:t>
            </a:r>
            <a:endParaRPr lang="ja-JP" altLang="en-ZA" noProof="0"/>
          </a:p>
        </p:txBody>
      </p:sp>
      <p:sp>
        <p:nvSpPr>
          <p:cNvPr id="25" name="テキスト プレースホルダー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MM</a:t>
            </a:r>
            <a:endParaRPr lang="ja-JP" altLang="en-ZA" noProof="0"/>
          </a:p>
        </p:txBody>
      </p:sp>
      <p:sp>
        <p:nvSpPr>
          <p:cNvPr id="26" name="テキスト プレースホルダー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MM</a:t>
            </a:r>
            <a:endParaRPr lang="ja-JP" altLang="en-ZA" noProof="0"/>
          </a:p>
        </p:txBody>
      </p:sp>
      <p:sp>
        <p:nvSpPr>
          <p:cNvPr id="27" name="テキスト プレースホルダー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MM</a:t>
            </a:r>
            <a:endParaRPr lang="ja-JP" altLang="en-ZA" noProof="0"/>
          </a:p>
        </p:txBody>
      </p:sp>
      <p:sp>
        <p:nvSpPr>
          <p:cNvPr id="28" name="テキスト プレースホルダー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MM</a:t>
            </a:r>
            <a:endParaRPr lang="ja-JP" altLang="en-ZA" noProof="0"/>
          </a:p>
        </p:txBody>
      </p:sp>
      <p:sp>
        <p:nvSpPr>
          <p:cNvPr id="29" name="テキスト プレースホルダー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MM</a:t>
            </a:r>
            <a:endParaRPr lang="ja-JP" altLang="en-ZA" noProof="0"/>
          </a:p>
        </p:txBody>
      </p:sp>
      <p:sp>
        <p:nvSpPr>
          <p:cNvPr id="30" name="テキスト プレースホルダー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MM</a:t>
            </a:r>
            <a:endParaRPr lang="ja-JP" altLang="en-ZA" noProof="0"/>
          </a:p>
        </p:txBody>
      </p:sp>
      <p:sp>
        <p:nvSpPr>
          <p:cNvPr id="31" name="テキスト プレースホルダー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MM</a:t>
            </a:r>
            <a:endParaRPr lang="ja-JP" altLang="en-ZA" noProof="0"/>
          </a:p>
        </p:txBody>
      </p:sp>
      <p:sp>
        <p:nvSpPr>
          <p:cNvPr id="32" name="長方形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ZA" noProof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日付プレースホルダー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37" name="フッター プレースホルダー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ピッチ デッキ</a:t>
            </a:r>
          </a:p>
        </p:txBody>
      </p:sp>
      <p:sp>
        <p:nvSpPr>
          <p:cNvPr id="38" name="スライド番号プレースホルダー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5CEABB6-07DC-46E8-9B57-56EC44A396E5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プレースホルダー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 </a:t>
            </a:r>
            <a:r>
              <a:rPr lang="en-US" altLang="ja-JP" noProof="0"/>
              <a:t>SmartArt </a:t>
            </a:r>
            <a:r>
              <a:rPr lang="ja-JP" altLang="en-US" noProof="0"/>
              <a:t>グラフィックを追加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ピッチ デッキ</a:t>
            </a:r>
          </a:p>
        </p:txBody>
      </p: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​​コネクタ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5CEABB6-07DC-46E8-9B57-56EC44A396E5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チーム スライド 4 ユーザー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7" name="図プレースホルダー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8" name="図プレースホルダー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9" name="図プレースホルダー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26" name="テキスト プレースホルダー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28" name="テキスト プレースホルダー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29" name="テキスト プレースホルダー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ピッチ デッキ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5CEABB6-07DC-46E8-9B57-56EC44A396E5}" type="slidenum">
              <a:rPr lang="en-US" altLang="ja-JP" smtClean="0"/>
              <a:pPr/>
              <a:t>‹#›</a:t>
            </a:fld>
            <a:endParaRPr lang="ja-JP" altLang="en-US"/>
          </a:p>
        </p:txBody>
      </p:sp>
      <p:cxnSp>
        <p:nvCxnSpPr>
          <p:cNvPr id="10" name="直線​​コネクタ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​​コネクタ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チーム スライド 8 ユーザー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7" name="図プレースホルダー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8" name="図プレースホルダー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19" name="図プレースホルダー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26" name="テキスト プレースホルダー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28" name="テキスト プレースホルダー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29" name="テキスト プレースホルダー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55" name="図プレースホルダー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56" name="図プレースホルダー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57" name="図プレースホルダー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58" name="図プレースホルダー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54" name="テキスト プレースホルダー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62" name="テキスト プレースホルダー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59" name="テキスト プレースホルダー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63" name="テキスト プレースホルダー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60" name="テキスト プレースホルダー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64" name="テキスト プレースホルダー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61" name="テキスト プレースホルダー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65" name="テキスト プレースホルダー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ピッチ デッキ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5CEABB6-07DC-46E8-9B57-56EC44A396E5}" type="slidenum">
              <a:rPr lang="en-US" altLang="ja-JP" smtClean="0"/>
              <a:pPr/>
              <a:t>‹#›</a:t>
            </a:fld>
            <a:endParaRPr lang="ja-JP" altLang="en-US"/>
          </a:p>
        </p:txBody>
      </p:sp>
      <p:pic>
        <p:nvPicPr>
          <p:cNvPr id="13" name="グラフィック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グラフィック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段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ja-JP" altLang="en-US" noProof="0"/>
              <a:t>クリックしてコンテンツを追加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ja-JP" noProof="0"/>
              <a:t>#</a:t>
            </a:r>
          </a:p>
        </p:txBody>
      </p:sp>
      <p:sp>
        <p:nvSpPr>
          <p:cNvPr id="17" name="テキスト プレースホルダー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24" name="コンテンツ プレースホルダー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ja-JP" altLang="en-US" noProof="0"/>
              <a:t>クリックしてコンテンツを追加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ja-JP" noProof="0"/>
              <a:t>#</a:t>
            </a:r>
          </a:p>
        </p:txBody>
      </p:sp>
      <p:sp>
        <p:nvSpPr>
          <p:cNvPr id="18" name="テキスト プレースホルダー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ja-JP" altLang="en-US" noProof="0"/>
              <a:t>クリックして編集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25" name="コンテンツ プレースホルダー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ja-JP" altLang="en-US" noProof="0"/>
              <a:t>クリックしてコンテンツを追加</a:t>
            </a:r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ja-JP" noProof="0"/>
              <a:t>#</a:t>
            </a:r>
          </a:p>
        </p:txBody>
      </p:sp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sp>
        <p:nvSpPr>
          <p:cNvPr id="22" name="コンテンツ プレースホルダー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26" name="コンテンツ プレースホルダー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ja-JP" altLang="en-US" noProof="0"/>
              <a:t>クリックしてコンテンツを追加</a:t>
            </a:r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ja-JP" noProof="0"/>
              <a:t>#</a:t>
            </a:r>
          </a:p>
        </p:txBody>
      </p:sp>
      <p:sp>
        <p:nvSpPr>
          <p:cNvPr id="23" name="テキスト プレースホルダー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クリックして編集</a:t>
            </a:r>
          </a:p>
        </p:txBody>
      </p: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​​コネクタ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コンテンツ プレースホルダー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ピッチ デッキ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5CEABB6-07DC-46E8-9B57-56EC44A396E5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サマリ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cxnSp>
        <p:nvCxnSpPr>
          <p:cNvPr id="23" name="直線​​コネクタ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​​コネクタ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日付プレースホルダー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22" name="フッター プレースホルダー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ピッチ デッキ</a:t>
            </a:r>
          </a:p>
        </p:txBody>
      </p:sp>
      <p:sp>
        <p:nvSpPr>
          <p:cNvPr id="24" name="スライド番号プレースホルダー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5CEABB6-07DC-46E8-9B57-56EC44A396E5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決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pic>
        <p:nvPicPr>
          <p:cNvPr id="6" name="グラフィック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日付プレースホルダー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altLang="ja-JP" noProof="0"/>
              <a:t>20XX</a:t>
            </a:r>
            <a:endParaRPr lang="ja-JP" altLang="en-US" noProof="0"/>
          </a:p>
        </p:txBody>
      </p:sp>
      <p:sp>
        <p:nvSpPr>
          <p:cNvPr id="10" name="フッター プレースホルダー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ja-JP" altLang="en-US" noProof="0"/>
              <a:t>ピッチ デッキ</a:t>
            </a:r>
          </a:p>
        </p:txBody>
      </p:sp>
      <p:sp>
        <p:nvSpPr>
          <p:cNvPr id="11" name="スライド番号プレースホルダー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議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グラフィック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altLang="ja-JP" noProof="0"/>
              <a:t>20XX</a:t>
            </a:r>
            <a:endParaRPr lang="ja-JP" altLang="en-US" noProof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ja-JP" altLang="en-US" noProof="0"/>
              <a:t>ピッチ デッキ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ムラ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グラフィック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クリックしてタイトルを編集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7" name="テキスト プレースホルダー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</p:txBody>
      </p:sp>
      <p:sp>
        <p:nvSpPr>
          <p:cNvPr id="18" name="テキスト プレースホルダー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9" name="テキスト プレースホルダー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34" name="テキスト プレースホルダー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35" name="テキスト プレースホルダー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36" name="テキスト プレースホルダー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37" name="テキスト プレースホルダー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cxnSp>
        <p:nvCxnSpPr>
          <p:cNvPr id="3" name="直線​​コネクタ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線​​コネクタ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ピッチ デッキ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5CEABB6-07DC-46E8-9B57-56EC44A396E5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 3 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15" name="テキスト プレースホルダー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lvl="0" rtl="0"/>
            <a:r>
              <a:rPr lang="ja-JP" altLang="en-US" noProof="0"/>
              <a:t>クリックしてサブタイトルを追加</a:t>
            </a:r>
          </a:p>
        </p:txBody>
      </p:sp>
      <p:sp>
        <p:nvSpPr>
          <p:cNvPr id="17" name="テキスト プレースホルダー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31" name="テキスト プレースホルダー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ja-JP" altLang="en-US" noProof="0"/>
              <a:t>クリックしてサブタイトルを追加</a:t>
            </a:r>
          </a:p>
        </p:txBody>
      </p:sp>
      <p:sp>
        <p:nvSpPr>
          <p:cNvPr id="32" name="テキスト プレースホルダー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33" name="テキスト プレースホルダー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ja-JP" altLang="en-US" noProof="0"/>
              <a:t>クリックしてサブタイトルを追加</a:t>
            </a:r>
          </a:p>
        </p:txBody>
      </p:sp>
      <p:sp>
        <p:nvSpPr>
          <p:cNvPr id="34" name="テキスト プレースホルダー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12" name="テキスト プレースホルダー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ja-JP" altLang="en-US" noProof="0"/>
              <a:t>クリックしてサブタイトルを追加</a:t>
            </a:r>
          </a:p>
        </p:txBody>
      </p:sp>
      <p:sp>
        <p:nvSpPr>
          <p:cNvPr id="13" name="テキスト プレースホルダー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ピッチ デッキ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5CEABB6-07DC-46E8-9B57-56EC44A396E5}" type="slidenum">
              <a:rPr lang="en-US" altLang="ja-JP" smtClean="0"/>
              <a:pPr/>
              <a:t>‹#›</a:t>
            </a:fld>
            <a:endParaRPr lang="ja-JP" altLang="en-US"/>
          </a:p>
        </p:txBody>
      </p:sp>
      <p:cxnSp>
        <p:nvCxnSpPr>
          <p:cNvPr id="2" name="直線​​コネクタ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​​コネクタ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グラフィック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グラフィック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 2 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sp>
        <p:nvSpPr>
          <p:cNvPr id="15" name="テキスト プレースホルダー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lvl="0" rtl="0"/>
            <a:r>
              <a:rPr lang="ja-JP" altLang="en-US" noProof="0"/>
              <a:t>クリックしてサブタイトルを追加</a:t>
            </a:r>
          </a:p>
        </p:txBody>
      </p:sp>
      <p:sp>
        <p:nvSpPr>
          <p:cNvPr id="17" name="テキスト プレースホルダー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lvl="0" rtl="0"/>
            <a:r>
              <a:rPr lang="ja-JP" altLang="en-US" noProof="0"/>
              <a:t>クリックしてサブタイトルを追加</a:t>
            </a:r>
          </a:p>
        </p:txBody>
      </p:sp>
      <p:sp>
        <p:nvSpPr>
          <p:cNvPr id="18" name="テキスト プレースホルダー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19" name="テキスト プレースホルダー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lvl="0" rtl="0"/>
            <a:r>
              <a:rPr lang="ja-JP" altLang="en-US" noProof="0"/>
              <a:t>クリックしてサブタイトルを追加</a:t>
            </a:r>
          </a:p>
        </p:txBody>
      </p:sp>
      <p:sp>
        <p:nvSpPr>
          <p:cNvPr id="20" name="テキスト プレースホルダー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23" name="テキスト プレースホルダー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lvl="0" rtl="0"/>
            <a:r>
              <a:rPr lang="ja-JP" altLang="en-US" noProof="0"/>
              <a:t>クリックしてサブタイトルを追加</a:t>
            </a:r>
          </a:p>
        </p:txBody>
      </p:sp>
      <p:sp>
        <p:nvSpPr>
          <p:cNvPr id="24" name="テキスト プレースホルダー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ピッチ デッキ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5CEABB6-07DC-46E8-9B57-56EC44A396E5}" type="slidenum">
              <a:rPr lang="en-US" altLang="ja-JP" smtClean="0"/>
              <a:pPr/>
              <a:t>‹#›</a:t>
            </a:fld>
            <a:endParaRPr lang="ja-JP" altLang="en-US"/>
          </a:p>
        </p:txBody>
      </p:sp>
      <p:pic>
        <p:nvPicPr>
          <p:cNvPr id="2" name="グラフィック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概要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cxnSp>
        <p:nvCxnSpPr>
          <p:cNvPr id="14" name="直線​​コネクタ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​​コネクタ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付プレースホルダー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10" name="フッター プレースホルダー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ピッチ デッキ</a:t>
            </a:r>
          </a:p>
        </p:txBody>
      </p:sp>
      <p:sp>
        <p:nvSpPr>
          <p:cNvPr id="11" name="スライド番号プレースホルダー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5CEABB6-07DC-46E8-9B57-56EC44A396E5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ja-JP" altLang="en-US" noProof="0"/>
              <a:t>クリックしてマスター タイトルのスタイルを編集</a:t>
            </a:r>
          </a:p>
        </p:txBody>
      </p:sp>
      <p:pic>
        <p:nvPicPr>
          <p:cNvPr id="5" name="グラフィック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lvl="0" rtl="0"/>
            <a:r>
              <a:rPr lang="ja-JP" altLang="en-US" noProof="0"/>
              <a:t>クリックしてサブタイトルを追加</a:t>
            </a:r>
          </a:p>
        </p:txBody>
      </p:sp>
      <p:sp>
        <p:nvSpPr>
          <p:cNvPr id="12" name="テキスト プレースホルダー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13" name="テキスト プレースホルダー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lvl="0" rtl="0"/>
            <a:r>
              <a:rPr lang="ja-JP" altLang="en-US" noProof="0"/>
              <a:t>クリックしてサブタイトルを追加</a:t>
            </a:r>
          </a:p>
        </p:txBody>
      </p:sp>
      <p:sp>
        <p:nvSpPr>
          <p:cNvPr id="14" name="テキスト プレースホルダー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15" name="テキスト プレースホルダー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lvl="0" rtl="0"/>
            <a:r>
              <a:rPr lang="ja-JP" altLang="en-US" noProof="0"/>
              <a:t>クリックしてサブタイトルを追加</a:t>
            </a:r>
          </a:p>
        </p:txBody>
      </p:sp>
      <p:sp>
        <p:nvSpPr>
          <p:cNvPr id="16" name="テキスト プレースホルダー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クリックしてテキストを追加</a:t>
            </a:r>
          </a:p>
        </p:txBody>
      </p:sp>
      <p:sp>
        <p:nvSpPr>
          <p:cNvPr id="17" name="日付プレースホルダー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18" name="フッター プレースホルダー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ピッチ デッキ</a:t>
            </a:r>
          </a:p>
        </p:txBody>
      </p:sp>
      <p:sp>
        <p:nvSpPr>
          <p:cNvPr id="19" name="スライド番号プレースホルダー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5CEABB6-07DC-46E8-9B57-56EC44A396E5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テキストを編集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ja-JP" altLang="en-US" noProof="0"/>
              <a:t>クリックしてマスター テキストを編集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クリックしてマスター テキストを編集</a:t>
            </a:r>
          </a:p>
        </p:txBody>
      </p:sp>
      <p:sp>
        <p:nvSpPr>
          <p:cNvPr id="22" name="コンテンツ プレースホルダー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ピッチ デッキ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5CEABB6-07DC-46E8-9B57-56EC44A396E5}" type="slidenum">
              <a:rPr lang="en-US" altLang="ja-JP" smtClean="0"/>
              <a:pPr/>
              <a:t>‹#›</a:t>
            </a:fld>
            <a:endParaRPr lang="ja-JP" altLang="en-US"/>
          </a:p>
        </p:txBody>
      </p:sp>
      <p:cxnSp>
        <p:nvCxnSpPr>
          <p:cNvPr id="16" name="直線​​コネクタ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​​コネクタ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クリックしてマスター テキストのスタイルを編集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ピッチ デッキ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5CEABB6-07DC-46E8-9B57-56EC44A396E5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8977" y="1752564"/>
            <a:ext cx="6125289" cy="1320836"/>
          </a:xfrm>
        </p:spPr>
        <p:txBody>
          <a:bodyPr rtlCol="0"/>
          <a:lstStyle/>
          <a:p>
            <a:pPr rtl="0"/>
            <a:br>
              <a:rPr lang="en-US" altLang="ja-JP" dirty="0">
                <a:latin typeface="Lucida Handwriting" panose="03010101010101010101" pitchFamily="66" charset="0"/>
              </a:rPr>
            </a:br>
            <a:r>
              <a:rPr lang="ja-JP" altLang="en-US" b="1" dirty="0">
                <a:latin typeface="Lucida Handwriting" panose="03010101010101010101" pitchFamily="66" charset="0"/>
              </a:rPr>
              <a:t>タイトル</a:t>
            </a:r>
            <a:br>
              <a:rPr lang="en-US" altLang="ja-JP" b="1" dirty="0">
                <a:latin typeface="Lucida Handwriting" panose="03010101010101010101" pitchFamily="66" charset="0"/>
              </a:rPr>
            </a:br>
            <a:r>
              <a:rPr lang="en-US" altLang="ja-JP" dirty="0">
                <a:latin typeface="Lucida Handwriting" panose="03010101010101010101" pitchFamily="66" charset="0"/>
              </a:rPr>
              <a:t>Canvas </a:t>
            </a:r>
            <a:r>
              <a:rPr lang="ja-JP" altLang="en-US" dirty="0">
                <a:latin typeface="Lucida Handwriting" panose="03010101010101010101" pitchFamily="66" charset="0"/>
              </a:rPr>
              <a:t>描画アプリの説明</a:t>
            </a:r>
            <a:br>
              <a:rPr lang="en-US" altLang="ja-JP" dirty="0">
                <a:latin typeface="Lucida Handwriting" panose="03010101010101010101" pitchFamily="66" charset="0"/>
              </a:rPr>
            </a:br>
            <a:br>
              <a:rPr lang="en-US" altLang="ja-JP" dirty="0">
                <a:latin typeface="Lucida Handwriting" panose="03010101010101010101" pitchFamily="66" charset="0"/>
              </a:rPr>
            </a:br>
            <a:r>
              <a:rPr lang="ja-JP" altLang="en-US" sz="3000" b="1" dirty="0">
                <a:latin typeface="Lucida Handwriting" panose="03010101010101010101" pitchFamily="66" charset="0"/>
              </a:rPr>
              <a:t>サブタイトル</a:t>
            </a:r>
            <a:br>
              <a:rPr lang="en-US" altLang="ja-JP" b="1" dirty="0">
                <a:latin typeface="Lucida Handwriting" panose="03010101010101010101" pitchFamily="66" charset="0"/>
              </a:rPr>
            </a:br>
            <a:r>
              <a:rPr lang="ja-JP" altLang="en-US" sz="2800" dirty="0"/>
              <a:t>手書き、図形、レイヤー、プレビュー付きの多機能</a:t>
            </a:r>
            <a:endParaRPr lang="ja-JP" altLang="en-US" sz="2800" b="1" dirty="0">
              <a:latin typeface="Lucida Handwriting" panose="03010101010101010101" pitchFamily="66" charset="0"/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トゥラトゥン（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24CA0128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6BC71EE-D3D9-4C06-ADA0-F1661BA960AE}"/>
              </a:ext>
            </a:extLst>
          </p:cNvPr>
          <p:cNvSpPr/>
          <p:nvPr/>
        </p:nvSpPr>
        <p:spPr>
          <a:xfrm>
            <a:off x="2530929" y="783771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986" y="10205"/>
            <a:ext cx="4830319" cy="957262"/>
          </a:xfrm>
        </p:spPr>
        <p:txBody>
          <a:bodyPr rtlCol="0">
            <a:noAutofit/>
          </a:bodyPr>
          <a:lstStyle/>
          <a:p>
            <a:pPr rtl="0"/>
            <a:r>
              <a:rPr lang="ja-JP" altLang="en-US" sz="3600" b="1" dirty="0"/>
              <a:t>アプリケーションの概要</a:t>
            </a:r>
            <a:endParaRPr lang="ja-JP" altLang="en-US" sz="3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86" y="1371373"/>
            <a:ext cx="6972300" cy="4115254"/>
          </a:xfrm>
        </p:spPr>
        <p:txBody>
          <a:bodyPr rtlCol="0">
            <a:noAutofit/>
          </a:bodyPr>
          <a:lstStyle/>
          <a:p>
            <a:pPr rtl="0"/>
            <a:r>
              <a:rPr lang="ja-JP" altLang="en-US" b="1" dirty="0"/>
              <a:t>特徴</a:t>
            </a:r>
            <a:endParaRPr lang="en-US" altLang="ja-JP" b="1" dirty="0"/>
          </a:p>
          <a:p>
            <a:r>
              <a:rPr lang="ja-JP" altLang="en-US" dirty="0"/>
              <a:t>このウェブページは、シンプルながらも多機能な描画アプリとして設計されました。主な強みは、直感的な操作性と、ウェブブラウザで完結できる手軽さにあります。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b="1" dirty="0"/>
              <a:t>描画機能</a:t>
            </a:r>
            <a:r>
              <a:rPr lang="en-US" altLang="ja-JP" dirty="0"/>
              <a:t>: </a:t>
            </a:r>
            <a:r>
              <a:rPr lang="ja-JP" altLang="en-US" dirty="0"/>
              <a:t>従来のペンのようなフリーハンド描画に加え、</a:t>
            </a:r>
            <a:r>
              <a:rPr lang="ja-JP" altLang="en-US" b="1" dirty="0"/>
              <a:t>直線</a:t>
            </a:r>
            <a:r>
              <a:rPr lang="ja-JP" altLang="en-US" dirty="0"/>
              <a:t>や</a:t>
            </a:r>
            <a:r>
              <a:rPr lang="ja-JP" altLang="en-US" b="1" dirty="0"/>
              <a:t>四角</a:t>
            </a:r>
            <a:r>
              <a:rPr lang="ja-JP" altLang="en-US" dirty="0"/>
              <a:t>、</a:t>
            </a:r>
            <a:r>
              <a:rPr lang="ja-JP" altLang="en-US" b="1" dirty="0"/>
              <a:t>円</a:t>
            </a:r>
            <a:r>
              <a:rPr lang="ja-JP" altLang="en-US" dirty="0"/>
              <a:t>といった図形を正確に描く機能も搭載しています。これにより、イラストからフローチャートまで、幅広い用途に対応できます。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b="1" dirty="0"/>
              <a:t>ツール</a:t>
            </a:r>
            <a:r>
              <a:rPr lang="en-US" altLang="ja-JP" dirty="0"/>
              <a:t>: </a:t>
            </a:r>
            <a:r>
              <a:rPr lang="ja-JP" altLang="en-US" dirty="0"/>
              <a:t>色の変更、線の太さ調整、塗りつぶしモード選択など、描画をカスタマイズするためのツールが豊富に揃っています。これらのツールは、ユーザーが望む表現を正確に実現する手助けをします。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b="1" dirty="0"/>
              <a:t>レイヤー構造</a:t>
            </a:r>
            <a:r>
              <a:rPr lang="en-US" altLang="ja-JP" dirty="0"/>
              <a:t>: </a:t>
            </a:r>
            <a:r>
              <a:rPr lang="ja-JP" altLang="en-US" dirty="0"/>
              <a:t>複数のキャンバスを重ねることで、描画、ガイド、プレビューを分離する独自のレイヤー構造を採用しています。これにより、複雑な描画でも管理しやすくなっています。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b="1" dirty="0"/>
              <a:t>便利な機能</a:t>
            </a:r>
            <a:r>
              <a:rPr lang="en-US" altLang="ja-JP" dirty="0"/>
              <a:t>: </a:t>
            </a:r>
            <a:r>
              <a:rPr lang="ja-JP" altLang="en-US" dirty="0"/>
              <a:t>間違えたときにすぐに**元に戻す（</a:t>
            </a:r>
            <a:r>
              <a:rPr lang="en-US" altLang="ja-JP" dirty="0"/>
              <a:t>Undo</a:t>
            </a:r>
            <a:r>
              <a:rPr lang="ja-JP" altLang="en-US" dirty="0"/>
              <a:t>）**機能や、保存、画像の読み込みなど、作業効率を高める機能も充実しています。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b="1" dirty="0"/>
              <a:t>ユーザーインターフェース</a:t>
            </a:r>
            <a:r>
              <a:rPr lang="en-US" altLang="ja-JP" dirty="0"/>
              <a:t>: </a:t>
            </a:r>
            <a:r>
              <a:rPr lang="ja-JP" altLang="en-US" dirty="0"/>
              <a:t>画面を</a:t>
            </a:r>
            <a:r>
              <a:rPr lang="ja-JP" altLang="en-US" b="1" dirty="0"/>
              <a:t>ツールパネル</a:t>
            </a:r>
            <a:r>
              <a:rPr lang="ja-JP" altLang="en-US" dirty="0"/>
              <a:t>、</a:t>
            </a:r>
            <a:r>
              <a:rPr lang="ja-JP" altLang="en-US" b="1" dirty="0"/>
              <a:t>描画エリア</a:t>
            </a:r>
            <a:r>
              <a:rPr lang="ja-JP" altLang="en-US" dirty="0"/>
              <a:t>、</a:t>
            </a:r>
            <a:r>
              <a:rPr lang="ja-JP" altLang="en-US" b="1" dirty="0"/>
              <a:t>プレビューパネル</a:t>
            </a:r>
            <a:r>
              <a:rPr lang="ja-JP" altLang="en-US" dirty="0"/>
              <a:t>の</a:t>
            </a:r>
            <a:r>
              <a:rPr lang="en-US" altLang="ja-JP" dirty="0"/>
              <a:t>3</a:t>
            </a:r>
            <a:r>
              <a:rPr lang="ja-JP" altLang="en-US" dirty="0"/>
              <a:t>つに分割し、ツールが探しやすく、作業に集中できるレイアウトになっています。</a:t>
            </a:r>
          </a:p>
          <a:p>
            <a:pPr rtl="0"/>
            <a:endParaRPr lang="en-US" altLang="ja-JP" b="1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20XX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ピッチ デッキ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2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A5C62569-A7C0-44B9-A646-F9E70CD7F22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333500" y="3086101"/>
            <a:ext cx="6629400" cy="1626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16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E776DDF-9070-4AEE-8872-50B9EFFCB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838" y="1118395"/>
            <a:ext cx="4294697" cy="222068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2CAEB1B-CFFD-417C-8CEA-369DB0FCD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934" y="3325210"/>
            <a:ext cx="4287601" cy="80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4">
            <a:extLst>
              <a:ext uri="{FF2B5EF4-FFF2-40B4-BE49-F238E27FC236}">
                <a16:creationId xmlns:a16="http://schemas.microsoft.com/office/drawing/2014/main" id="{03A7AB73-5E8D-44B3-A19F-3DD32651EA0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ja-JP" altLang="en-US" dirty="0"/>
              <a:t>　　</a:t>
            </a:r>
            <a:endParaRPr lang="en-US" dirty="0"/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4853B44C-4E1E-40A5-88C9-52328A85B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72733" y="1575798"/>
            <a:ext cx="541867" cy="200683"/>
          </a:xfrm>
        </p:spPr>
        <p:txBody>
          <a:bodyPr/>
          <a:lstStyle/>
          <a:p>
            <a:r>
              <a:rPr lang="en-US" altLang="ja-JP" b="1" dirty="0"/>
              <a:t>UI</a:t>
            </a:r>
            <a:endParaRPr lang="en-US" b="1" dirty="0"/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7A020581-22E1-4F67-B5A9-0437F5CA40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999" y="2531188"/>
            <a:ext cx="2692401" cy="514350"/>
          </a:xfrm>
        </p:spPr>
        <p:txBody>
          <a:bodyPr/>
          <a:lstStyle/>
          <a:p>
            <a:r>
              <a:rPr lang="ja-JP" altLang="en-US" b="1" dirty="0"/>
              <a:t>左サイドバー（ツールパネル）</a:t>
            </a:r>
            <a:endParaRPr lang="en-US" b="1" dirty="0"/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A014C63E-CDA4-4A60-BABA-3DA741E1E0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ja-JP" altLang="en-US" b="1" dirty="0"/>
              <a:t>中央（描画エリア）</a:t>
            </a:r>
            <a:endParaRPr lang="en-US" b="1" dirty="0"/>
          </a:p>
        </p:txBody>
      </p:sp>
      <p:sp>
        <p:nvSpPr>
          <p:cNvPr id="23" name="テキスト プレースホルダー 22">
            <a:extLst>
              <a:ext uri="{FF2B5EF4-FFF2-40B4-BE49-F238E27FC236}">
                <a16:creationId xmlns:a16="http://schemas.microsoft.com/office/drawing/2014/main" id="{63D0554E-FBCE-44AE-90C8-2B51A66847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3019" y="4710114"/>
            <a:ext cx="3353745" cy="514350"/>
          </a:xfrm>
        </p:spPr>
        <p:txBody>
          <a:bodyPr/>
          <a:lstStyle/>
          <a:p>
            <a:r>
              <a:rPr lang="ja-JP" altLang="en-US" b="1" dirty="0"/>
              <a:t>右サイドバー（プレビューパネル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25" name="テキスト プレースホルダー 24">
            <a:extLst>
              <a:ext uri="{FF2B5EF4-FFF2-40B4-BE49-F238E27FC236}">
                <a16:creationId xmlns:a16="http://schemas.microsoft.com/office/drawing/2014/main" id="{DD2DB93C-CF0A-416E-89AE-E68E3CAA3F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38305" y="1393795"/>
            <a:ext cx="5275865" cy="585788"/>
          </a:xfrm>
        </p:spPr>
        <p:txBody>
          <a:bodyPr/>
          <a:lstStyle/>
          <a:p>
            <a:r>
              <a:rPr lang="ja-JP" altLang="en-US" dirty="0"/>
              <a:t>このウェブページは、ユーザーが迷わずに操作できることを第一に考えた、明確なレイアウトが特徴です。</a:t>
            </a:r>
            <a:endParaRPr lang="en-US" dirty="0"/>
          </a:p>
        </p:txBody>
      </p:sp>
      <p:sp>
        <p:nvSpPr>
          <p:cNvPr id="29" name="テキスト プレースホルダー 28">
            <a:extLst>
              <a:ext uri="{FF2B5EF4-FFF2-40B4-BE49-F238E27FC236}">
                <a16:creationId xmlns:a16="http://schemas.microsoft.com/office/drawing/2014/main" id="{2ED28123-85D3-48FC-B363-85BB796282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87377" y="3664878"/>
            <a:ext cx="5294263" cy="689606"/>
          </a:xfrm>
        </p:spPr>
        <p:txBody>
          <a:bodyPr>
            <a:normAutofit/>
          </a:bodyPr>
          <a:lstStyle/>
          <a:p>
            <a:r>
              <a:rPr lang="ja-JP" altLang="en-US" sz="1200" dirty="0"/>
              <a:t>ここがメインの作業スペースです。</a:t>
            </a:r>
            <a:r>
              <a:rPr lang="en-US" altLang="ja-JP" sz="1200" dirty="0"/>
              <a:t>1200x800</a:t>
            </a:r>
            <a:r>
              <a:rPr lang="ja-JP" altLang="en-US" sz="1200" dirty="0"/>
              <a:t>ピクセルの広大なキャンバスで、思い描いたアイデアを自由に形にできます。画面上部には現在のカーソルの座標が表示されるため、細かい描画にも便利です。</a:t>
            </a:r>
            <a:endParaRPr lang="en-US" sz="1200" dirty="0"/>
          </a:p>
        </p:txBody>
      </p:sp>
      <p:sp>
        <p:nvSpPr>
          <p:cNvPr id="31" name="テキスト プレースホルダー 30">
            <a:extLst>
              <a:ext uri="{FF2B5EF4-FFF2-40B4-BE49-F238E27FC236}">
                <a16:creationId xmlns:a16="http://schemas.microsoft.com/office/drawing/2014/main" id="{D9BDAB10-5642-45B9-AEB9-8BF8E3C2F3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4406361" cy="917243"/>
          </a:xfrm>
        </p:spPr>
        <p:txBody>
          <a:bodyPr>
            <a:normAutofit fontScale="77500" lnSpcReduction="20000"/>
          </a:bodyPr>
          <a:lstStyle/>
          <a:p>
            <a:r>
              <a:rPr lang="ja-JP" altLang="en-US" sz="1600" dirty="0"/>
              <a:t>このパネルは、描画の全体像を常に確認するためのスペースです。メインキャンバスの</a:t>
            </a:r>
            <a:r>
              <a:rPr lang="ja-JP" altLang="en-US" sz="1600" b="1" dirty="0"/>
              <a:t>自動縮小プレビュー</a:t>
            </a:r>
            <a:r>
              <a:rPr lang="ja-JP" altLang="en-US" sz="1600" dirty="0"/>
              <a:t>が表示されるため、全体の色合いやバランスをリアルタイムで把握できます。また、ブラシプレビューも表示され、現在のブラシの設定（太さ、色）を事前に確認してから描画を開始できます。</a:t>
            </a:r>
            <a:endParaRPr lang="en-US" sz="1200" dirty="0"/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DD6802D2-902A-4451-A923-2CE9533F6AF1}"/>
              </a:ext>
            </a:extLst>
          </p:cNvPr>
          <p:cNvSpPr>
            <a:spLocks noGrp="1" noChangeArrowheads="1"/>
          </p:cNvSpPr>
          <p:nvPr>
            <p:ph type="body" sz="quarter" idx="18"/>
          </p:nvPr>
        </p:nvSpPr>
        <p:spPr bwMode="auto">
          <a:xfrm>
            <a:off x="4691742" y="2134524"/>
            <a:ext cx="345319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このエリアには、描画に関するすべての操作が集約されています。ペンの種類、色、線の太さといった基本的な設定から、Undo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Redo、グリッドの表示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非表示、画像の保存といった高度な機能まで、一つの場所で完結できます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9590D8A6-93E1-47E9-80C5-97F33AB66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282" y="2061590"/>
            <a:ext cx="648544" cy="1365596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7AB115CF-23DB-4C74-8E46-52B2EA3C3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209" y="3048809"/>
            <a:ext cx="648544" cy="390287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EE3B95D5-A01F-4578-AAB1-5B55B82DF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1640" y="3283288"/>
            <a:ext cx="1313590" cy="121534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D03D655-65AB-40E9-8BB1-5514A71423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7522" y="4824429"/>
            <a:ext cx="576278" cy="91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ja-JP" altLang="en-US" b="1" dirty="0"/>
              <a:t>描画ツール</a:t>
            </a:r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ja-JP" altLang="en-US" b="1" dirty="0"/>
              <a:t>ペン</a:t>
            </a:r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102336" cy="646519"/>
          </a:xfrm>
        </p:spPr>
        <p:txBody>
          <a:bodyPr rtlCol="0"/>
          <a:lstStyle/>
          <a:p>
            <a:pPr rtl="0"/>
            <a:r>
              <a:rPr lang="ja-JP" altLang="en-US" dirty="0"/>
              <a:t>マウスやペンタブレットで、なめらかなフリーハンドの線を引けます。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ja-JP" altLang="en-US" b="1" dirty="0"/>
              <a:t>消しゴム</a:t>
            </a:r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3927124" cy="819186"/>
          </a:xfrm>
        </p:spPr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対象ユ</a:t>
            </a:r>
            <a:r>
              <a:rPr lang="ja-JP" altLang="en-US" dirty="0"/>
              <a:t>描いた線の一部を消去するのに使います。線の太さを調整できるため、大まかな消去から細かい修正まで可能です。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TW" altLang="en-US" b="1" dirty="0"/>
              <a:t>直線、四角、円</a:t>
            </a:r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3762921" cy="562005"/>
          </a:xfrm>
        </p:spPr>
        <p:txBody>
          <a:bodyPr rtlCol="0"/>
          <a:lstStyle/>
          <a:p>
            <a:pPr rtl="0"/>
            <a:r>
              <a:rPr lang="ja-JP" altLang="en-US" dirty="0"/>
              <a:t>これらのツールは、始点から終点までドラッグすることで、正確な図形を簡単に描画できます。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ja-JP" altLang="en-US" b="1" dirty="0"/>
              <a:t>全消去</a:t>
            </a:r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3762921" cy="568408"/>
          </a:xfrm>
        </p:spPr>
        <p:txBody>
          <a:bodyPr rtlCol="0"/>
          <a:lstStyle/>
          <a:p>
            <a:pPr rtl="0"/>
            <a:r>
              <a:rPr lang="ja-JP" altLang="en-US" dirty="0"/>
              <a:t>ボタン一つでキャンバス全体をクリアし、新しい描画をすぐに始めることができます。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日付プレースホルダー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20XX</a:t>
            </a:r>
          </a:p>
        </p:txBody>
      </p:sp>
      <p:sp>
        <p:nvSpPr>
          <p:cNvPr id="81" name="フッター プレースホルダー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ピッチ デッキ</a:t>
            </a:r>
          </a:p>
        </p:txBody>
      </p:sp>
      <p:sp>
        <p:nvSpPr>
          <p:cNvPr id="82" name="スライド番号プレースホルダー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4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027" y="879805"/>
            <a:ext cx="1683173" cy="650829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b="1" dirty="0"/>
              <a:t>設定</a:t>
            </a:r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ja-JP" altLang="en-US" b="1" dirty="0"/>
              <a:t>カラーパレット</a:t>
            </a:r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dirty="0"/>
              <a:t>任意の色を自由に選び、描画に使うことができます。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ja-JP" altLang="en-US" b="1" dirty="0"/>
              <a:t>線の太さ</a:t>
            </a:r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29823" cy="460845"/>
          </a:xfrm>
        </p:spPr>
        <p:txBody>
          <a:bodyPr rtlCol="0">
            <a:normAutofit fontScale="92500"/>
          </a:bodyPr>
          <a:lstStyle/>
          <a:p>
            <a:pPr rtl="0"/>
            <a:r>
              <a:rPr lang="ja-JP" altLang="en-US" dirty="0"/>
              <a:t>スライダーを動かすだけで、線の太さを</a:t>
            </a:r>
            <a:r>
              <a:rPr lang="en-US" altLang="ja-JP" dirty="0"/>
              <a:t>1px</a:t>
            </a:r>
            <a:r>
              <a:rPr lang="ja-JP" altLang="en-US" dirty="0"/>
              <a:t>から</a:t>
            </a:r>
            <a:r>
              <a:rPr lang="en-US" altLang="ja-JP" dirty="0"/>
              <a:t>60px</a:t>
            </a:r>
            <a:r>
              <a:rPr lang="ja-JP" altLang="en-US" dirty="0"/>
              <a:t>まで無段階に調整できます。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ja-JP" altLang="en-US" b="1" dirty="0"/>
              <a:t>塗り</a:t>
            </a:r>
            <a:r>
              <a:rPr lang="en-US" altLang="ja-JP" b="1" dirty="0"/>
              <a:t>/</a:t>
            </a:r>
            <a:r>
              <a:rPr lang="ja-JP" altLang="en-US" b="1" dirty="0"/>
              <a:t>枠線モード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1200" dirty="0"/>
              <a:t>図形ツールを使う際に、**「枠線のみ」</a:t>
            </a:r>
            <a:r>
              <a:rPr lang="ja-JP" altLang="en-US" sz="1200" b="1" dirty="0"/>
              <a:t>で輪郭だけを描くか、</a:t>
            </a:r>
            <a:r>
              <a:rPr lang="ja-JP" altLang="en-US" sz="1200" dirty="0"/>
              <a:t>「塗りつぶし」</a:t>
            </a:r>
            <a:r>
              <a:rPr lang="ja-JP" altLang="en-US" sz="1200" b="1" dirty="0"/>
              <a:t>で中を塗りつぶすか、あるいは</a:t>
            </a:r>
            <a:r>
              <a:rPr lang="ja-JP" altLang="en-US" sz="1200" dirty="0"/>
              <a:t>「塗り </a:t>
            </a:r>
            <a:r>
              <a:rPr lang="en-US" altLang="ja-JP" sz="1200" dirty="0"/>
              <a:t>+ </a:t>
            </a:r>
            <a:r>
              <a:rPr lang="ja-JP" altLang="en-US" sz="1200" dirty="0"/>
              <a:t>枠線」**の両方を選択できます。</a:t>
            </a: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</a:p>
        </p:txBody>
      </p:sp>
      <p:sp>
        <p:nvSpPr>
          <p:cNvPr id="20" name="日付プレースホルダー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20XX</a:t>
            </a:r>
          </a:p>
        </p:txBody>
      </p:sp>
      <p:sp>
        <p:nvSpPr>
          <p:cNvPr id="21" name="フッター プレースホルダー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ピッチ デッキ</a:t>
            </a:r>
          </a:p>
        </p:txBody>
      </p:sp>
      <p:sp>
        <p:nvSpPr>
          <p:cNvPr id="22" name="スライド番号プレースホルダー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5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ja-JP" altLang="en-US" b="1" dirty="0"/>
              <a:t>その他の便利機能</a:t>
            </a:r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US" b="1" dirty="0"/>
              <a:t>Undo/Redo</a:t>
            </a:r>
            <a:endParaRPr lang="ja-JP" altLang="en-US" b="1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US" b="1" dirty="0"/>
              <a:t>PNG</a:t>
            </a:r>
            <a:r>
              <a:rPr lang="ja-JP" altLang="en-US" b="1" dirty="0"/>
              <a:t>保存</a:t>
            </a:r>
            <a:endParaRPr lang="ja-JP" altLang="en-US" b="1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ja-JP" altLang="en-US" b="1" dirty="0"/>
              <a:t>画像読み込み</a:t>
            </a:r>
            <a:endParaRPr lang="ja-JP" altLang="en-US" b="1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n-US" altLang="ja-JP" sz="1200" dirty="0"/>
              <a:t>PC</a:t>
            </a:r>
            <a:r>
              <a:rPr lang="ja-JP" altLang="en-US" sz="1200" dirty="0"/>
              <a:t>に保存された画像をキャンバスに読み込むことができます。既存の画像に上から描き加えたり、下絵として利用したりするのに役立ちます。</a:t>
            </a:r>
            <a:endParaRPr lang="ja-JP" altLang="en-US" sz="1200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日付プレースホルダー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20XX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ピッチ デッキ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6</a:t>
            </a:fld>
            <a:endParaRPr lang="ja-JP" altLang="en-ZA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6E6A56A-4FD6-4020-8D41-FAD0C05982B2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932247" y="2820735"/>
            <a:ext cx="57033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描画操作は履歴として保存されており、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ボタンで一つ前の状態に、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ボタンでやり直した状態に戻すことができます。これにより、失敗を恐れずに自由に試行錯誤できます。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82E4515-7F43-4B41-88C7-AEDB4071B9C9}"/>
              </a:ext>
            </a:extLst>
          </p:cNvPr>
          <p:cNvSpPr>
            <a:spLocks noGrp="1" noChangeArrowheads="1"/>
          </p:cNvSpPr>
          <p:nvPr>
            <p:ph type="body" sz="quarter" idx="24"/>
          </p:nvPr>
        </p:nvSpPr>
        <p:spPr bwMode="auto">
          <a:xfrm>
            <a:off x="5921375" y="3854341"/>
            <a:ext cx="49215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描画が完成したら、ボタン一つで画像をPNG形式でダウンロードできます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PNGは透過に対応しているため、背景のないイラストの保存にも適しています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>
            <a:normAutofit fontScale="90000"/>
          </a:bodyPr>
          <a:lstStyle/>
          <a:p>
            <a:r>
              <a:rPr lang="ja-JP" altLang="en-US" b="1" dirty="0"/>
              <a:t>グリッドとショートカット</a:t>
            </a:r>
            <a:br>
              <a:rPr lang="ja-JP" altLang="en-US" b="1" dirty="0"/>
            </a:b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ja-JP" altLang="en-US" b="1" dirty="0"/>
              <a:t>グリッド表示</a:t>
            </a:r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ja-JP" altLang="en-US" sz="1600" dirty="0"/>
              <a:t>グリッドボタンを切り替えるだけで、方眼紙のようなグリッドをキャンバス上に表示できます。これは、図形を正確に配置したり、スケッチのガイドにしたりするのに非常に便利です。</a:t>
            </a: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プレースホルダー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ja-JP" altLang="en-US" b="1" dirty="0"/>
              <a:t>キーボードショートカット</a:t>
            </a:r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プレースホルダー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</a:p>
        </p:txBody>
      </p:sp>
      <p:sp>
        <p:nvSpPr>
          <p:cNvPr id="27" name="テキスト プレースホルダー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20XX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ピッチ デッキ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7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180DC56-A205-417C-8427-7719923D4DDC}"/>
              </a:ext>
            </a:extLst>
          </p:cNvPr>
          <p:cNvSpPr>
            <a:spLocks noGrp="1" noChangeArrowheads="1"/>
          </p:cNvSpPr>
          <p:nvPr>
            <p:ph type="body" sz="quarter" idx="24"/>
          </p:nvPr>
        </p:nvSpPr>
        <p:spPr bwMode="auto">
          <a:xfrm>
            <a:off x="5921376" y="4017323"/>
            <a:ext cx="56694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効率的な作業のため、主要なツールにはショートカットキーが設定されています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例えば、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でペン、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で消しゴム、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Z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でUndoなど、キーボードだけで素早くツールを切り替えられます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サマリー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20XX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ピッチ デッキ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8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7A8035F-FDB7-4FD8-85C5-8C671DC7F7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401733" y="3619181"/>
            <a:ext cx="65051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シンプル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初めての人でも直感的に使えるUIデザイン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多機能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基本的な手書きから、複雑な図形描画、画像管理まで幅広い機能を搭載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手軽さ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特別なソフトウェアをインストールする必要がなく、ウェブブラウザさえあればどこでも利用可能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ありがとうございました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トゥラトゥン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​</a:t>
            </a:r>
          </a:p>
          <a:p>
            <a:pPr rtl="0"/>
            <a:r>
              <a:rPr lang="ja-JP" altLang="en-US" dirty="0"/>
              <a:t>日本電子専門学校　</a:t>
            </a:r>
            <a:r>
              <a:rPr lang="en-US" altLang="ja-JP" dirty="0"/>
              <a:t>AI</a:t>
            </a:r>
            <a:r>
              <a:rPr lang="ja-JP" altLang="en-US" dirty="0"/>
              <a:t>システム科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en-US" altLang="ja-JP" dirty="0"/>
              <a:t>24CA0128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en-US" altLang="ja-JP" dirty="0"/>
              <a:t>24ca0128@jec.ac.jp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20XX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ピッチ デッキ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9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モノライン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8_TF56180624_Win32" id="{A41A0222-2DCF-4E82-8D51-27A3C5D88835}" vid="{7F18CA64-ADE2-4BF1-A840-0F5A060938D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販売ミニマリズム ライト ピッチ</Template>
  <TotalTime>68</TotalTime>
  <Words>834</Words>
  <Application>Microsoft Office PowerPoint</Application>
  <PresentationFormat>ワイド画面</PresentationFormat>
  <Paragraphs>92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Arial Unicode MS</vt:lpstr>
      <vt:lpstr>Meiryo UI</vt:lpstr>
      <vt:lpstr>Arial</vt:lpstr>
      <vt:lpstr>Lucida Handwriting</vt:lpstr>
      <vt:lpstr>Tenorite</vt:lpstr>
      <vt:lpstr>モノライン</vt:lpstr>
      <vt:lpstr> タイトル Canvas 描画アプリの説明  サブタイトル 手書き、図形、レイヤー、プレビュー付きの多機能</vt:lpstr>
      <vt:lpstr>アプリケーションの概要</vt:lpstr>
      <vt:lpstr>　　</vt:lpstr>
      <vt:lpstr>描画ツール</vt:lpstr>
      <vt:lpstr>設定</vt:lpstr>
      <vt:lpstr>その他の便利機能</vt:lpstr>
      <vt:lpstr>グリッドとショートカット </vt:lpstr>
      <vt:lpstr>サマリー</vt:lpstr>
      <vt:lpstr>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 Canvas 描画アプリの説明  サブタイトル 手書き、図形、レイヤー、プレビュー付きの多機能</dc:title>
  <dc:creator>ca</dc:creator>
  <cp:lastModifiedBy>ca</cp:lastModifiedBy>
  <cp:revision>8</cp:revision>
  <dcterms:created xsi:type="dcterms:W3CDTF">2025-08-17T13:07:53Z</dcterms:created>
  <dcterms:modified xsi:type="dcterms:W3CDTF">2025-08-17T14:16:38Z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