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5" r:id="rId6"/>
    <p:sldId id="267" r:id="rId7"/>
    <p:sldId id="268" r:id="rId8"/>
    <p:sldId id="269" r:id="rId9"/>
    <p:sldId id="270" r:id="rId10"/>
    <p:sldId id="271" r:id="rId11"/>
    <p:sldId id="277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471058-9304-4638-867F-BCC50F2AF7A5}">
          <p14:sldIdLst>
            <p14:sldId id="258"/>
            <p14:sldId id="259"/>
            <p14:sldId id="260"/>
            <p14:sldId id="261"/>
            <p14:sldId id="265"/>
            <p14:sldId id="267"/>
            <p14:sldId id="268"/>
            <p14:sldId id="269"/>
            <p14:sldId id="270"/>
            <p14:sldId id="271"/>
            <p14:sldId id="277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CECAE-ECF0-4968-B153-FFEB21A859EA}" v="23" dt="2021-08-14T11:38:26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, Turab (Cognizant)" userId="57034c97-ae12-4f24-9bec-916e0bec6440" providerId="ADAL" clId="{25BCECAE-ECF0-4968-B153-FFEB21A859EA}"/>
    <pc:docChg chg="undo redo custSel addSld delSld modSld addSection delSection modSection">
      <pc:chgData name="Ahmed, Turab (Cognizant)" userId="57034c97-ae12-4f24-9bec-916e0bec6440" providerId="ADAL" clId="{25BCECAE-ECF0-4968-B153-FFEB21A859EA}" dt="2021-08-14T11:39:08.677" v="22649" actId="20577"/>
      <pc:docMkLst>
        <pc:docMk/>
      </pc:docMkLst>
      <pc:sldChg chg="modSp mod">
        <pc:chgData name="Ahmed, Turab (Cognizant)" userId="57034c97-ae12-4f24-9bec-916e0bec6440" providerId="ADAL" clId="{25BCECAE-ECF0-4968-B153-FFEB21A859EA}" dt="2021-08-14T11:38:55.025" v="22628" actId="20577"/>
        <pc:sldMkLst>
          <pc:docMk/>
          <pc:sldMk cId="3369823510" sldId="258"/>
        </pc:sldMkLst>
        <pc:spChg chg="mod">
          <ac:chgData name="Ahmed, Turab (Cognizant)" userId="57034c97-ae12-4f24-9bec-916e0bec6440" providerId="ADAL" clId="{25BCECAE-ECF0-4968-B153-FFEB21A859EA}" dt="2021-08-14T11:38:55.025" v="22628" actId="20577"/>
          <ac:spMkLst>
            <pc:docMk/>
            <pc:sldMk cId="3369823510" sldId="258"/>
            <ac:spMk id="55" creationId="{00000000-0000-0000-0000-000000000000}"/>
          </ac:spMkLst>
        </pc:spChg>
      </pc:sldChg>
      <pc:sldChg chg="addSp delSp modSp mod">
        <pc:chgData name="Ahmed, Turab (Cognizant)" userId="57034c97-ae12-4f24-9bec-916e0bec6440" providerId="ADAL" clId="{25BCECAE-ECF0-4968-B153-FFEB21A859EA}" dt="2021-08-14T11:39:08.677" v="22649" actId="20577"/>
        <pc:sldMkLst>
          <pc:docMk/>
          <pc:sldMk cId="2881761243" sldId="259"/>
        </pc:sldMkLst>
        <pc:spChg chg="mod">
          <ac:chgData name="Ahmed, Turab (Cognizant)" userId="57034c97-ae12-4f24-9bec-916e0bec6440" providerId="ADAL" clId="{25BCECAE-ECF0-4968-B153-FFEB21A859EA}" dt="2021-08-14T11:39:08.677" v="22649" actId="20577"/>
          <ac:spMkLst>
            <pc:docMk/>
            <pc:sldMk cId="2881761243" sldId="259"/>
            <ac:spMk id="3" creationId="{469D76BC-86CC-4BE9-9A1A-7BA505BC02F3}"/>
          </ac:spMkLst>
        </pc:spChg>
        <pc:inkChg chg="add del">
          <ac:chgData name="Ahmed, Turab (Cognizant)" userId="57034c97-ae12-4f24-9bec-916e0bec6440" providerId="ADAL" clId="{25BCECAE-ECF0-4968-B153-FFEB21A859EA}" dt="2021-08-10T17:47:54.176" v="6435"/>
          <ac:inkMkLst>
            <pc:docMk/>
            <pc:sldMk cId="2881761243" sldId="259"/>
            <ac:inkMk id="4" creationId="{D682A666-22CF-4A6A-8ECE-44AFEEEE4FAB}"/>
          </ac:inkMkLst>
        </pc:inkChg>
      </pc:sldChg>
      <pc:sldChg chg="modSp mod chgLayout">
        <pc:chgData name="Ahmed, Turab (Cognizant)" userId="57034c97-ae12-4f24-9bec-916e0bec6440" providerId="ADAL" clId="{25BCECAE-ECF0-4968-B153-FFEB21A859EA}" dt="2021-08-14T11:38:44.088" v="22626" actId="5793"/>
        <pc:sldMkLst>
          <pc:docMk/>
          <pc:sldMk cId="1544643886" sldId="260"/>
        </pc:sldMkLst>
        <pc:spChg chg="mod ord">
          <ac:chgData name="Ahmed, Turab (Cognizant)" userId="57034c97-ae12-4f24-9bec-916e0bec6440" providerId="ADAL" clId="{25BCECAE-ECF0-4968-B153-FFEB21A859EA}" dt="2021-08-02T10:34:06.830" v="1085" actId="700"/>
          <ac:spMkLst>
            <pc:docMk/>
            <pc:sldMk cId="1544643886" sldId="260"/>
            <ac:spMk id="2" creationId="{99C6CDB6-8386-40BF-92DC-AC83C2B06438}"/>
          </ac:spMkLst>
        </pc:spChg>
        <pc:spChg chg="mod ord">
          <ac:chgData name="Ahmed, Turab (Cognizant)" userId="57034c97-ae12-4f24-9bec-916e0bec6440" providerId="ADAL" clId="{25BCECAE-ECF0-4968-B153-FFEB21A859EA}" dt="2021-08-14T11:38:44.088" v="22626" actId="5793"/>
          <ac:spMkLst>
            <pc:docMk/>
            <pc:sldMk cId="1544643886" sldId="260"/>
            <ac:spMk id="3" creationId="{4A89699E-7DEB-4D9F-BE72-2C2DA1FD9249}"/>
          </ac:spMkLst>
        </pc:spChg>
      </pc:sldChg>
      <pc:sldChg chg="addSp delSp modSp new del mod modClrScheme chgLayout">
        <pc:chgData name="Ahmed, Turab (Cognizant)" userId="57034c97-ae12-4f24-9bec-916e0bec6440" providerId="ADAL" clId="{25BCECAE-ECF0-4968-B153-FFEB21A859EA}" dt="2021-08-10T11:57:36.014" v="2309" actId="2696"/>
        <pc:sldMkLst>
          <pc:docMk/>
          <pc:sldMk cId="467046400" sldId="261"/>
        </pc:sldMkLst>
        <pc:spChg chg="del mod ord">
          <ac:chgData name="Ahmed, Turab (Cognizant)" userId="57034c97-ae12-4f24-9bec-916e0bec6440" providerId="ADAL" clId="{25BCECAE-ECF0-4968-B153-FFEB21A859EA}" dt="2021-08-02T10:34:12.306" v="1087" actId="700"/>
          <ac:spMkLst>
            <pc:docMk/>
            <pc:sldMk cId="467046400" sldId="261"/>
            <ac:spMk id="2" creationId="{6D559D84-31E7-4E89-8869-CEBEDB203D22}"/>
          </ac:spMkLst>
        </pc:spChg>
        <pc:spChg chg="del mod ord">
          <ac:chgData name="Ahmed, Turab (Cognizant)" userId="57034c97-ae12-4f24-9bec-916e0bec6440" providerId="ADAL" clId="{25BCECAE-ECF0-4968-B153-FFEB21A859EA}" dt="2021-08-02T10:34:12.306" v="1087" actId="700"/>
          <ac:spMkLst>
            <pc:docMk/>
            <pc:sldMk cId="467046400" sldId="261"/>
            <ac:spMk id="3" creationId="{C5BA6448-D8F5-4DF1-A75D-0279AAECEE8C}"/>
          </ac:spMkLst>
        </pc:spChg>
        <pc:spChg chg="add mod ord">
          <ac:chgData name="Ahmed, Turab (Cognizant)" userId="57034c97-ae12-4f24-9bec-916e0bec6440" providerId="ADAL" clId="{25BCECAE-ECF0-4968-B153-FFEB21A859EA}" dt="2021-08-03T01:54:55.743" v="1171" actId="20577"/>
          <ac:spMkLst>
            <pc:docMk/>
            <pc:sldMk cId="467046400" sldId="261"/>
            <ac:spMk id="4" creationId="{75B07415-152C-4CD9-A672-F18A606AC496}"/>
          </ac:spMkLst>
        </pc:spChg>
        <pc:spChg chg="add mod ord">
          <ac:chgData name="Ahmed, Turab (Cognizant)" userId="57034c97-ae12-4f24-9bec-916e0bec6440" providerId="ADAL" clId="{25BCECAE-ECF0-4968-B153-FFEB21A859EA}" dt="2021-08-03T02:03:01.209" v="1528" actId="20577"/>
          <ac:spMkLst>
            <pc:docMk/>
            <pc:sldMk cId="467046400" sldId="261"/>
            <ac:spMk id="5" creationId="{734EDB50-E0DC-4A04-B17F-4D4EC226B175}"/>
          </ac:spMkLst>
        </pc:spChg>
      </pc:sldChg>
      <pc:sldChg chg="addSp delSp modSp new del mod">
        <pc:chgData name="Ahmed, Turab (Cognizant)" userId="57034c97-ae12-4f24-9bec-916e0bec6440" providerId="ADAL" clId="{25BCECAE-ECF0-4968-B153-FFEB21A859EA}" dt="2021-08-02T10:33:54.444" v="1084" actId="2696"/>
        <pc:sldMkLst>
          <pc:docMk/>
          <pc:sldMk cId="3052161835" sldId="261"/>
        </pc:sldMkLst>
        <pc:spChg chg="mod">
          <ac:chgData name="Ahmed, Turab (Cognizant)" userId="57034c97-ae12-4f24-9bec-916e0bec6440" providerId="ADAL" clId="{25BCECAE-ECF0-4968-B153-FFEB21A859EA}" dt="2021-08-01T17:52:22.388" v="1075" actId="20577"/>
          <ac:spMkLst>
            <pc:docMk/>
            <pc:sldMk cId="3052161835" sldId="261"/>
            <ac:spMk id="2" creationId="{0B32A409-92E2-40F0-83C9-2D4BB026B9A6}"/>
          </ac:spMkLst>
        </pc:spChg>
        <pc:spChg chg="add del mod">
          <ac:chgData name="Ahmed, Turab (Cognizant)" userId="57034c97-ae12-4f24-9bec-916e0bec6440" providerId="ADAL" clId="{25BCECAE-ECF0-4968-B153-FFEB21A859EA}" dt="2021-08-01T17:52:35.605" v="1083" actId="20577"/>
          <ac:spMkLst>
            <pc:docMk/>
            <pc:sldMk cId="3052161835" sldId="261"/>
            <ac:spMk id="3" creationId="{98AE8E4E-FFDD-430C-94C9-4EEAA6F44FC7}"/>
          </ac:spMkLst>
        </pc:spChg>
        <pc:graphicFrameChg chg="add del mod">
          <ac:chgData name="Ahmed, Turab (Cognizant)" userId="57034c97-ae12-4f24-9bec-916e0bec6440" providerId="ADAL" clId="{25BCECAE-ECF0-4968-B153-FFEB21A859EA}" dt="2021-08-01T17:31:56.093" v="690" actId="12084"/>
          <ac:graphicFrameMkLst>
            <pc:docMk/>
            <pc:sldMk cId="3052161835" sldId="261"/>
            <ac:graphicFrameMk id="6" creationId="{2E99C9F8-E65D-4311-A966-BE5D952BDACB}"/>
          </ac:graphicFrameMkLst>
        </pc:graphicFrameChg>
        <pc:picChg chg="add del mod">
          <ac:chgData name="Ahmed, Turab (Cognizant)" userId="57034c97-ae12-4f24-9bec-916e0bec6440" providerId="ADAL" clId="{25BCECAE-ECF0-4968-B153-FFEB21A859EA}" dt="2021-08-01T17:41:49.590" v="692" actId="478"/>
          <ac:picMkLst>
            <pc:docMk/>
            <pc:sldMk cId="3052161835" sldId="261"/>
            <ac:picMk id="5" creationId="{9790D9B0-30CE-4954-9C33-87B7F11C8EE6}"/>
          </ac:picMkLst>
        </pc:picChg>
        <pc:picChg chg="add mod">
          <ac:chgData name="Ahmed, Turab (Cognizant)" userId="57034c97-ae12-4f24-9bec-916e0bec6440" providerId="ADAL" clId="{25BCECAE-ECF0-4968-B153-FFEB21A859EA}" dt="2021-08-01T17:44:20.278" v="702" actId="14100"/>
          <ac:picMkLst>
            <pc:docMk/>
            <pc:sldMk cId="3052161835" sldId="261"/>
            <ac:picMk id="8" creationId="{52311291-12A4-4582-A50E-03C9F064DC97}"/>
          </ac:picMkLst>
        </pc:picChg>
      </pc:sldChg>
      <pc:sldChg chg="addSp delSp modSp new mod modClrScheme chgLayout">
        <pc:chgData name="Ahmed, Turab (Cognizant)" userId="57034c97-ae12-4f24-9bec-916e0bec6440" providerId="ADAL" clId="{25BCECAE-ECF0-4968-B153-FFEB21A859EA}" dt="2021-08-14T08:18:31.950" v="22197" actId="6549"/>
        <pc:sldMkLst>
          <pc:docMk/>
          <pc:sldMk cId="3290825398" sldId="261"/>
        </pc:sldMkLst>
        <pc:spChg chg="del mod ord">
          <ac:chgData name="Ahmed, Turab (Cognizant)" userId="57034c97-ae12-4f24-9bec-916e0bec6440" providerId="ADAL" clId="{25BCECAE-ECF0-4968-B153-FFEB21A859EA}" dt="2021-08-10T11:57:46.790" v="2311" actId="700"/>
          <ac:spMkLst>
            <pc:docMk/>
            <pc:sldMk cId="3290825398" sldId="261"/>
            <ac:spMk id="2" creationId="{0A31972A-4419-42D0-B9DA-4C8C9355C43F}"/>
          </ac:spMkLst>
        </pc:spChg>
        <pc:spChg chg="del mod ord">
          <ac:chgData name="Ahmed, Turab (Cognizant)" userId="57034c97-ae12-4f24-9bec-916e0bec6440" providerId="ADAL" clId="{25BCECAE-ECF0-4968-B153-FFEB21A859EA}" dt="2021-08-10T11:57:46.790" v="2311" actId="700"/>
          <ac:spMkLst>
            <pc:docMk/>
            <pc:sldMk cId="3290825398" sldId="261"/>
            <ac:spMk id="3" creationId="{F3A4217C-4BB4-4B32-BA8A-6980C3BF2949}"/>
          </ac:spMkLst>
        </pc:spChg>
        <pc:spChg chg="add mod ord">
          <ac:chgData name="Ahmed, Turab (Cognizant)" userId="57034c97-ae12-4f24-9bec-916e0bec6440" providerId="ADAL" clId="{25BCECAE-ECF0-4968-B153-FFEB21A859EA}" dt="2021-08-14T07:31:57.159" v="22087" actId="20577"/>
          <ac:spMkLst>
            <pc:docMk/>
            <pc:sldMk cId="3290825398" sldId="261"/>
            <ac:spMk id="4" creationId="{71877D24-93BB-440F-93DB-15E321C39198}"/>
          </ac:spMkLst>
        </pc:spChg>
        <pc:spChg chg="add mod ord">
          <ac:chgData name="Ahmed, Turab (Cognizant)" userId="57034c97-ae12-4f24-9bec-916e0bec6440" providerId="ADAL" clId="{25BCECAE-ECF0-4968-B153-FFEB21A859EA}" dt="2021-08-14T08:18:31.950" v="22197" actId="6549"/>
          <ac:spMkLst>
            <pc:docMk/>
            <pc:sldMk cId="3290825398" sldId="261"/>
            <ac:spMk id="5" creationId="{716FFDFB-9806-4CD2-A108-0C1631699CF3}"/>
          </ac:spMkLst>
        </pc:spChg>
        <pc:picChg chg="add mod">
          <ac:chgData name="Ahmed, Turab (Cognizant)" userId="57034c97-ae12-4f24-9bec-916e0bec6440" providerId="ADAL" clId="{25BCECAE-ECF0-4968-B153-FFEB21A859EA}" dt="2021-08-10T12:32:04.784" v="3174" actId="1076"/>
          <ac:picMkLst>
            <pc:docMk/>
            <pc:sldMk cId="3290825398" sldId="261"/>
            <ac:picMk id="3" creationId="{6FC90DD3-A1E2-4E23-82F6-91FDBACCC65D}"/>
          </ac:picMkLst>
        </pc:picChg>
      </pc:sldChg>
      <pc:sldChg chg="addSp delSp modSp new del mod modClrScheme chgLayout">
        <pc:chgData name="Ahmed, Turab (Cognizant)" userId="57034c97-ae12-4f24-9bec-916e0bec6440" providerId="ADAL" clId="{25BCECAE-ECF0-4968-B153-FFEB21A859EA}" dt="2021-08-10T13:04:49.679" v="4294" actId="2696"/>
        <pc:sldMkLst>
          <pc:docMk/>
          <pc:sldMk cId="1079952417" sldId="262"/>
        </pc:sldMkLst>
        <pc:spChg chg="del mod ord">
          <ac:chgData name="Ahmed, Turab (Cognizant)" userId="57034c97-ae12-4f24-9bec-916e0bec6440" providerId="ADAL" clId="{25BCECAE-ECF0-4968-B153-FFEB21A859EA}" dt="2021-08-10T12:33:18.322" v="3179" actId="700"/>
          <ac:spMkLst>
            <pc:docMk/>
            <pc:sldMk cId="1079952417" sldId="262"/>
            <ac:spMk id="2" creationId="{6AF90FE9-0B84-4A75-9D59-03825B00035A}"/>
          </ac:spMkLst>
        </pc:spChg>
        <pc:spChg chg="del mod ord">
          <ac:chgData name="Ahmed, Turab (Cognizant)" userId="57034c97-ae12-4f24-9bec-916e0bec6440" providerId="ADAL" clId="{25BCECAE-ECF0-4968-B153-FFEB21A859EA}" dt="2021-08-10T12:33:18.322" v="3179" actId="700"/>
          <ac:spMkLst>
            <pc:docMk/>
            <pc:sldMk cId="1079952417" sldId="262"/>
            <ac:spMk id="3" creationId="{E29FFA05-9F33-4D86-8885-B63CFA79274D}"/>
          </ac:spMkLst>
        </pc:spChg>
        <pc:spChg chg="add mod ord">
          <ac:chgData name="Ahmed, Turab (Cognizant)" userId="57034c97-ae12-4f24-9bec-916e0bec6440" providerId="ADAL" clId="{25BCECAE-ECF0-4968-B153-FFEB21A859EA}" dt="2021-08-10T13:04:12.384" v="4292" actId="6264"/>
          <ac:spMkLst>
            <pc:docMk/>
            <pc:sldMk cId="1079952417" sldId="262"/>
            <ac:spMk id="4" creationId="{857F32DF-4D0A-4DAD-BFF9-AB739FE8B00F}"/>
          </ac:spMkLst>
        </pc:spChg>
        <pc:spChg chg="add mod ord">
          <ac:chgData name="Ahmed, Turab (Cognizant)" userId="57034c97-ae12-4f24-9bec-916e0bec6440" providerId="ADAL" clId="{25BCECAE-ECF0-4968-B153-FFEB21A859EA}" dt="2021-08-10T13:04:12.384" v="4292" actId="6264"/>
          <ac:spMkLst>
            <pc:docMk/>
            <pc:sldMk cId="1079952417" sldId="262"/>
            <ac:spMk id="5" creationId="{8F6B8477-57FA-4712-90E5-6844DD57F18D}"/>
          </ac:spMkLst>
        </pc:spChg>
        <pc:spChg chg="add del mod">
          <ac:chgData name="Ahmed, Turab (Cognizant)" userId="57034c97-ae12-4f24-9bec-916e0bec6440" providerId="ADAL" clId="{25BCECAE-ECF0-4968-B153-FFEB21A859EA}" dt="2021-08-10T13:04:12.384" v="4292" actId="6264"/>
          <ac:spMkLst>
            <pc:docMk/>
            <pc:sldMk cId="1079952417" sldId="262"/>
            <ac:spMk id="8" creationId="{A26511DE-3A4A-4D54-AAE5-7EB84765D68F}"/>
          </ac:spMkLst>
        </pc:spChg>
        <pc:spChg chg="add del mod">
          <ac:chgData name="Ahmed, Turab (Cognizant)" userId="57034c97-ae12-4f24-9bec-916e0bec6440" providerId="ADAL" clId="{25BCECAE-ECF0-4968-B153-FFEB21A859EA}" dt="2021-08-10T13:04:12.384" v="4292" actId="6264"/>
          <ac:spMkLst>
            <pc:docMk/>
            <pc:sldMk cId="1079952417" sldId="262"/>
            <ac:spMk id="9" creationId="{3425D872-E5F5-4D0C-887C-54B5DC636D5A}"/>
          </ac:spMkLst>
        </pc:spChg>
        <pc:picChg chg="add mod">
          <ac:chgData name="Ahmed, Turab (Cognizant)" userId="57034c97-ae12-4f24-9bec-916e0bec6440" providerId="ADAL" clId="{25BCECAE-ECF0-4968-B153-FFEB21A859EA}" dt="2021-08-10T12:35:05.968" v="3232" actId="14100"/>
          <ac:picMkLst>
            <pc:docMk/>
            <pc:sldMk cId="1079952417" sldId="262"/>
            <ac:picMk id="7" creationId="{DE5F136D-5E80-4B50-A5FD-E037728769B5}"/>
          </ac:picMkLst>
        </pc:picChg>
      </pc:sldChg>
      <pc:sldChg chg="addSp delSp modSp new del mod modClrScheme chgLayout">
        <pc:chgData name="Ahmed, Turab (Cognizant)" userId="57034c97-ae12-4f24-9bec-916e0bec6440" providerId="ADAL" clId="{25BCECAE-ECF0-4968-B153-FFEB21A859EA}" dt="2021-08-10T11:57:33.290" v="2308" actId="2696"/>
        <pc:sldMkLst>
          <pc:docMk/>
          <pc:sldMk cId="1328732132" sldId="262"/>
        </pc:sldMkLst>
        <pc:spChg chg="del mod ord">
          <ac:chgData name="Ahmed, Turab (Cognizant)" userId="57034c97-ae12-4f24-9bec-916e0bec6440" providerId="ADAL" clId="{25BCECAE-ECF0-4968-B153-FFEB21A859EA}" dt="2021-08-03T02:03:09.467" v="1530" actId="700"/>
          <ac:spMkLst>
            <pc:docMk/>
            <pc:sldMk cId="1328732132" sldId="262"/>
            <ac:spMk id="2" creationId="{1BA8E8CF-5EBF-4B8F-8150-5F36D6B07A18}"/>
          </ac:spMkLst>
        </pc:spChg>
        <pc:spChg chg="del mod ord">
          <ac:chgData name="Ahmed, Turab (Cognizant)" userId="57034c97-ae12-4f24-9bec-916e0bec6440" providerId="ADAL" clId="{25BCECAE-ECF0-4968-B153-FFEB21A859EA}" dt="2021-08-03T02:03:09.467" v="1530" actId="700"/>
          <ac:spMkLst>
            <pc:docMk/>
            <pc:sldMk cId="1328732132" sldId="262"/>
            <ac:spMk id="3" creationId="{DD059015-66A3-4B0C-9B72-88A8BD31C38B}"/>
          </ac:spMkLst>
        </pc:spChg>
        <pc:spChg chg="add mod ord">
          <ac:chgData name="Ahmed, Turab (Cognizant)" userId="57034c97-ae12-4f24-9bec-916e0bec6440" providerId="ADAL" clId="{25BCECAE-ECF0-4968-B153-FFEB21A859EA}" dt="2021-08-03T02:32:56.238" v="1747" actId="14100"/>
          <ac:spMkLst>
            <pc:docMk/>
            <pc:sldMk cId="1328732132" sldId="262"/>
            <ac:spMk id="4" creationId="{4D8A70FE-3B46-4410-89BA-45FED52ADE00}"/>
          </ac:spMkLst>
        </pc:spChg>
        <pc:spChg chg="add mod ord">
          <ac:chgData name="Ahmed, Turab (Cognizant)" userId="57034c97-ae12-4f24-9bec-916e0bec6440" providerId="ADAL" clId="{25BCECAE-ECF0-4968-B153-FFEB21A859EA}" dt="2021-08-03T03:53:31.244" v="2241" actId="20577"/>
          <ac:spMkLst>
            <pc:docMk/>
            <pc:sldMk cId="1328732132" sldId="262"/>
            <ac:spMk id="5" creationId="{3D946028-3433-4785-A356-2B4F8DEF4451}"/>
          </ac:spMkLst>
        </pc:spChg>
        <pc:spChg chg="add mod">
          <ac:chgData name="Ahmed, Turab (Cognizant)" userId="57034c97-ae12-4f24-9bec-916e0bec6440" providerId="ADAL" clId="{25BCECAE-ECF0-4968-B153-FFEB21A859EA}" dt="2021-08-03T02:32:43.993" v="1743"/>
          <ac:spMkLst>
            <pc:docMk/>
            <pc:sldMk cId="1328732132" sldId="262"/>
            <ac:spMk id="8" creationId="{43BAE147-CFB8-4AD5-A28F-6075DD83E952}"/>
          </ac:spMkLst>
        </pc:spChg>
        <pc:spChg chg="add del">
          <ac:chgData name="Ahmed, Turab (Cognizant)" userId="57034c97-ae12-4f24-9bec-916e0bec6440" providerId="ADAL" clId="{25BCECAE-ECF0-4968-B153-FFEB21A859EA}" dt="2021-08-03T02:38:25.612" v="1820" actId="22"/>
          <ac:spMkLst>
            <pc:docMk/>
            <pc:sldMk cId="1328732132" sldId="262"/>
            <ac:spMk id="10" creationId="{F84E586E-1C14-49CF-9134-0C99A20653F8}"/>
          </ac:spMkLst>
        </pc:spChg>
        <pc:spChg chg="add mod">
          <ac:chgData name="Ahmed, Turab (Cognizant)" userId="57034c97-ae12-4f24-9bec-916e0bec6440" providerId="ADAL" clId="{25BCECAE-ECF0-4968-B153-FFEB21A859EA}" dt="2021-08-03T03:53:35.250" v="2247" actId="20577"/>
          <ac:spMkLst>
            <pc:docMk/>
            <pc:sldMk cId="1328732132" sldId="262"/>
            <ac:spMk id="11" creationId="{2AF799A9-F6E5-4694-A7CD-F409080FA1FD}"/>
          </ac:spMkLst>
        </pc:spChg>
        <pc:picChg chg="add mod">
          <ac:chgData name="Ahmed, Turab (Cognizant)" userId="57034c97-ae12-4f24-9bec-916e0bec6440" providerId="ADAL" clId="{25BCECAE-ECF0-4968-B153-FFEB21A859EA}" dt="2021-08-03T03:06:36.293" v="2052" actId="1076"/>
          <ac:picMkLst>
            <pc:docMk/>
            <pc:sldMk cId="1328732132" sldId="262"/>
            <ac:picMk id="7" creationId="{AA5AD8CC-8AEC-4B71-8C42-3B8FEA85A5D9}"/>
          </ac:picMkLst>
        </pc:picChg>
        <pc:picChg chg="add mod">
          <ac:chgData name="Ahmed, Turab (Cognizant)" userId="57034c97-ae12-4f24-9bec-916e0bec6440" providerId="ADAL" clId="{25BCECAE-ECF0-4968-B153-FFEB21A859EA}" dt="2021-08-03T03:06:40.045" v="2053" actId="1076"/>
          <ac:picMkLst>
            <pc:docMk/>
            <pc:sldMk cId="1328732132" sldId="262"/>
            <ac:picMk id="13" creationId="{627EE4B2-B9D2-47C2-832F-A643542CC582}"/>
          </ac:picMkLst>
        </pc:picChg>
      </pc:sldChg>
      <pc:sldChg chg="modSp new del mod">
        <pc:chgData name="Ahmed, Turab (Cognizant)" userId="57034c97-ae12-4f24-9bec-916e0bec6440" providerId="ADAL" clId="{25BCECAE-ECF0-4968-B153-FFEB21A859EA}" dt="2021-08-01T17:45:41.084" v="731" actId="2696"/>
        <pc:sldMkLst>
          <pc:docMk/>
          <pc:sldMk cId="1703701792" sldId="262"/>
        </pc:sldMkLst>
        <pc:spChg chg="mod">
          <ac:chgData name="Ahmed, Turab (Cognizant)" userId="57034c97-ae12-4f24-9bec-916e0bec6440" providerId="ADAL" clId="{25BCECAE-ECF0-4968-B153-FFEB21A859EA}" dt="2021-08-01T17:45:37.979" v="730" actId="12"/>
          <ac:spMkLst>
            <pc:docMk/>
            <pc:sldMk cId="1703701792" sldId="262"/>
            <ac:spMk id="2" creationId="{B266CF45-5B39-43D8-9894-E34FE121AA11}"/>
          </ac:spMkLst>
        </pc:spChg>
        <pc:spChg chg="mod">
          <ac:chgData name="Ahmed, Turab (Cognizant)" userId="57034c97-ae12-4f24-9bec-916e0bec6440" providerId="ADAL" clId="{25BCECAE-ECF0-4968-B153-FFEB21A859EA}" dt="2021-08-01T17:45:31.893" v="727" actId="1076"/>
          <ac:spMkLst>
            <pc:docMk/>
            <pc:sldMk cId="1703701792" sldId="262"/>
            <ac:spMk id="3" creationId="{348D59DC-6235-4648-9BA1-ED844A012BAF}"/>
          </ac:spMkLst>
        </pc:spChg>
      </pc:sldChg>
      <pc:sldChg chg="new del">
        <pc:chgData name="Ahmed, Turab (Cognizant)" userId="57034c97-ae12-4f24-9bec-916e0bec6440" providerId="ADAL" clId="{25BCECAE-ECF0-4968-B153-FFEB21A859EA}" dt="2021-08-10T12:43:24.546" v="3691" actId="2696"/>
        <pc:sldMkLst>
          <pc:docMk/>
          <pc:sldMk cId="756481815" sldId="263"/>
        </pc:sldMkLst>
      </pc:sldChg>
      <pc:sldChg chg="addSp delSp modSp new del mod modClrScheme chgLayout">
        <pc:chgData name="Ahmed, Turab (Cognizant)" userId="57034c97-ae12-4f24-9bec-916e0bec6440" providerId="ADAL" clId="{25BCECAE-ECF0-4968-B153-FFEB21A859EA}" dt="2021-08-10T13:04:53.230" v="4295" actId="2696"/>
        <pc:sldMkLst>
          <pc:docMk/>
          <pc:sldMk cId="2224485129" sldId="263"/>
        </pc:sldMkLst>
        <pc:spChg chg="del mod ord">
          <ac:chgData name="Ahmed, Turab (Cognizant)" userId="57034c97-ae12-4f24-9bec-916e0bec6440" providerId="ADAL" clId="{25BCECAE-ECF0-4968-B153-FFEB21A859EA}" dt="2021-08-10T12:43:53.679" v="3698" actId="700"/>
          <ac:spMkLst>
            <pc:docMk/>
            <pc:sldMk cId="2224485129" sldId="263"/>
            <ac:spMk id="2" creationId="{032B2897-474F-40A4-B406-1554C117B6F6}"/>
          </ac:spMkLst>
        </pc:spChg>
        <pc:spChg chg="del mod ord">
          <ac:chgData name="Ahmed, Turab (Cognizant)" userId="57034c97-ae12-4f24-9bec-916e0bec6440" providerId="ADAL" clId="{25BCECAE-ECF0-4968-B153-FFEB21A859EA}" dt="2021-08-10T12:43:53.679" v="3698" actId="700"/>
          <ac:spMkLst>
            <pc:docMk/>
            <pc:sldMk cId="2224485129" sldId="263"/>
            <ac:spMk id="3" creationId="{8DFF73A4-AF87-48B0-8809-05D4B7270CE5}"/>
          </ac:spMkLst>
        </pc:spChg>
        <pc:spChg chg="add mod ord">
          <ac:chgData name="Ahmed, Turab (Cognizant)" userId="57034c97-ae12-4f24-9bec-916e0bec6440" providerId="ADAL" clId="{25BCECAE-ECF0-4968-B153-FFEB21A859EA}" dt="2021-08-10T13:04:12.384" v="4292" actId="6264"/>
          <ac:spMkLst>
            <pc:docMk/>
            <pc:sldMk cId="2224485129" sldId="263"/>
            <ac:spMk id="4" creationId="{01985E90-81A3-4202-9D84-29A7F715A989}"/>
          </ac:spMkLst>
        </pc:spChg>
        <pc:spChg chg="add mod ord">
          <ac:chgData name="Ahmed, Turab (Cognizant)" userId="57034c97-ae12-4f24-9bec-916e0bec6440" providerId="ADAL" clId="{25BCECAE-ECF0-4968-B153-FFEB21A859EA}" dt="2021-08-10T13:04:12.384" v="4292" actId="6264"/>
          <ac:spMkLst>
            <pc:docMk/>
            <pc:sldMk cId="2224485129" sldId="263"/>
            <ac:spMk id="5" creationId="{62C59631-972B-4938-9EEC-C136D79C08B8}"/>
          </ac:spMkLst>
        </pc:spChg>
        <pc:spChg chg="add del mod">
          <ac:chgData name="Ahmed, Turab (Cognizant)" userId="57034c97-ae12-4f24-9bec-916e0bec6440" providerId="ADAL" clId="{25BCECAE-ECF0-4968-B153-FFEB21A859EA}" dt="2021-08-10T13:04:12.384" v="4292" actId="6264"/>
          <ac:spMkLst>
            <pc:docMk/>
            <pc:sldMk cId="2224485129" sldId="263"/>
            <ac:spMk id="10" creationId="{8E102B11-0371-44DC-BE73-44E85177DE39}"/>
          </ac:spMkLst>
        </pc:spChg>
        <pc:spChg chg="add del mod">
          <ac:chgData name="Ahmed, Turab (Cognizant)" userId="57034c97-ae12-4f24-9bec-916e0bec6440" providerId="ADAL" clId="{25BCECAE-ECF0-4968-B153-FFEB21A859EA}" dt="2021-08-10T13:04:12.384" v="4292" actId="6264"/>
          <ac:spMkLst>
            <pc:docMk/>
            <pc:sldMk cId="2224485129" sldId="263"/>
            <ac:spMk id="11" creationId="{834E69AD-E172-4596-991D-8DC4D0D1B943}"/>
          </ac:spMkLst>
        </pc:spChg>
        <pc:picChg chg="add del mod">
          <ac:chgData name="Ahmed, Turab (Cognizant)" userId="57034c97-ae12-4f24-9bec-916e0bec6440" providerId="ADAL" clId="{25BCECAE-ECF0-4968-B153-FFEB21A859EA}" dt="2021-08-10T12:57:51.645" v="3984" actId="478"/>
          <ac:picMkLst>
            <pc:docMk/>
            <pc:sldMk cId="2224485129" sldId="263"/>
            <ac:picMk id="7" creationId="{A15ECE7C-CB0E-44C3-8C46-29E37D09D740}"/>
          </ac:picMkLst>
        </pc:picChg>
        <pc:picChg chg="add mod">
          <ac:chgData name="Ahmed, Turab (Cognizant)" userId="57034c97-ae12-4f24-9bec-916e0bec6440" providerId="ADAL" clId="{25BCECAE-ECF0-4968-B153-FFEB21A859EA}" dt="2021-08-10T13:02:49.263" v="4279" actId="14100"/>
          <ac:picMkLst>
            <pc:docMk/>
            <pc:sldMk cId="2224485129" sldId="263"/>
            <ac:picMk id="9" creationId="{DC5715A5-9A8D-42EF-BEC1-F6C5D53D2F34}"/>
          </ac:picMkLst>
        </pc:picChg>
      </pc:sldChg>
      <pc:sldChg chg="addSp delSp modSp add del mod">
        <pc:chgData name="Ahmed, Turab (Cognizant)" userId="57034c97-ae12-4f24-9bec-916e0bec6440" providerId="ADAL" clId="{25BCECAE-ECF0-4968-B153-FFEB21A859EA}" dt="2021-08-10T11:57:27.079" v="2305" actId="2696"/>
        <pc:sldMkLst>
          <pc:docMk/>
          <pc:sldMk cId="2947064283" sldId="263"/>
        </pc:sldMkLst>
        <pc:spChg chg="mod">
          <ac:chgData name="Ahmed, Turab (Cognizant)" userId="57034c97-ae12-4f24-9bec-916e0bec6440" providerId="ADAL" clId="{25BCECAE-ECF0-4968-B153-FFEB21A859EA}" dt="2021-08-03T02:50:07.565" v="1884" actId="20577"/>
          <ac:spMkLst>
            <pc:docMk/>
            <pc:sldMk cId="2947064283" sldId="263"/>
            <ac:spMk id="4" creationId="{4D8A70FE-3B46-4410-89BA-45FED52ADE00}"/>
          </ac:spMkLst>
        </pc:spChg>
        <pc:spChg chg="mod">
          <ac:chgData name="Ahmed, Turab (Cognizant)" userId="57034c97-ae12-4f24-9bec-916e0bec6440" providerId="ADAL" clId="{25BCECAE-ECF0-4968-B153-FFEB21A859EA}" dt="2021-08-03T03:53:38.939" v="2253" actId="20577"/>
          <ac:spMkLst>
            <pc:docMk/>
            <pc:sldMk cId="2947064283" sldId="263"/>
            <ac:spMk id="5" creationId="{3D946028-3433-4785-A356-2B4F8DEF4451}"/>
          </ac:spMkLst>
        </pc:spChg>
        <pc:spChg chg="mod">
          <ac:chgData name="Ahmed, Turab (Cognizant)" userId="57034c97-ae12-4f24-9bec-916e0bec6440" providerId="ADAL" clId="{25BCECAE-ECF0-4968-B153-FFEB21A859EA}" dt="2021-08-03T02:50:01.505" v="1881" actId="20577"/>
          <ac:spMkLst>
            <pc:docMk/>
            <pc:sldMk cId="2947064283" sldId="263"/>
            <ac:spMk id="8" creationId="{43BAE147-CFB8-4AD5-A28F-6075DD83E952}"/>
          </ac:spMkLst>
        </pc:spChg>
        <pc:spChg chg="mod">
          <ac:chgData name="Ahmed, Turab (Cognizant)" userId="57034c97-ae12-4f24-9bec-916e0bec6440" providerId="ADAL" clId="{25BCECAE-ECF0-4968-B153-FFEB21A859EA}" dt="2021-08-03T03:53:43.274" v="2260" actId="20577"/>
          <ac:spMkLst>
            <pc:docMk/>
            <pc:sldMk cId="2947064283" sldId="263"/>
            <ac:spMk id="11" creationId="{2AF799A9-F6E5-4694-A7CD-F409080FA1FD}"/>
          </ac:spMkLst>
        </pc:spChg>
        <pc:picChg chg="add del mod">
          <ac:chgData name="Ahmed, Turab (Cognizant)" userId="57034c97-ae12-4f24-9bec-916e0bec6440" providerId="ADAL" clId="{25BCECAE-ECF0-4968-B153-FFEB21A859EA}" dt="2021-08-03T03:05:09.685" v="2041" actId="478"/>
          <ac:picMkLst>
            <pc:docMk/>
            <pc:sldMk cId="2947064283" sldId="263"/>
            <ac:picMk id="3" creationId="{A1573C68-9938-4B08-A345-A90989ED84C1}"/>
          </ac:picMkLst>
        </pc:picChg>
        <pc:picChg chg="del">
          <ac:chgData name="Ahmed, Turab (Cognizant)" userId="57034c97-ae12-4f24-9bec-916e0bec6440" providerId="ADAL" clId="{25BCECAE-ECF0-4968-B153-FFEB21A859EA}" dt="2021-08-03T02:50:04.884" v="1882" actId="478"/>
          <ac:picMkLst>
            <pc:docMk/>
            <pc:sldMk cId="2947064283" sldId="263"/>
            <ac:picMk id="7" creationId="{AA5AD8CC-8AEC-4B71-8C42-3B8FEA85A5D9}"/>
          </ac:picMkLst>
        </pc:picChg>
        <pc:picChg chg="add mod">
          <ac:chgData name="Ahmed, Turab (Cognizant)" userId="57034c97-ae12-4f24-9bec-916e0bec6440" providerId="ADAL" clId="{25BCECAE-ECF0-4968-B153-FFEB21A859EA}" dt="2021-08-03T03:05:47.278" v="2048" actId="14100"/>
          <ac:picMkLst>
            <pc:docMk/>
            <pc:sldMk cId="2947064283" sldId="263"/>
            <ac:picMk id="9" creationId="{A6FB7ACD-9967-4D2A-B840-61106C9FF938}"/>
          </ac:picMkLst>
        </pc:picChg>
        <pc:picChg chg="add mod">
          <ac:chgData name="Ahmed, Turab (Cognizant)" userId="57034c97-ae12-4f24-9bec-916e0bec6440" providerId="ADAL" clId="{25BCECAE-ECF0-4968-B153-FFEB21A859EA}" dt="2021-08-03T03:05:56.749" v="2049" actId="14100"/>
          <ac:picMkLst>
            <pc:docMk/>
            <pc:sldMk cId="2947064283" sldId="263"/>
            <ac:picMk id="12" creationId="{B44C48B9-2352-4BE9-A81F-18B1725B0240}"/>
          </ac:picMkLst>
        </pc:picChg>
        <pc:picChg chg="del">
          <ac:chgData name="Ahmed, Turab (Cognizant)" userId="57034c97-ae12-4f24-9bec-916e0bec6440" providerId="ADAL" clId="{25BCECAE-ECF0-4968-B153-FFEB21A859EA}" dt="2021-08-03T02:50:23.735" v="1889" actId="478"/>
          <ac:picMkLst>
            <pc:docMk/>
            <pc:sldMk cId="2947064283" sldId="263"/>
            <ac:picMk id="13" creationId="{627EE4B2-B9D2-47C2-832F-A643542CC582}"/>
          </ac:picMkLst>
        </pc:picChg>
      </pc:sldChg>
      <pc:sldChg chg="add del">
        <pc:chgData name="Ahmed, Turab (Cognizant)" userId="57034c97-ae12-4f24-9bec-916e0bec6440" providerId="ADAL" clId="{25BCECAE-ECF0-4968-B153-FFEB21A859EA}" dt="2021-08-10T13:03:33.443" v="4284" actId="2890"/>
        <pc:sldMkLst>
          <pc:docMk/>
          <pc:sldMk cId="102974348" sldId="264"/>
        </pc:sldMkLst>
      </pc:sldChg>
      <pc:sldChg chg="modSp add del mod">
        <pc:chgData name="Ahmed, Turab (Cognizant)" userId="57034c97-ae12-4f24-9bec-916e0bec6440" providerId="ADAL" clId="{25BCECAE-ECF0-4968-B153-FFEB21A859EA}" dt="2021-08-03T02:55:33.804" v="1969" actId="2696"/>
        <pc:sldMkLst>
          <pc:docMk/>
          <pc:sldMk cId="1563768888" sldId="264"/>
        </pc:sldMkLst>
        <pc:spChg chg="mod">
          <ac:chgData name="Ahmed, Turab (Cognizant)" userId="57034c97-ae12-4f24-9bec-916e0bec6440" providerId="ADAL" clId="{25BCECAE-ECF0-4968-B153-FFEB21A859EA}" dt="2021-08-03T02:54:40.306" v="1953" actId="20577"/>
          <ac:spMkLst>
            <pc:docMk/>
            <pc:sldMk cId="1563768888" sldId="264"/>
            <ac:spMk id="4" creationId="{4D8A70FE-3B46-4410-89BA-45FED52ADE00}"/>
          </ac:spMkLst>
        </pc:spChg>
        <pc:spChg chg="mod">
          <ac:chgData name="Ahmed, Turab (Cognizant)" userId="57034c97-ae12-4f24-9bec-916e0bec6440" providerId="ADAL" clId="{25BCECAE-ECF0-4968-B153-FFEB21A859EA}" dt="2021-08-03T02:55:20.101" v="1961" actId="20577"/>
          <ac:spMkLst>
            <pc:docMk/>
            <pc:sldMk cId="1563768888" sldId="264"/>
            <ac:spMk id="5" creationId="{3D946028-3433-4785-A356-2B4F8DEF4451}"/>
          </ac:spMkLst>
        </pc:spChg>
        <pc:spChg chg="mod">
          <ac:chgData name="Ahmed, Turab (Cognizant)" userId="57034c97-ae12-4f24-9bec-916e0bec6440" providerId="ADAL" clId="{25BCECAE-ECF0-4968-B153-FFEB21A859EA}" dt="2021-08-03T02:54:37.606" v="1951" actId="20577"/>
          <ac:spMkLst>
            <pc:docMk/>
            <pc:sldMk cId="1563768888" sldId="264"/>
            <ac:spMk id="8" creationId="{43BAE147-CFB8-4AD5-A28F-6075DD83E952}"/>
          </ac:spMkLst>
        </pc:spChg>
        <pc:spChg chg="mod">
          <ac:chgData name="Ahmed, Turab (Cognizant)" userId="57034c97-ae12-4f24-9bec-916e0bec6440" providerId="ADAL" clId="{25BCECAE-ECF0-4968-B153-FFEB21A859EA}" dt="2021-08-03T02:55:29.776" v="1968" actId="20577"/>
          <ac:spMkLst>
            <pc:docMk/>
            <pc:sldMk cId="1563768888" sldId="264"/>
            <ac:spMk id="11" creationId="{2AF799A9-F6E5-4694-A7CD-F409080FA1FD}"/>
          </ac:spMkLst>
        </pc:spChg>
      </pc:sldChg>
      <pc:sldChg chg="addSp modSp add del mod">
        <pc:chgData name="Ahmed, Turab (Cognizant)" userId="57034c97-ae12-4f24-9bec-916e0bec6440" providerId="ADAL" clId="{25BCECAE-ECF0-4968-B153-FFEB21A859EA}" dt="2021-08-10T11:57:29.025" v="2306" actId="2696"/>
        <pc:sldMkLst>
          <pc:docMk/>
          <pc:sldMk cId="2704618949" sldId="264"/>
        </pc:sldMkLst>
        <pc:spChg chg="mod">
          <ac:chgData name="Ahmed, Turab (Cognizant)" userId="57034c97-ae12-4f24-9bec-916e0bec6440" providerId="ADAL" clId="{25BCECAE-ECF0-4968-B153-FFEB21A859EA}" dt="2021-08-03T02:56:04.395" v="1976" actId="20577"/>
          <ac:spMkLst>
            <pc:docMk/>
            <pc:sldMk cId="2704618949" sldId="264"/>
            <ac:spMk id="4" creationId="{4D8A70FE-3B46-4410-89BA-45FED52ADE00}"/>
          </ac:spMkLst>
        </pc:spChg>
        <pc:spChg chg="mod">
          <ac:chgData name="Ahmed, Turab (Cognizant)" userId="57034c97-ae12-4f24-9bec-916e0bec6440" providerId="ADAL" clId="{25BCECAE-ECF0-4968-B153-FFEB21A859EA}" dt="2021-08-03T03:54:30.328" v="2282" actId="20577"/>
          <ac:spMkLst>
            <pc:docMk/>
            <pc:sldMk cId="2704618949" sldId="264"/>
            <ac:spMk id="5" creationId="{3D946028-3433-4785-A356-2B4F8DEF4451}"/>
          </ac:spMkLst>
        </pc:spChg>
        <pc:spChg chg="mod">
          <ac:chgData name="Ahmed, Turab (Cognizant)" userId="57034c97-ae12-4f24-9bec-916e0bec6440" providerId="ADAL" clId="{25BCECAE-ECF0-4968-B153-FFEB21A859EA}" dt="2021-08-03T02:56:01.934" v="1974" actId="20577"/>
          <ac:spMkLst>
            <pc:docMk/>
            <pc:sldMk cId="2704618949" sldId="264"/>
            <ac:spMk id="8" creationId="{43BAE147-CFB8-4AD5-A28F-6075DD83E952}"/>
          </ac:spMkLst>
        </pc:spChg>
        <pc:spChg chg="mod">
          <ac:chgData name="Ahmed, Turab (Cognizant)" userId="57034c97-ae12-4f24-9bec-916e0bec6440" providerId="ADAL" clId="{25BCECAE-ECF0-4968-B153-FFEB21A859EA}" dt="2021-08-03T03:54:53.608" v="2304" actId="20577"/>
          <ac:spMkLst>
            <pc:docMk/>
            <pc:sldMk cId="2704618949" sldId="264"/>
            <ac:spMk id="11" creationId="{2AF799A9-F6E5-4694-A7CD-F409080FA1FD}"/>
          </ac:spMkLst>
        </pc:spChg>
        <pc:picChg chg="add mod">
          <ac:chgData name="Ahmed, Turab (Cognizant)" userId="57034c97-ae12-4f24-9bec-916e0bec6440" providerId="ADAL" clId="{25BCECAE-ECF0-4968-B153-FFEB21A859EA}" dt="2021-08-03T03:11:55.693" v="2094" actId="14100"/>
          <ac:picMkLst>
            <pc:docMk/>
            <pc:sldMk cId="2704618949" sldId="264"/>
            <ac:picMk id="3" creationId="{7A9C4142-BE26-4551-AD6B-BA24C748910F}"/>
          </ac:picMkLst>
        </pc:picChg>
        <pc:picChg chg="add mod">
          <ac:chgData name="Ahmed, Turab (Cognizant)" userId="57034c97-ae12-4f24-9bec-916e0bec6440" providerId="ADAL" clId="{25BCECAE-ECF0-4968-B153-FFEB21A859EA}" dt="2021-08-03T03:12:12.438" v="2095" actId="14100"/>
          <ac:picMkLst>
            <pc:docMk/>
            <pc:sldMk cId="2704618949" sldId="264"/>
            <ac:picMk id="7" creationId="{C4A5778F-6C7C-467C-BF3F-FF577801443E}"/>
          </ac:picMkLst>
        </pc:picChg>
      </pc:sldChg>
      <pc:sldChg chg="new del">
        <pc:chgData name="Ahmed, Turab (Cognizant)" userId="57034c97-ae12-4f24-9bec-916e0bec6440" providerId="ADAL" clId="{25BCECAE-ECF0-4968-B153-FFEB21A859EA}" dt="2021-08-10T13:03:52.753" v="4290" actId="2696"/>
        <pc:sldMkLst>
          <pc:docMk/>
          <pc:sldMk cId="2803622877" sldId="264"/>
        </pc:sldMkLst>
      </pc:sldChg>
      <pc:sldChg chg="modSp add mod">
        <pc:chgData name="Ahmed, Turab (Cognizant)" userId="57034c97-ae12-4f24-9bec-916e0bec6440" providerId="ADAL" clId="{25BCECAE-ECF0-4968-B153-FFEB21A859EA}" dt="2021-08-14T08:18:51.392" v="22198" actId="20577"/>
        <pc:sldMkLst>
          <pc:docMk/>
          <pc:sldMk cId="1910563392" sldId="265"/>
        </pc:sldMkLst>
        <pc:spChg chg="mod">
          <ac:chgData name="Ahmed, Turab (Cognizant)" userId="57034c97-ae12-4f24-9bec-916e0bec6440" providerId="ADAL" clId="{25BCECAE-ECF0-4968-B153-FFEB21A859EA}" dt="2021-08-14T08:18:51.392" v="22198" actId="20577"/>
          <ac:spMkLst>
            <pc:docMk/>
            <pc:sldMk cId="1910563392" sldId="265"/>
            <ac:spMk id="4" creationId="{857F32DF-4D0A-4DAD-BFF9-AB739FE8B00F}"/>
          </ac:spMkLst>
        </pc:spChg>
        <pc:spChg chg="mod">
          <ac:chgData name="Ahmed, Turab (Cognizant)" userId="57034c97-ae12-4f24-9bec-916e0bec6440" providerId="ADAL" clId="{25BCECAE-ECF0-4968-B153-FFEB21A859EA}" dt="2021-08-10T17:50:03.716" v="6447" actId="33524"/>
          <ac:spMkLst>
            <pc:docMk/>
            <pc:sldMk cId="1910563392" sldId="265"/>
            <ac:spMk id="5" creationId="{8F6B8477-57FA-4712-90E5-6844DD57F18D}"/>
          </ac:spMkLst>
        </pc:spChg>
      </pc:sldChg>
      <pc:sldChg chg="modSp add del mod">
        <pc:chgData name="Ahmed, Turab (Cognizant)" userId="57034c97-ae12-4f24-9bec-916e0bec6440" providerId="ADAL" clId="{25BCECAE-ECF0-4968-B153-FFEB21A859EA}" dt="2021-08-10T11:57:31.207" v="2307" actId="2696"/>
        <pc:sldMkLst>
          <pc:docMk/>
          <pc:sldMk cId="2307491217" sldId="265"/>
        </pc:sldMkLst>
        <pc:spChg chg="mod">
          <ac:chgData name="Ahmed, Turab (Cognizant)" userId="57034c97-ae12-4f24-9bec-916e0bec6440" providerId="ADAL" clId="{25BCECAE-ECF0-4968-B153-FFEB21A859EA}" dt="2021-08-03T02:56:57.359" v="1996" actId="20577"/>
          <ac:spMkLst>
            <pc:docMk/>
            <pc:sldMk cId="2307491217" sldId="265"/>
            <ac:spMk id="4" creationId="{4D8A70FE-3B46-4410-89BA-45FED52ADE00}"/>
          </ac:spMkLst>
        </pc:spChg>
        <pc:spChg chg="mod">
          <ac:chgData name="Ahmed, Turab (Cognizant)" userId="57034c97-ae12-4f24-9bec-916e0bec6440" providerId="ADAL" clId="{25BCECAE-ECF0-4968-B153-FFEB21A859EA}" dt="2021-08-03T02:57:29.968" v="2006" actId="20577"/>
          <ac:spMkLst>
            <pc:docMk/>
            <pc:sldMk cId="2307491217" sldId="265"/>
            <ac:spMk id="5" creationId="{3D946028-3433-4785-A356-2B4F8DEF4451}"/>
          </ac:spMkLst>
        </pc:spChg>
        <pc:spChg chg="mod">
          <ac:chgData name="Ahmed, Turab (Cognizant)" userId="57034c97-ae12-4f24-9bec-916e0bec6440" providerId="ADAL" clId="{25BCECAE-ECF0-4968-B153-FFEB21A859EA}" dt="2021-08-03T02:56:54.809" v="1994" actId="20577"/>
          <ac:spMkLst>
            <pc:docMk/>
            <pc:sldMk cId="2307491217" sldId="265"/>
            <ac:spMk id="8" creationId="{43BAE147-CFB8-4AD5-A28F-6075DD83E952}"/>
          </ac:spMkLst>
        </pc:spChg>
        <pc:spChg chg="mod">
          <ac:chgData name="Ahmed, Turab (Cognizant)" userId="57034c97-ae12-4f24-9bec-916e0bec6440" providerId="ADAL" clId="{25BCECAE-ECF0-4968-B153-FFEB21A859EA}" dt="2021-08-03T02:57:57.028" v="2012" actId="20577"/>
          <ac:spMkLst>
            <pc:docMk/>
            <pc:sldMk cId="2307491217" sldId="265"/>
            <ac:spMk id="11" creationId="{2AF799A9-F6E5-4694-A7CD-F409080FA1FD}"/>
          </ac:spMkLst>
        </pc:spChg>
      </pc:sldChg>
      <pc:sldChg chg="new del">
        <pc:chgData name="Ahmed, Turab (Cognizant)" userId="57034c97-ae12-4f24-9bec-916e0bec6440" providerId="ADAL" clId="{25BCECAE-ECF0-4968-B153-FFEB21A859EA}" dt="2021-08-10T13:03:49.956" v="4289" actId="2696"/>
        <pc:sldMkLst>
          <pc:docMk/>
          <pc:sldMk cId="2893299738" sldId="266"/>
        </pc:sldMkLst>
      </pc:sldChg>
      <pc:sldChg chg="add">
        <pc:chgData name="Ahmed, Turab (Cognizant)" userId="57034c97-ae12-4f24-9bec-916e0bec6440" providerId="ADAL" clId="{25BCECAE-ECF0-4968-B153-FFEB21A859EA}" dt="2021-08-10T13:03:47.159" v="4288"/>
        <pc:sldMkLst>
          <pc:docMk/>
          <pc:sldMk cId="3376026879" sldId="267"/>
        </pc:sldMkLst>
      </pc:sldChg>
      <pc:sldChg chg="addSp delSp modSp new mod modClrScheme chgLayout">
        <pc:chgData name="Ahmed, Turab (Cognizant)" userId="57034c97-ae12-4f24-9bec-916e0bec6440" providerId="ADAL" clId="{25BCECAE-ECF0-4968-B153-FFEB21A859EA}" dt="2021-08-10T13:26:43.831" v="4856" actId="1076"/>
        <pc:sldMkLst>
          <pc:docMk/>
          <pc:sldMk cId="1962554537" sldId="268"/>
        </pc:sldMkLst>
        <pc:spChg chg="del">
          <ac:chgData name="Ahmed, Turab (Cognizant)" userId="57034c97-ae12-4f24-9bec-916e0bec6440" providerId="ADAL" clId="{25BCECAE-ECF0-4968-B153-FFEB21A859EA}" dt="2021-08-10T13:04:12.384" v="4292" actId="6264"/>
          <ac:spMkLst>
            <pc:docMk/>
            <pc:sldMk cId="1962554537" sldId="268"/>
            <ac:spMk id="2" creationId="{7DF98414-9F27-4B17-8E00-54D32FBAFE4F}"/>
          </ac:spMkLst>
        </pc:spChg>
        <pc:spChg chg="del">
          <ac:chgData name="Ahmed, Turab (Cognizant)" userId="57034c97-ae12-4f24-9bec-916e0bec6440" providerId="ADAL" clId="{25BCECAE-ECF0-4968-B153-FFEB21A859EA}" dt="2021-08-10T13:04:12.384" v="4292" actId="6264"/>
          <ac:spMkLst>
            <pc:docMk/>
            <pc:sldMk cId="1962554537" sldId="268"/>
            <ac:spMk id="3" creationId="{8DF76C76-1618-4B64-8E3D-CE44F3829EB2}"/>
          </ac:spMkLst>
        </pc:spChg>
        <pc:spChg chg="add del mod ord">
          <ac:chgData name="Ahmed, Turab (Cognizant)" userId="57034c97-ae12-4f24-9bec-916e0bec6440" providerId="ADAL" clId="{25BCECAE-ECF0-4968-B153-FFEB21A859EA}" dt="2021-08-10T13:06:55.994" v="4296" actId="700"/>
          <ac:spMkLst>
            <pc:docMk/>
            <pc:sldMk cId="1962554537" sldId="268"/>
            <ac:spMk id="4" creationId="{4C5F6BF3-A26B-4CB8-BB80-17F5CA63C464}"/>
          </ac:spMkLst>
        </pc:spChg>
        <pc:spChg chg="add del mod ord">
          <ac:chgData name="Ahmed, Turab (Cognizant)" userId="57034c97-ae12-4f24-9bec-916e0bec6440" providerId="ADAL" clId="{25BCECAE-ECF0-4968-B153-FFEB21A859EA}" dt="2021-08-10T13:06:55.994" v="4296" actId="700"/>
          <ac:spMkLst>
            <pc:docMk/>
            <pc:sldMk cId="1962554537" sldId="268"/>
            <ac:spMk id="5" creationId="{7A958135-B711-42CB-A314-B7C6AB592188}"/>
          </ac:spMkLst>
        </pc:spChg>
        <pc:spChg chg="add mod ord">
          <ac:chgData name="Ahmed, Turab (Cognizant)" userId="57034c97-ae12-4f24-9bec-916e0bec6440" providerId="ADAL" clId="{25BCECAE-ECF0-4968-B153-FFEB21A859EA}" dt="2021-08-10T13:07:14.050" v="4339" actId="20577"/>
          <ac:spMkLst>
            <pc:docMk/>
            <pc:sldMk cId="1962554537" sldId="268"/>
            <ac:spMk id="6" creationId="{D98D5823-2959-4E73-8E41-7EF1999D8D63}"/>
          </ac:spMkLst>
        </pc:spChg>
        <pc:spChg chg="add mod ord">
          <ac:chgData name="Ahmed, Turab (Cognizant)" userId="57034c97-ae12-4f24-9bec-916e0bec6440" providerId="ADAL" clId="{25BCECAE-ECF0-4968-B153-FFEB21A859EA}" dt="2021-08-10T13:25:48.804" v="4848" actId="313"/>
          <ac:spMkLst>
            <pc:docMk/>
            <pc:sldMk cId="1962554537" sldId="268"/>
            <ac:spMk id="7" creationId="{671272CB-B701-486F-B805-4F7DE9C56304}"/>
          </ac:spMkLst>
        </pc:spChg>
        <pc:picChg chg="add mod">
          <ac:chgData name="Ahmed, Turab (Cognizant)" userId="57034c97-ae12-4f24-9bec-916e0bec6440" providerId="ADAL" clId="{25BCECAE-ECF0-4968-B153-FFEB21A859EA}" dt="2021-08-10T13:07:26.247" v="4344" actId="14100"/>
          <ac:picMkLst>
            <pc:docMk/>
            <pc:sldMk cId="1962554537" sldId="268"/>
            <ac:picMk id="9" creationId="{F7496F49-0CBB-4653-8074-059090BBDE65}"/>
          </ac:picMkLst>
        </pc:picChg>
        <pc:picChg chg="add del mod modCrop">
          <ac:chgData name="Ahmed, Turab (Cognizant)" userId="57034c97-ae12-4f24-9bec-916e0bec6440" providerId="ADAL" clId="{25BCECAE-ECF0-4968-B153-FFEB21A859EA}" dt="2021-08-10T13:26:15.325" v="4850" actId="478"/>
          <ac:picMkLst>
            <pc:docMk/>
            <pc:sldMk cId="1962554537" sldId="268"/>
            <ac:picMk id="11" creationId="{06E3BE11-1490-4BAC-ACAD-6767C3B1BE52}"/>
          </ac:picMkLst>
        </pc:picChg>
        <pc:picChg chg="add mod modCrop">
          <ac:chgData name="Ahmed, Turab (Cognizant)" userId="57034c97-ae12-4f24-9bec-916e0bec6440" providerId="ADAL" clId="{25BCECAE-ECF0-4968-B153-FFEB21A859EA}" dt="2021-08-10T13:26:43.831" v="4856" actId="1076"/>
          <ac:picMkLst>
            <pc:docMk/>
            <pc:sldMk cId="1962554537" sldId="268"/>
            <ac:picMk id="13" creationId="{23041BC7-6C0D-426C-974D-654DC2484B39}"/>
          </ac:picMkLst>
        </pc:picChg>
      </pc:sldChg>
      <pc:sldChg chg="addSp delSp modSp new mod modClrScheme chgLayout">
        <pc:chgData name="Ahmed, Turab (Cognizant)" userId="57034c97-ae12-4f24-9bec-916e0bec6440" providerId="ADAL" clId="{25BCECAE-ECF0-4968-B153-FFEB21A859EA}" dt="2021-08-11T12:01:17.039" v="6448" actId="113"/>
        <pc:sldMkLst>
          <pc:docMk/>
          <pc:sldMk cId="1736169448" sldId="269"/>
        </pc:sldMkLst>
        <pc:spChg chg="del mod ord">
          <ac:chgData name="Ahmed, Turab (Cognizant)" userId="57034c97-ae12-4f24-9bec-916e0bec6440" providerId="ADAL" clId="{25BCECAE-ECF0-4968-B153-FFEB21A859EA}" dt="2021-08-10T13:27:37.617" v="4858" actId="700"/>
          <ac:spMkLst>
            <pc:docMk/>
            <pc:sldMk cId="1736169448" sldId="269"/>
            <ac:spMk id="2" creationId="{88901A93-F563-4CF0-9D97-6476C1B6365E}"/>
          </ac:spMkLst>
        </pc:spChg>
        <pc:spChg chg="del mod ord">
          <ac:chgData name="Ahmed, Turab (Cognizant)" userId="57034c97-ae12-4f24-9bec-916e0bec6440" providerId="ADAL" clId="{25BCECAE-ECF0-4968-B153-FFEB21A859EA}" dt="2021-08-10T13:27:37.617" v="4858" actId="700"/>
          <ac:spMkLst>
            <pc:docMk/>
            <pc:sldMk cId="1736169448" sldId="269"/>
            <ac:spMk id="3" creationId="{6247E055-42D5-46C4-A79A-F1FE2580CAC8}"/>
          </ac:spMkLst>
        </pc:spChg>
        <pc:spChg chg="add mod ord">
          <ac:chgData name="Ahmed, Turab (Cognizant)" userId="57034c97-ae12-4f24-9bec-916e0bec6440" providerId="ADAL" clId="{25BCECAE-ECF0-4968-B153-FFEB21A859EA}" dt="2021-08-10T13:27:54.194" v="4888" actId="20577"/>
          <ac:spMkLst>
            <pc:docMk/>
            <pc:sldMk cId="1736169448" sldId="269"/>
            <ac:spMk id="4" creationId="{9BAD5DB9-6AB4-4EDC-BE9E-AE2CFDD992BB}"/>
          </ac:spMkLst>
        </pc:spChg>
        <pc:spChg chg="add mod ord">
          <ac:chgData name="Ahmed, Turab (Cognizant)" userId="57034c97-ae12-4f24-9bec-916e0bec6440" providerId="ADAL" clId="{25BCECAE-ECF0-4968-B153-FFEB21A859EA}" dt="2021-08-11T12:01:17.039" v="6448" actId="113"/>
          <ac:spMkLst>
            <pc:docMk/>
            <pc:sldMk cId="1736169448" sldId="269"/>
            <ac:spMk id="5" creationId="{AB1A4C1A-4286-4AC8-A463-23E8ED7417AB}"/>
          </ac:spMkLst>
        </pc:spChg>
        <pc:picChg chg="add mod">
          <ac:chgData name="Ahmed, Turab (Cognizant)" userId="57034c97-ae12-4f24-9bec-916e0bec6440" providerId="ADAL" clId="{25BCECAE-ECF0-4968-B153-FFEB21A859EA}" dt="2021-08-10T16:55:51.842" v="5157" actId="14100"/>
          <ac:picMkLst>
            <pc:docMk/>
            <pc:sldMk cId="1736169448" sldId="269"/>
            <ac:picMk id="7" creationId="{C7B46679-B333-4156-A652-8ACE1739766B}"/>
          </ac:picMkLst>
        </pc:picChg>
        <pc:picChg chg="add del mod">
          <ac:chgData name="Ahmed, Turab (Cognizant)" userId="57034c97-ae12-4f24-9bec-916e0bec6440" providerId="ADAL" clId="{25BCECAE-ECF0-4968-B153-FFEB21A859EA}" dt="2021-08-10T17:14:07.562" v="5291" actId="21"/>
          <ac:picMkLst>
            <pc:docMk/>
            <pc:sldMk cId="1736169448" sldId="269"/>
            <ac:picMk id="9" creationId="{4549B269-70BC-486B-9815-28A8C64606F2}"/>
          </ac:picMkLst>
        </pc:picChg>
      </pc:sldChg>
      <pc:sldChg chg="addSp delSp modSp new mod modClrScheme chgLayout">
        <pc:chgData name="Ahmed, Turab (Cognizant)" userId="57034c97-ae12-4f24-9bec-916e0bec6440" providerId="ADAL" clId="{25BCECAE-ECF0-4968-B153-FFEB21A859EA}" dt="2021-08-14T10:26:22.316" v="22205" actId="14100"/>
        <pc:sldMkLst>
          <pc:docMk/>
          <pc:sldMk cId="1502597156" sldId="270"/>
        </pc:sldMkLst>
        <pc:spChg chg="del mod ord">
          <ac:chgData name="Ahmed, Turab (Cognizant)" userId="57034c97-ae12-4f24-9bec-916e0bec6440" providerId="ADAL" clId="{25BCECAE-ECF0-4968-B153-FFEB21A859EA}" dt="2021-08-10T17:21:08.450" v="5679" actId="700"/>
          <ac:spMkLst>
            <pc:docMk/>
            <pc:sldMk cId="1502597156" sldId="270"/>
            <ac:spMk id="2" creationId="{EFEDD2C6-8843-4ABF-AA8A-4EB329AB2770}"/>
          </ac:spMkLst>
        </pc:spChg>
        <pc:spChg chg="del mod ord">
          <ac:chgData name="Ahmed, Turab (Cognizant)" userId="57034c97-ae12-4f24-9bec-916e0bec6440" providerId="ADAL" clId="{25BCECAE-ECF0-4968-B153-FFEB21A859EA}" dt="2021-08-10T17:21:08.450" v="5679" actId="700"/>
          <ac:spMkLst>
            <pc:docMk/>
            <pc:sldMk cId="1502597156" sldId="270"/>
            <ac:spMk id="3" creationId="{148C07AF-7779-4B56-B6FF-1397CB415169}"/>
          </ac:spMkLst>
        </pc:spChg>
        <pc:spChg chg="add mod ord">
          <ac:chgData name="Ahmed, Turab (Cognizant)" userId="57034c97-ae12-4f24-9bec-916e0bec6440" providerId="ADAL" clId="{25BCECAE-ECF0-4968-B153-FFEB21A859EA}" dt="2021-08-11T12:02:34.857" v="6454" actId="20577"/>
          <ac:spMkLst>
            <pc:docMk/>
            <pc:sldMk cId="1502597156" sldId="270"/>
            <ac:spMk id="4" creationId="{E057BE5A-8C50-43EE-A2B4-C627C7310B32}"/>
          </ac:spMkLst>
        </pc:spChg>
        <pc:spChg chg="add mod ord">
          <ac:chgData name="Ahmed, Turab (Cognizant)" userId="57034c97-ae12-4f24-9bec-916e0bec6440" providerId="ADAL" clId="{25BCECAE-ECF0-4968-B153-FFEB21A859EA}" dt="2021-08-10T17:47:29.980" v="6433" actId="20577"/>
          <ac:spMkLst>
            <pc:docMk/>
            <pc:sldMk cId="1502597156" sldId="270"/>
            <ac:spMk id="5" creationId="{3605015E-B8E2-4B8A-8D46-B4514A544890}"/>
          </ac:spMkLst>
        </pc:spChg>
        <pc:picChg chg="add mod">
          <ac:chgData name="Ahmed, Turab (Cognizant)" userId="57034c97-ae12-4f24-9bec-916e0bec6440" providerId="ADAL" clId="{25BCECAE-ECF0-4968-B153-FFEB21A859EA}" dt="2021-08-14T10:26:22.316" v="22205" actId="14100"/>
          <ac:picMkLst>
            <pc:docMk/>
            <pc:sldMk cId="1502597156" sldId="270"/>
            <ac:picMk id="3" creationId="{3C0AD001-3FA7-43D5-BF5B-ECF493A7C634}"/>
          </ac:picMkLst>
        </pc:picChg>
        <pc:picChg chg="add mod">
          <ac:chgData name="Ahmed, Turab (Cognizant)" userId="57034c97-ae12-4f24-9bec-916e0bec6440" providerId="ADAL" clId="{25BCECAE-ECF0-4968-B153-FFEB21A859EA}" dt="2021-08-10T17:42:28.657" v="5868" actId="1076"/>
          <ac:picMkLst>
            <pc:docMk/>
            <pc:sldMk cId="1502597156" sldId="270"/>
            <ac:picMk id="7" creationId="{C753B7E7-4092-4C41-9A34-E881D4894137}"/>
          </ac:picMkLst>
        </pc:picChg>
        <pc:picChg chg="add del mod">
          <ac:chgData name="Ahmed, Turab (Cognizant)" userId="57034c97-ae12-4f24-9bec-916e0bec6440" providerId="ADAL" clId="{25BCECAE-ECF0-4968-B153-FFEB21A859EA}" dt="2021-08-14T10:24:18.950" v="22199" actId="478"/>
          <ac:picMkLst>
            <pc:docMk/>
            <pc:sldMk cId="1502597156" sldId="270"/>
            <ac:picMk id="9" creationId="{294BE6EC-44E3-4CDD-828F-F73EC96C39E6}"/>
          </ac:picMkLst>
        </pc:picChg>
      </pc:sldChg>
      <pc:sldChg chg="addSp delSp modSp new mod modClrScheme chgLayout">
        <pc:chgData name="Ahmed, Turab (Cognizant)" userId="57034c97-ae12-4f24-9bec-916e0bec6440" providerId="ADAL" clId="{25BCECAE-ECF0-4968-B153-FFEB21A859EA}" dt="2021-08-13T07:22:44.716" v="6928" actId="20577"/>
        <pc:sldMkLst>
          <pc:docMk/>
          <pc:sldMk cId="2912667838" sldId="271"/>
        </pc:sldMkLst>
        <pc:spChg chg="del mod ord">
          <ac:chgData name="Ahmed, Turab (Cognizant)" userId="57034c97-ae12-4f24-9bec-916e0bec6440" providerId="ADAL" clId="{25BCECAE-ECF0-4968-B153-FFEB21A859EA}" dt="2021-08-11T12:02:48.714" v="6456" actId="700"/>
          <ac:spMkLst>
            <pc:docMk/>
            <pc:sldMk cId="2912667838" sldId="271"/>
            <ac:spMk id="2" creationId="{7289463C-5587-4DC2-B8F4-B96A2BFE3478}"/>
          </ac:spMkLst>
        </pc:spChg>
        <pc:spChg chg="del mod ord">
          <ac:chgData name="Ahmed, Turab (Cognizant)" userId="57034c97-ae12-4f24-9bec-916e0bec6440" providerId="ADAL" clId="{25BCECAE-ECF0-4968-B153-FFEB21A859EA}" dt="2021-08-11T12:02:48.714" v="6456" actId="700"/>
          <ac:spMkLst>
            <pc:docMk/>
            <pc:sldMk cId="2912667838" sldId="271"/>
            <ac:spMk id="3" creationId="{B1776690-7F74-46A6-B734-F2F76D284072}"/>
          </ac:spMkLst>
        </pc:spChg>
        <pc:spChg chg="add mod ord">
          <ac:chgData name="Ahmed, Turab (Cognizant)" userId="57034c97-ae12-4f24-9bec-916e0bec6440" providerId="ADAL" clId="{25BCECAE-ECF0-4968-B153-FFEB21A859EA}" dt="2021-08-11T12:02:56.115" v="6475" actId="20577"/>
          <ac:spMkLst>
            <pc:docMk/>
            <pc:sldMk cId="2912667838" sldId="271"/>
            <ac:spMk id="4" creationId="{19683D21-CDFF-4E56-ABD0-3E6DA31A991B}"/>
          </ac:spMkLst>
        </pc:spChg>
        <pc:spChg chg="add mod ord">
          <ac:chgData name="Ahmed, Turab (Cognizant)" userId="57034c97-ae12-4f24-9bec-916e0bec6440" providerId="ADAL" clId="{25BCECAE-ECF0-4968-B153-FFEB21A859EA}" dt="2021-08-13T07:22:44.716" v="6928" actId="20577"/>
          <ac:spMkLst>
            <pc:docMk/>
            <pc:sldMk cId="2912667838" sldId="271"/>
            <ac:spMk id="5" creationId="{E7B399D3-54CD-4447-A89A-7A38BE8CE13E}"/>
          </ac:spMkLst>
        </pc:spChg>
        <pc:picChg chg="add mod modCrop">
          <ac:chgData name="Ahmed, Turab (Cognizant)" userId="57034c97-ae12-4f24-9bec-916e0bec6440" providerId="ADAL" clId="{25BCECAE-ECF0-4968-B153-FFEB21A859EA}" dt="2021-08-11T12:21:24.826" v="6761" actId="1076"/>
          <ac:picMkLst>
            <pc:docMk/>
            <pc:sldMk cId="2912667838" sldId="271"/>
            <ac:picMk id="7" creationId="{A9841525-8ED3-4D1D-89BE-2BC8E5834A94}"/>
          </ac:picMkLst>
        </pc:picChg>
        <pc:picChg chg="add mod">
          <ac:chgData name="Ahmed, Turab (Cognizant)" userId="57034c97-ae12-4f24-9bec-916e0bec6440" providerId="ADAL" clId="{25BCECAE-ECF0-4968-B153-FFEB21A859EA}" dt="2021-08-11T12:21:35.939" v="6764" actId="14100"/>
          <ac:picMkLst>
            <pc:docMk/>
            <pc:sldMk cId="2912667838" sldId="271"/>
            <ac:picMk id="9" creationId="{6A11A852-3E42-467B-9E48-13A042839445}"/>
          </ac:picMkLst>
        </pc:picChg>
      </pc:sldChg>
      <pc:sldChg chg="addSp delSp modSp new mod modClrScheme chgLayout">
        <pc:chgData name="Ahmed, Turab (Cognizant)" userId="57034c97-ae12-4f24-9bec-916e0bec6440" providerId="ADAL" clId="{25BCECAE-ECF0-4968-B153-FFEB21A859EA}" dt="2021-08-14T05:44:08.282" v="19822" actId="20577"/>
        <pc:sldMkLst>
          <pc:docMk/>
          <pc:sldMk cId="1214438906" sldId="272"/>
        </pc:sldMkLst>
        <pc:spChg chg="del mod ord">
          <ac:chgData name="Ahmed, Turab (Cognizant)" userId="57034c97-ae12-4f24-9bec-916e0bec6440" providerId="ADAL" clId="{25BCECAE-ECF0-4968-B153-FFEB21A859EA}" dt="2021-08-13T17:22:22.369" v="19267" actId="700"/>
          <ac:spMkLst>
            <pc:docMk/>
            <pc:sldMk cId="1214438906" sldId="272"/>
            <ac:spMk id="2" creationId="{88801564-1D46-464A-BD7B-4F72E050D590}"/>
          </ac:spMkLst>
        </pc:spChg>
        <pc:spChg chg="del mod ord">
          <ac:chgData name="Ahmed, Turab (Cognizant)" userId="57034c97-ae12-4f24-9bec-916e0bec6440" providerId="ADAL" clId="{25BCECAE-ECF0-4968-B153-FFEB21A859EA}" dt="2021-08-13T17:22:22.369" v="19267" actId="700"/>
          <ac:spMkLst>
            <pc:docMk/>
            <pc:sldMk cId="1214438906" sldId="272"/>
            <ac:spMk id="3" creationId="{4CD24465-0A13-46EB-84DA-E9715BDCE62D}"/>
          </ac:spMkLst>
        </pc:spChg>
        <pc:spChg chg="add mod ord">
          <ac:chgData name="Ahmed, Turab (Cognizant)" userId="57034c97-ae12-4f24-9bec-916e0bec6440" providerId="ADAL" clId="{25BCECAE-ECF0-4968-B153-FFEB21A859EA}" dt="2021-08-14T05:42:02.371" v="19782" actId="20577"/>
          <ac:spMkLst>
            <pc:docMk/>
            <pc:sldMk cId="1214438906" sldId="272"/>
            <ac:spMk id="4" creationId="{0AA819D1-140D-416A-BD58-89474EF440E9}"/>
          </ac:spMkLst>
        </pc:spChg>
        <pc:spChg chg="add mod ord">
          <ac:chgData name="Ahmed, Turab (Cognizant)" userId="57034c97-ae12-4f24-9bec-916e0bec6440" providerId="ADAL" clId="{25BCECAE-ECF0-4968-B153-FFEB21A859EA}" dt="2021-08-14T05:44:08.282" v="19822" actId="20577"/>
          <ac:spMkLst>
            <pc:docMk/>
            <pc:sldMk cId="1214438906" sldId="272"/>
            <ac:spMk id="5" creationId="{D7373489-34A9-4C7A-9596-342056FE822F}"/>
          </ac:spMkLst>
        </pc:spChg>
        <pc:picChg chg="add mod">
          <ac:chgData name="Ahmed, Turab (Cognizant)" userId="57034c97-ae12-4f24-9bec-916e0bec6440" providerId="ADAL" clId="{25BCECAE-ECF0-4968-B153-FFEB21A859EA}" dt="2021-08-14T05:40:09.975" v="19568" actId="14100"/>
          <ac:picMkLst>
            <pc:docMk/>
            <pc:sldMk cId="1214438906" sldId="272"/>
            <ac:picMk id="3" creationId="{F66324CC-288C-47B4-956A-99F041FE752B}"/>
          </ac:picMkLst>
        </pc:picChg>
        <pc:picChg chg="add mod">
          <ac:chgData name="Ahmed, Turab (Cognizant)" userId="57034c97-ae12-4f24-9bec-916e0bec6440" providerId="ADAL" clId="{25BCECAE-ECF0-4968-B153-FFEB21A859EA}" dt="2021-08-14T05:40:04.117" v="19566" actId="1076"/>
          <ac:picMkLst>
            <pc:docMk/>
            <pc:sldMk cId="1214438906" sldId="272"/>
            <ac:picMk id="7" creationId="{90055191-3241-430A-8CFE-663F0558A677}"/>
          </ac:picMkLst>
        </pc:picChg>
      </pc:sldChg>
      <pc:sldChg chg="addSp delSp modSp new del mod modClrScheme chgLayout">
        <pc:chgData name="Ahmed, Turab (Cognizant)" userId="57034c97-ae12-4f24-9bec-916e0bec6440" providerId="ADAL" clId="{25BCECAE-ECF0-4968-B153-FFEB21A859EA}" dt="2021-08-13T08:26:56.810" v="19265" actId="47"/>
        <pc:sldMkLst>
          <pc:docMk/>
          <pc:sldMk cId="2538769778" sldId="272"/>
        </pc:sldMkLst>
        <pc:spChg chg="del mod ord">
          <ac:chgData name="Ahmed, Turab (Cognizant)" userId="57034c97-ae12-4f24-9bec-916e0bec6440" providerId="ADAL" clId="{25BCECAE-ECF0-4968-B153-FFEB21A859EA}" dt="2021-08-13T07:22:57.018" v="6930" actId="700"/>
          <ac:spMkLst>
            <pc:docMk/>
            <pc:sldMk cId="2538769778" sldId="272"/>
            <ac:spMk id="2" creationId="{9AC2FF13-797C-4A93-B220-2252F729CDC9}"/>
          </ac:spMkLst>
        </pc:spChg>
        <pc:spChg chg="del mod ord">
          <ac:chgData name="Ahmed, Turab (Cognizant)" userId="57034c97-ae12-4f24-9bec-916e0bec6440" providerId="ADAL" clId="{25BCECAE-ECF0-4968-B153-FFEB21A859EA}" dt="2021-08-13T07:22:57.018" v="6930" actId="700"/>
          <ac:spMkLst>
            <pc:docMk/>
            <pc:sldMk cId="2538769778" sldId="272"/>
            <ac:spMk id="3" creationId="{8AA8248D-1366-46EB-A5D9-83D8C3CB9563}"/>
          </ac:spMkLst>
        </pc:spChg>
        <pc:spChg chg="add mod ord">
          <ac:chgData name="Ahmed, Turab (Cognizant)" userId="57034c97-ae12-4f24-9bec-916e0bec6440" providerId="ADAL" clId="{25BCECAE-ECF0-4968-B153-FFEB21A859EA}" dt="2021-08-13T07:23:22.987" v="6953" actId="20577"/>
          <ac:spMkLst>
            <pc:docMk/>
            <pc:sldMk cId="2538769778" sldId="272"/>
            <ac:spMk id="4" creationId="{F614EC2E-02DC-4EE3-847E-59FC4D98CDDE}"/>
          </ac:spMkLst>
        </pc:spChg>
        <pc:spChg chg="add mod ord">
          <ac:chgData name="Ahmed, Turab (Cognizant)" userId="57034c97-ae12-4f24-9bec-916e0bec6440" providerId="ADAL" clId="{25BCECAE-ECF0-4968-B153-FFEB21A859EA}" dt="2021-08-13T07:57:08.961" v="7436" actId="20577"/>
          <ac:spMkLst>
            <pc:docMk/>
            <pc:sldMk cId="2538769778" sldId="272"/>
            <ac:spMk id="5" creationId="{31241036-8E6B-4EA2-A633-94A172E7125C}"/>
          </ac:spMkLst>
        </pc:spChg>
        <pc:picChg chg="add mod">
          <ac:chgData name="Ahmed, Turab (Cognizant)" userId="57034c97-ae12-4f24-9bec-916e0bec6440" providerId="ADAL" clId="{25BCECAE-ECF0-4968-B153-FFEB21A859EA}" dt="2021-08-13T07:57:40.709" v="7437" actId="1076"/>
          <ac:picMkLst>
            <pc:docMk/>
            <pc:sldMk cId="2538769778" sldId="272"/>
            <ac:picMk id="7" creationId="{4455A610-915D-424A-8A1B-1EB3D18DD6F0}"/>
          </ac:picMkLst>
        </pc:picChg>
        <pc:picChg chg="add mod">
          <ac:chgData name="Ahmed, Turab (Cognizant)" userId="57034c97-ae12-4f24-9bec-916e0bec6440" providerId="ADAL" clId="{25BCECAE-ECF0-4968-B153-FFEB21A859EA}" dt="2021-08-13T07:37:47.301" v="7256" actId="1076"/>
          <ac:picMkLst>
            <pc:docMk/>
            <pc:sldMk cId="2538769778" sldId="272"/>
            <ac:picMk id="9" creationId="{07B84526-3DDD-499F-9BB1-93ADA812CFA9}"/>
          </ac:picMkLst>
        </pc:picChg>
      </pc:sldChg>
      <pc:sldChg chg="addSp delSp modSp new del mod modClrScheme chgLayout">
        <pc:chgData name="Ahmed, Turab (Cognizant)" userId="57034c97-ae12-4f24-9bec-916e0bec6440" providerId="ADAL" clId="{25BCECAE-ECF0-4968-B153-FFEB21A859EA}" dt="2021-08-13T08:26:50.225" v="19264" actId="47"/>
        <pc:sldMkLst>
          <pc:docMk/>
          <pc:sldMk cId="1785036420" sldId="273"/>
        </pc:sldMkLst>
        <pc:spChg chg="del mod ord">
          <ac:chgData name="Ahmed, Turab (Cognizant)" userId="57034c97-ae12-4f24-9bec-916e0bec6440" providerId="ADAL" clId="{25BCECAE-ECF0-4968-B153-FFEB21A859EA}" dt="2021-08-13T07:57:46.893" v="7439" actId="700"/>
          <ac:spMkLst>
            <pc:docMk/>
            <pc:sldMk cId="1785036420" sldId="273"/>
            <ac:spMk id="2" creationId="{3059EB2B-AB11-4744-AE54-32833B7F9EEA}"/>
          </ac:spMkLst>
        </pc:spChg>
        <pc:spChg chg="del mod ord">
          <ac:chgData name="Ahmed, Turab (Cognizant)" userId="57034c97-ae12-4f24-9bec-916e0bec6440" providerId="ADAL" clId="{25BCECAE-ECF0-4968-B153-FFEB21A859EA}" dt="2021-08-13T07:57:46.893" v="7439" actId="700"/>
          <ac:spMkLst>
            <pc:docMk/>
            <pc:sldMk cId="1785036420" sldId="273"/>
            <ac:spMk id="3" creationId="{7665463B-2DEB-476C-AC22-A0D9EDCBDA6E}"/>
          </ac:spMkLst>
        </pc:spChg>
        <pc:spChg chg="add mod ord">
          <ac:chgData name="Ahmed, Turab (Cognizant)" userId="57034c97-ae12-4f24-9bec-916e0bec6440" providerId="ADAL" clId="{25BCECAE-ECF0-4968-B153-FFEB21A859EA}" dt="2021-08-13T08:08:25.852" v="7479" actId="20577"/>
          <ac:spMkLst>
            <pc:docMk/>
            <pc:sldMk cId="1785036420" sldId="273"/>
            <ac:spMk id="4" creationId="{FFA4FEFA-F874-40C3-A8E0-FEC3B7271806}"/>
          </ac:spMkLst>
        </pc:spChg>
        <pc:spChg chg="add mod ord">
          <ac:chgData name="Ahmed, Turab (Cognizant)" userId="57034c97-ae12-4f24-9bec-916e0bec6440" providerId="ADAL" clId="{25BCECAE-ECF0-4968-B153-FFEB21A859EA}" dt="2021-08-13T08:25:51.810" v="19263" actId="20577"/>
          <ac:spMkLst>
            <pc:docMk/>
            <pc:sldMk cId="1785036420" sldId="273"/>
            <ac:spMk id="5" creationId="{CC6010AD-9D76-44CB-90C9-C4D98646081C}"/>
          </ac:spMkLst>
        </pc:spChg>
        <pc:picChg chg="add mod">
          <ac:chgData name="Ahmed, Turab (Cognizant)" userId="57034c97-ae12-4f24-9bec-916e0bec6440" providerId="ADAL" clId="{25BCECAE-ECF0-4968-B153-FFEB21A859EA}" dt="2021-08-13T08:13:59.932" v="7488" actId="14100"/>
          <ac:picMkLst>
            <pc:docMk/>
            <pc:sldMk cId="1785036420" sldId="273"/>
            <ac:picMk id="7" creationId="{B46083F3-29B3-4DDF-86DB-36C33AB3A0CC}"/>
          </ac:picMkLst>
        </pc:picChg>
      </pc:sldChg>
      <pc:sldChg chg="addSp delSp modSp new mod modClrScheme chgLayout">
        <pc:chgData name="Ahmed, Turab (Cognizant)" userId="57034c97-ae12-4f24-9bec-916e0bec6440" providerId="ADAL" clId="{25BCECAE-ECF0-4968-B153-FFEB21A859EA}" dt="2021-08-14T06:15:39.096" v="20179" actId="732"/>
        <pc:sldMkLst>
          <pc:docMk/>
          <pc:sldMk cId="2521681650" sldId="273"/>
        </pc:sldMkLst>
        <pc:spChg chg="del mod ord">
          <ac:chgData name="Ahmed, Turab (Cognizant)" userId="57034c97-ae12-4f24-9bec-916e0bec6440" providerId="ADAL" clId="{25BCECAE-ECF0-4968-B153-FFEB21A859EA}" dt="2021-08-14T05:47:20.985" v="19824" actId="700"/>
          <ac:spMkLst>
            <pc:docMk/>
            <pc:sldMk cId="2521681650" sldId="273"/>
            <ac:spMk id="2" creationId="{ED5437A9-28E3-47B5-A45A-876D567AE3C9}"/>
          </ac:spMkLst>
        </pc:spChg>
        <pc:spChg chg="del mod ord">
          <ac:chgData name="Ahmed, Turab (Cognizant)" userId="57034c97-ae12-4f24-9bec-916e0bec6440" providerId="ADAL" clId="{25BCECAE-ECF0-4968-B153-FFEB21A859EA}" dt="2021-08-14T05:47:20.985" v="19824" actId="700"/>
          <ac:spMkLst>
            <pc:docMk/>
            <pc:sldMk cId="2521681650" sldId="273"/>
            <ac:spMk id="3" creationId="{195F7C52-4A4C-4323-AC63-7931DB605750}"/>
          </ac:spMkLst>
        </pc:spChg>
        <pc:spChg chg="add mod ord">
          <ac:chgData name="Ahmed, Turab (Cognizant)" userId="57034c97-ae12-4f24-9bec-916e0bec6440" providerId="ADAL" clId="{25BCECAE-ECF0-4968-B153-FFEB21A859EA}" dt="2021-08-14T05:47:28.090" v="19844" actId="20577"/>
          <ac:spMkLst>
            <pc:docMk/>
            <pc:sldMk cId="2521681650" sldId="273"/>
            <ac:spMk id="4" creationId="{620F01FF-D779-409B-8C85-85611315EC8F}"/>
          </ac:spMkLst>
        </pc:spChg>
        <pc:spChg chg="add mod ord">
          <ac:chgData name="Ahmed, Turab (Cognizant)" userId="57034c97-ae12-4f24-9bec-916e0bec6440" providerId="ADAL" clId="{25BCECAE-ECF0-4968-B153-FFEB21A859EA}" dt="2021-08-14T06:13:50.821" v="20170" actId="20577"/>
          <ac:spMkLst>
            <pc:docMk/>
            <pc:sldMk cId="2521681650" sldId="273"/>
            <ac:spMk id="5" creationId="{C9F12E0B-2C9B-409F-97E9-09719CA1AC5F}"/>
          </ac:spMkLst>
        </pc:spChg>
        <pc:picChg chg="add mod">
          <ac:chgData name="Ahmed, Turab (Cognizant)" userId="57034c97-ae12-4f24-9bec-916e0bec6440" providerId="ADAL" clId="{25BCECAE-ECF0-4968-B153-FFEB21A859EA}" dt="2021-08-14T05:47:41.207" v="19850" actId="1076"/>
          <ac:picMkLst>
            <pc:docMk/>
            <pc:sldMk cId="2521681650" sldId="273"/>
            <ac:picMk id="7" creationId="{B835D580-D75A-424A-A3B1-EE38F129B9BF}"/>
          </ac:picMkLst>
        </pc:picChg>
        <pc:picChg chg="add del mod">
          <ac:chgData name="Ahmed, Turab (Cognizant)" userId="57034c97-ae12-4f24-9bec-916e0bec6440" providerId="ADAL" clId="{25BCECAE-ECF0-4968-B153-FFEB21A859EA}" dt="2021-08-14T06:02:59.531" v="20102" actId="478"/>
          <ac:picMkLst>
            <pc:docMk/>
            <pc:sldMk cId="2521681650" sldId="273"/>
            <ac:picMk id="9" creationId="{6BC64807-414F-47FD-B9FD-1C032C957D0C}"/>
          </ac:picMkLst>
        </pc:picChg>
        <pc:picChg chg="add del mod">
          <ac:chgData name="Ahmed, Turab (Cognizant)" userId="57034c97-ae12-4f24-9bec-916e0bec6440" providerId="ADAL" clId="{25BCECAE-ECF0-4968-B153-FFEB21A859EA}" dt="2021-08-14T06:13:31.524" v="20128" actId="478"/>
          <ac:picMkLst>
            <pc:docMk/>
            <pc:sldMk cId="2521681650" sldId="273"/>
            <ac:picMk id="11" creationId="{EBD7A48D-C44F-4ADE-8485-E094EBB17F37}"/>
          </ac:picMkLst>
        </pc:picChg>
        <pc:picChg chg="add mod">
          <ac:chgData name="Ahmed, Turab (Cognizant)" userId="57034c97-ae12-4f24-9bec-916e0bec6440" providerId="ADAL" clId="{25BCECAE-ECF0-4968-B153-FFEB21A859EA}" dt="2021-08-14T06:13:55.663" v="20171" actId="1076"/>
          <ac:picMkLst>
            <pc:docMk/>
            <pc:sldMk cId="2521681650" sldId="273"/>
            <ac:picMk id="13" creationId="{BC9A7C0E-4A55-46C1-9EEA-6E03B97228CB}"/>
          </ac:picMkLst>
        </pc:picChg>
        <pc:picChg chg="add mod modCrop">
          <ac:chgData name="Ahmed, Turab (Cognizant)" userId="57034c97-ae12-4f24-9bec-916e0bec6440" providerId="ADAL" clId="{25BCECAE-ECF0-4968-B153-FFEB21A859EA}" dt="2021-08-14T06:15:39.096" v="20179" actId="732"/>
          <ac:picMkLst>
            <pc:docMk/>
            <pc:sldMk cId="2521681650" sldId="273"/>
            <ac:picMk id="15" creationId="{868D0E17-6DA4-4A15-A414-DDBCC5BD52AD}"/>
          </ac:picMkLst>
        </pc:picChg>
      </pc:sldChg>
      <pc:sldChg chg="addSp delSp modSp new mod modClrScheme chgLayout">
        <pc:chgData name="Ahmed, Turab (Cognizant)" userId="57034c97-ae12-4f24-9bec-916e0bec6440" providerId="ADAL" clId="{25BCECAE-ECF0-4968-B153-FFEB21A859EA}" dt="2021-08-14T06:56:52.893" v="20379" actId="14100"/>
        <pc:sldMkLst>
          <pc:docMk/>
          <pc:sldMk cId="2466060221" sldId="274"/>
        </pc:sldMkLst>
        <pc:spChg chg="del mod ord">
          <ac:chgData name="Ahmed, Turab (Cognizant)" userId="57034c97-ae12-4f24-9bec-916e0bec6440" providerId="ADAL" clId="{25BCECAE-ECF0-4968-B153-FFEB21A859EA}" dt="2021-08-14T06:02:50.995" v="20099" actId="700"/>
          <ac:spMkLst>
            <pc:docMk/>
            <pc:sldMk cId="2466060221" sldId="274"/>
            <ac:spMk id="2" creationId="{091373DE-E9E4-4B2B-864E-50173EAC71CC}"/>
          </ac:spMkLst>
        </pc:spChg>
        <pc:spChg chg="del mod ord">
          <ac:chgData name="Ahmed, Turab (Cognizant)" userId="57034c97-ae12-4f24-9bec-916e0bec6440" providerId="ADAL" clId="{25BCECAE-ECF0-4968-B153-FFEB21A859EA}" dt="2021-08-14T06:02:50.995" v="20099" actId="700"/>
          <ac:spMkLst>
            <pc:docMk/>
            <pc:sldMk cId="2466060221" sldId="274"/>
            <ac:spMk id="3" creationId="{5BEA667A-099F-47F0-8025-0A94200E4F3E}"/>
          </ac:spMkLst>
        </pc:spChg>
        <pc:spChg chg="add mod ord">
          <ac:chgData name="Ahmed, Turab (Cognizant)" userId="57034c97-ae12-4f24-9bec-916e0bec6440" providerId="ADAL" clId="{25BCECAE-ECF0-4968-B153-FFEB21A859EA}" dt="2021-08-14T06:16:00.733" v="20248" actId="20577"/>
          <ac:spMkLst>
            <pc:docMk/>
            <pc:sldMk cId="2466060221" sldId="274"/>
            <ac:spMk id="4" creationId="{9BED0C33-36C4-4B19-8B67-36DD06BB39F2}"/>
          </ac:spMkLst>
        </pc:spChg>
        <pc:spChg chg="add mod ord">
          <ac:chgData name="Ahmed, Turab (Cognizant)" userId="57034c97-ae12-4f24-9bec-916e0bec6440" providerId="ADAL" clId="{25BCECAE-ECF0-4968-B153-FFEB21A859EA}" dt="2021-08-14T06:56:36.916" v="20374" actId="20577"/>
          <ac:spMkLst>
            <pc:docMk/>
            <pc:sldMk cId="2466060221" sldId="274"/>
            <ac:spMk id="5" creationId="{233FE16A-E96E-404E-AD23-0C97EB52064F}"/>
          </ac:spMkLst>
        </pc:spChg>
        <pc:picChg chg="add mod">
          <ac:chgData name="Ahmed, Turab (Cognizant)" userId="57034c97-ae12-4f24-9bec-916e0bec6440" providerId="ADAL" clId="{25BCECAE-ECF0-4968-B153-FFEB21A859EA}" dt="2021-08-14T06:20:48.630" v="20370" actId="1076"/>
          <ac:picMkLst>
            <pc:docMk/>
            <pc:sldMk cId="2466060221" sldId="274"/>
            <ac:picMk id="6" creationId="{AF731314-4512-4122-BA1D-FC39AC1FE38B}"/>
          </ac:picMkLst>
        </pc:picChg>
        <pc:picChg chg="add mod">
          <ac:chgData name="Ahmed, Turab (Cognizant)" userId="57034c97-ae12-4f24-9bec-916e0bec6440" providerId="ADAL" clId="{25BCECAE-ECF0-4968-B153-FFEB21A859EA}" dt="2021-08-14T06:17:47.686" v="20300" actId="1076"/>
          <ac:picMkLst>
            <pc:docMk/>
            <pc:sldMk cId="2466060221" sldId="274"/>
            <ac:picMk id="8" creationId="{C4698927-ECD8-4F56-BC35-71D953416DA5}"/>
          </ac:picMkLst>
        </pc:picChg>
        <pc:picChg chg="add mod">
          <ac:chgData name="Ahmed, Turab (Cognizant)" userId="57034c97-ae12-4f24-9bec-916e0bec6440" providerId="ADAL" clId="{25BCECAE-ECF0-4968-B153-FFEB21A859EA}" dt="2021-08-14T06:20:55.861" v="20373" actId="14100"/>
          <ac:picMkLst>
            <pc:docMk/>
            <pc:sldMk cId="2466060221" sldId="274"/>
            <ac:picMk id="10" creationId="{FDB1F3CB-3D7C-4970-B229-31EFF701B2E3}"/>
          </ac:picMkLst>
        </pc:picChg>
        <pc:picChg chg="add mod">
          <ac:chgData name="Ahmed, Turab (Cognizant)" userId="57034c97-ae12-4f24-9bec-916e0bec6440" providerId="ADAL" clId="{25BCECAE-ECF0-4968-B153-FFEB21A859EA}" dt="2021-08-14T06:56:52.893" v="20379" actId="14100"/>
          <ac:picMkLst>
            <pc:docMk/>
            <pc:sldMk cId="2466060221" sldId="274"/>
            <ac:picMk id="12" creationId="{D11019A3-52D6-4122-B06F-C39E599C8159}"/>
          </ac:picMkLst>
        </pc:picChg>
      </pc:sldChg>
      <pc:sldChg chg="addSp delSp modSp new mod modClrScheme chgLayout">
        <pc:chgData name="Ahmed, Turab (Cognizant)" userId="57034c97-ae12-4f24-9bec-916e0bec6440" providerId="ADAL" clId="{25BCECAE-ECF0-4968-B153-FFEB21A859EA}" dt="2021-08-14T07:27:15.785" v="21648" actId="20577"/>
        <pc:sldMkLst>
          <pc:docMk/>
          <pc:sldMk cId="2062654340" sldId="275"/>
        </pc:sldMkLst>
        <pc:spChg chg="del mod ord">
          <ac:chgData name="Ahmed, Turab (Cognizant)" userId="57034c97-ae12-4f24-9bec-916e0bec6440" providerId="ADAL" clId="{25BCECAE-ECF0-4968-B153-FFEB21A859EA}" dt="2021-08-14T07:00:49.075" v="20381" actId="700"/>
          <ac:spMkLst>
            <pc:docMk/>
            <pc:sldMk cId="2062654340" sldId="275"/>
            <ac:spMk id="2" creationId="{7C507A9C-2E52-4212-AA56-A56F68324C68}"/>
          </ac:spMkLst>
        </pc:spChg>
        <pc:spChg chg="del mod ord">
          <ac:chgData name="Ahmed, Turab (Cognizant)" userId="57034c97-ae12-4f24-9bec-916e0bec6440" providerId="ADAL" clId="{25BCECAE-ECF0-4968-B153-FFEB21A859EA}" dt="2021-08-14T07:00:49.075" v="20381" actId="700"/>
          <ac:spMkLst>
            <pc:docMk/>
            <pc:sldMk cId="2062654340" sldId="275"/>
            <ac:spMk id="3" creationId="{D1ECC290-ED0F-44DA-83D1-2C7E752F3C77}"/>
          </ac:spMkLst>
        </pc:spChg>
        <pc:spChg chg="add mod ord">
          <ac:chgData name="Ahmed, Turab (Cognizant)" userId="57034c97-ae12-4f24-9bec-916e0bec6440" providerId="ADAL" clId="{25BCECAE-ECF0-4968-B153-FFEB21A859EA}" dt="2021-08-14T07:00:53.168" v="20393" actId="20577"/>
          <ac:spMkLst>
            <pc:docMk/>
            <pc:sldMk cId="2062654340" sldId="275"/>
            <ac:spMk id="4" creationId="{AB1AA033-67F8-426C-86AD-42DD97A51B8E}"/>
          </ac:spMkLst>
        </pc:spChg>
        <pc:spChg chg="add mod ord">
          <ac:chgData name="Ahmed, Turab (Cognizant)" userId="57034c97-ae12-4f24-9bec-916e0bec6440" providerId="ADAL" clId="{25BCECAE-ECF0-4968-B153-FFEB21A859EA}" dt="2021-08-14T07:27:15.785" v="21648" actId="20577"/>
          <ac:spMkLst>
            <pc:docMk/>
            <pc:sldMk cId="2062654340" sldId="275"/>
            <ac:spMk id="5" creationId="{2F31C9B0-9C21-4F1C-8E87-5389638B593A}"/>
          </ac:spMkLst>
        </pc:spChg>
      </pc:sldChg>
      <pc:sldChg chg="addSp delSp modSp new mod modClrScheme chgLayout">
        <pc:chgData name="Ahmed, Turab (Cognizant)" userId="57034c97-ae12-4f24-9bec-916e0bec6440" providerId="ADAL" clId="{25BCECAE-ECF0-4968-B153-FFEB21A859EA}" dt="2021-08-14T07:31:16.705" v="22060" actId="5793"/>
        <pc:sldMkLst>
          <pc:docMk/>
          <pc:sldMk cId="1416762760" sldId="276"/>
        </pc:sldMkLst>
        <pc:spChg chg="del mod ord">
          <ac:chgData name="Ahmed, Turab (Cognizant)" userId="57034c97-ae12-4f24-9bec-916e0bec6440" providerId="ADAL" clId="{25BCECAE-ECF0-4968-B153-FFEB21A859EA}" dt="2021-08-14T07:23:26.490" v="21540" actId="700"/>
          <ac:spMkLst>
            <pc:docMk/>
            <pc:sldMk cId="1416762760" sldId="276"/>
            <ac:spMk id="2" creationId="{AB5F7BF9-5D82-471C-AFDE-8D7A1526AD63}"/>
          </ac:spMkLst>
        </pc:spChg>
        <pc:spChg chg="del mod ord">
          <ac:chgData name="Ahmed, Turab (Cognizant)" userId="57034c97-ae12-4f24-9bec-916e0bec6440" providerId="ADAL" clId="{25BCECAE-ECF0-4968-B153-FFEB21A859EA}" dt="2021-08-14T07:23:26.490" v="21540" actId="700"/>
          <ac:spMkLst>
            <pc:docMk/>
            <pc:sldMk cId="1416762760" sldId="276"/>
            <ac:spMk id="3" creationId="{F66009FF-3BDE-4DB5-81AF-D1D754FFF606}"/>
          </ac:spMkLst>
        </pc:spChg>
        <pc:spChg chg="add mod ord">
          <ac:chgData name="Ahmed, Turab (Cognizant)" userId="57034c97-ae12-4f24-9bec-916e0bec6440" providerId="ADAL" clId="{25BCECAE-ECF0-4968-B153-FFEB21A859EA}" dt="2021-08-14T07:23:32.775" v="21558" actId="20577"/>
          <ac:spMkLst>
            <pc:docMk/>
            <pc:sldMk cId="1416762760" sldId="276"/>
            <ac:spMk id="4" creationId="{9D9FF67A-91FA-41AE-88F9-6B1968CF65FA}"/>
          </ac:spMkLst>
        </pc:spChg>
        <pc:spChg chg="add mod ord">
          <ac:chgData name="Ahmed, Turab (Cognizant)" userId="57034c97-ae12-4f24-9bec-916e0bec6440" providerId="ADAL" clId="{25BCECAE-ECF0-4968-B153-FFEB21A859EA}" dt="2021-08-14T07:31:16.705" v="22060" actId="5793"/>
          <ac:spMkLst>
            <pc:docMk/>
            <pc:sldMk cId="1416762760" sldId="276"/>
            <ac:spMk id="5" creationId="{667E7D2E-6B01-458E-AC2B-595C10F103BD}"/>
          </ac:spMkLst>
        </pc:spChg>
      </pc:sldChg>
      <pc:sldChg chg="addSp delSp modSp new mod modClrScheme chgLayout">
        <pc:chgData name="Ahmed, Turab (Cognizant)" userId="57034c97-ae12-4f24-9bec-916e0bec6440" providerId="ADAL" clId="{25BCECAE-ECF0-4968-B153-FFEB21A859EA}" dt="2021-08-14T11:38:05.678" v="22624" actId="14100"/>
        <pc:sldMkLst>
          <pc:docMk/>
          <pc:sldMk cId="1225461802" sldId="277"/>
        </pc:sldMkLst>
        <pc:spChg chg="del mod ord">
          <ac:chgData name="Ahmed, Turab (Cognizant)" userId="57034c97-ae12-4f24-9bec-916e0bec6440" providerId="ADAL" clId="{25BCECAE-ECF0-4968-B153-FFEB21A859EA}" dt="2021-08-14T11:27:25.522" v="22207" actId="700"/>
          <ac:spMkLst>
            <pc:docMk/>
            <pc:sldMk cId="1225461802" sldId="277"/>
            <ac:spMk id="2" creationId="{E681F0EE-C854-4ADA-8B8E-4842FC3E9C94}"/>
          </ac:spMkLst>
        </pc:spChg>
        <pc:spChg chg="del mod ord">
          <ac:chgData name="Ahmed, Turab (Cognizant)" userId="57034c97-ae12-4f24-9bec-916e0bec6440" providerId="ADAL" clId="{25BCECAE-ECF0-4968-B153-FFEB21A859EA}" dt="2021-08-14T11:27:25.522" v="22207" actId="700"/>
          <ac:spMkLst>
            <pc:docMk/>
            <pc:sldMk cId="1225461802" sldId="277"/>
            <ac:spMk id="3" creationId="{F234809B-27D5-47B9-A462-994A250B47D1}"/>
          </ac:spMkLst>
        </pc:spChg>
        <pc:spChg chg="add mod ord">
          <ac:chgData name="Ahmed, Turab (Cognizant)" userId="57034c97-ae12-4f24-9bec-916e0bec6440" providerId="ADAL" clId="{25BCECAE-ECF0-4968-B153-FFEB21A859EA}" dt="2021-08-14T11:27:33.290" v="22225" actId="20577"/>
          <ac:spMkLst>
            <pc:docMk/>
            <pc:sldMk cId="1225461802" sldId="277"/>
            <ac:spMk id="4" creationId="{9AA6BF9B-D14C-4DA6-B5BF-0A05B46E2179}"/>
          </ac:spMkLst>
        </pc:spChg>
        <pc:spChg chg="add mod ord">
          <ac:chgData name="Ahmed, Turab (Cognizant)" userId="57034c97-ae12-4f24-9bec-916e0bec6440" providerId="ADAL" clId="{25BCECAE-ECF0-4968-B153-FFEB21A859EA}" dt="2021-08-14T11:37:49.871" v="22621" actId="14100"/>
          <ac:spMkLst>
            <pc:docMk/>
            <pc:sldMk cId="1225461802" sldId="277"/>
            <ac:spMk id="5" creationId="{4553F812-FA53-4435-82E6-47D42C3CC0AD}"/>
          </ac:spMkLst>
        </pc:spChg>
        <pc:picChg chg="add mod modCrop">
          <ac:chgData name="Ahmed, Turab (Cognizant)" userId="57034c97-ae12-4f24-9bec-916e0bec6440" providerId="ADAL" clId="{25BCECAE-ECF0-4968-B153-FFEB21A859EA}" dt="2021-08-14T11:33:26.662" v="22434" actId="14100"/>
          <ac:picMkLst>
            <pc:docMk/>
            <pc:sldMk cId="1225461802" sldId="277"/>
            <ac:picMk id="7" creationId="{7CB2AB85-D3B8-47F0-B7A3-84A452CC849F}"/>
          </ac:picMkLst>
        </pc:picChg>
        <pc:picChg chg="add mod modCrop">
          <ac:chgData name="Ahmed, Turab (Cognizant)" userId="57034c97-ae12-4f24-9bec-916e0bec6440" providerId="ADAL" clId="{25BCECAE-ECF0-4968-B153-FFEB21A859EA}" dt="2021-08-14T11:38:05.678" v="22624" actId="14100"/>
          <ac:picMkLst>
            <pc:docMk/>
            <pc:sldMk cId="1225461802" sldId="277"/>
            <ac:picMk id="9" creationId="{318A7FB1-F99E-4C23-B79F-CF618F4987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3528F-26AB-4B0E-BEFD-06E061ADCA22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54650-766F-47EF-A071-4E5455B97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205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70634" y="88700"/>
            <a:ext cx="464825" cy="477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4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21000" y="981075"/>
            <a:ext cx="11350000" cy="387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56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 1</a:t>
            </a:r>
            <a:br>
              <a:rPr lang="en-GB" sz="56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56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Play Store App Review Analysis</a:t>
            </a:r>
            <a:br>
              <a:rPr lang="en-US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-</a:t>
            </a:r>
            <a:r>
              <a:rPr lang="en-US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Turab Ahmed</a:t>
            </a:r>
            <a:br>
              <a:rPr lang="en-US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2133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133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6982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683D21-CDFF-4E56-ABD0-3E6DA31A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Ratings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399D3-54CD-4447-A89A-7A38BE8CE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013900" cy="4555200"/>
          </a:xfrm>
        </p:spPr>
        <p:txBody>
          <a:bodyPr/>
          <a:lstStyle/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The total reviews given by the users in Google play store altogether app combined is </a:t>
            </a:r>
            <a:r>
              <a:rPr lang="en-US" b="1" dirty="0">
                <a:solidFill>
                  <a:schemeClr val="accent2"/>
                </a:solidFill>
              </a:rPr>
              <a:t>4.81 Billion+ </a:t>
            </a:r>
            <a:r>
              <a:rPr lang="en-US" dirty="0">
                <a:solidFill>
                  <a:schemeClr val="accent2"/>
                </a:solidFill>
              </a:rPr>
              <a:t>reviews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b="1" dirty="0">
                <a:solidFill>
                  <a:schemeClr val="accent2"/>
                </a:solidFill>
              </a:rPr>
              <a:t>FACEBOOK</a:t>
            </a:r>
            <a:r>
              <a:rPr lang="en-US" dirty="0">
                <a:solidFill>
                  <a:schemeClr val="accent2"/>
                </a:solidFill>
              </a:rPr>
              <a:t>” is the most reviewed app with 78 Million+ reviews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Rating with 4.4 stars has more apps with 1100+ apps, followed by 4.3 stars with 1050+ apps and 4.5 stars with 1000+ apps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Most of the reviews is provided with content belongs to “Everyone” which accounts for 80.4%, then followed by “Teen” with 11.1%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41525-8ED3-4D1D-89BE-2BC8E5834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0"/>
          <a:stretch/>
        </p:blipFill>
        <p:spPr>
          <a:xfrm>
            <a:off x="7458076" y="1088958"/>
            <a:ext cx="4362450" cy="2511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11A852-3E42-467B-9E48-13A042839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1" y="3600451"/>
            <a:ext cx="379095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6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A6BF9B-D14C-4DA6-B5BF-0A05B46E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starred apps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3F812-FA53-4435-82E6-47D42C3CC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499550" cy="4349817"/>
          </a:xfrm>
        </p:spPr>
        <p:txBody>
          <a:bodyPr/>
          <a:lstStyle/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The total 5 starred app in Google play store are </a:t>
            </a:r>
            <a:r>
              <a:rPr lang="en-US" b="1" i="0" dirty="0">
                <a:solidFill>
                  <a:srgbClr val="212121"/>
                </a:solidFill>
                <a:effectLst/>
                <a:latin typeface="+mj-lt"/>
              </a:rPr>
              <a:t>274 apps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12121"/>
                </a:solidFill>
                <a:latin typeface="+mj-lt"/>
              </a:rPr>
              <a:t>“</a:t>
            </a:r>
            <a:r>
              <a:rPr lang="en-US" dirty="0" err="1">
                <a:solidFill>
                  <a:srgbClr val="212121"/>
                </a:solidFill>
                <a:latin typeface="+mj-lt"/>
              </a:rPr>
              <a:t>Ek</a:t>
            </a:r>
            <a:r>
              <a:rPr lang="en-US" dirty="0">
                <a:solidFill>
                  <a:srgbClr val="212121"/>
                </a:solidFill>
                <a:latin typeface="+mj-lt"/>
              </a:rPr>
              <a:t> Bander Ne </a:t>
            </a:r>
            <a:r>
              <a:rPr lang="en-US" dirty="0" err="1">
                <a:solidFill>
                  <a:srgbClr val="212121"/>
                </a:solidFill>
                <a:latin typeface="+mj-lt"/>
              </a:rPr>
              <a:t>Kholi</a:t>
            </a:r>
            <a:r>
              <a:rPr lang="en-US" dirty="0">
                <a:solidFill>
                  <a:srgbClr val="212121"/>
                </a:solidFill>
                <a:latin typeface="+mj-lt"/>
              </a:rPr>
              <a:t> Dukan” is the top rated app with </a:t>
            </a:r>
            <a:r>
              <a:rPr lang="en-US" dirty="0" err="1">
                <a:solidFill>
                  <a:srgbClr val="212121"/>
                </a:solidFill>
                <a:latin typeface="+mj-lt"/>
              </a:rPr>
              <a:t>atleast</a:t>
            </a:r>
            <a:r>
              <a:rPr lang="en-US" dirty="0">
                <a:solidFill>
                  <a:srgbClr val="212121"/>
                </a:solidFill>
                <a:latin typeface="+mj-lt"/>
              </a:rPr>
              <a:t> 10000 installations, followed by “</a:t>
            </a:r>
            <a:r>
              <a:rPr lang="en-US" dirty="0" err="1">
                <a:solidFill>
                  <a:srgbClr val="212121"/>
                </a:solidFill>
                <a:latin typeface="+mj-lt"/>
              </a:rPr>
              <a:t>Oracion</a:t>
            </a:r>
            <a:r>
              <a:rPr lang="en-US" dirty="0">
                <a:solidFill>
                  <a:srgbClr val="212121"/>
                </a:solidFill>
                <a:latin typeface="+mj-lt"/>
              </a:rPr>
              <a:t> CX”, “CL Keyboard” and “Superheroes, Marvel, DC, Comics”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+mj-lt"/>
              </a:rPr>
              <a:t>When exploring the category, “FAMILY” category has most 5 star rated app with 67 apps, followed by “LIFESTYLE” with 30+ apps and then “MEDICAL” category with 30 apps.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B2AB85-D3B8-47F0-B7A3-84A452CC8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4" b="1"/>
          <a:stretch/>
        </p:blipFill>
        <p:spPr>
          <a:xfrm>
            <a:off x="7058025" y="975166"/>
            <a:ext cx="4848225" cy="2853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8A7FB1-F99E-4C23-B79F-CF618F498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0"/>
          <a:stretch/>
        </p:blipFill>
        <p:spPr>
          <a:xfrm>
            <a:off x="7524750" y="4004118"/>
            <a:ext cx="4251649" cy="285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6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819D1-140D-416A-BD58-89474EF4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Android versions and Genres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73489-34A9-4C7A-9596-342056FE8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1" y="1536633"/>
            <a:ext cx="7052000" cy="4555200"/>
          </a:xfrm>
        </p:spPr>
        <p:txBody>
          <a:bodyPr/>
          <a:lstStyle/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Most of the Apps supported are by Android version 4.1 and up which has a total count of 2400+ apps.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4.0.3 android version supports 1500+ apps which marks the second in the list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When exploring the Genres, “TOOLS” is the most number of apps available in play store with 700+ apps.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“ENTERTAINMENT” and “EDUCATION” genres comes in second and third in the list with 500+ apps.</a:t>
            </a:r>
            <a:br>
              <a:rPr lang="en-IN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55191-3241-430A-8CFE-663F0558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262" y="728344"/>
            <a:ext cx="4067175" cy="2904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6324CC-288C-47B4-956A-99F041FE7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262" y="3971926"/>
            <a:ext cx="40671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3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F01FF-D779-409B-8C85-85611315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Sentimental Analysis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12E0B-2C9B-409F-97E9-09719CA1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213924" cy="4555200"/>
          </a:xfrm>
        </p:spPr>
        <p:txBody>
          <a:bodyPr/>
          <a:lstStyle/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Based on user moods, the SA has three types such as Positive, Negative and Neutral.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For Positive moods we have about 20000+ translated reviews, for Negative we have 7000+ reviews and for neutral we have 5000+ reviews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Few of the Positive reviews are listed below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35D580-D75A-424A-A3B1-EE38F129B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524" y="847725"/>
            <a:ext cx="3819525" cy="3074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9A7C0E-4A55-46C1-9EEA-6E03B9722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3928190"/>
            <a:ext cx="7381875" cy="1533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8D0E17-6DA4-4A15-A414-DDBCC5BD52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7" b="-1"/>
          <a:stretch/>
        </p:blipFill>
        <p:spPr>
          <a:xfrm>
            <a:off x="7797475" y="3848100"/>
            <a:ext cx="32515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8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ED0C33-36C4-4B19-8B67-36DD06BB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and Neutral Sentimental Analysis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FE16A-E96E-404E-AD23-0C97EB520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8232433" cy="4555200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We have few Negative SA listed below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Below is the Neutral SA,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31314-4512-4122-BA1D-FC39AC1F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637" y="766167"/>
            <a:ext cx="3320129" cy="2783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698927-ECD8-4F56-BC35-71D953416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986573"/>
            <a:ext cx="7248525" cy="1827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B1F3CB-3D7C-4970-B229-31EFF701B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654" y="3722795"/>
            <a:ext cx="2662046" cy="29256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1019A3-52D6-4122-B06F-C39E599C8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99" y="4264174"/>
            <a:ext cx="7096126" cy="191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60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1AA033-67F8-426C-86AD-42DD97A5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1C9B0-9C21-4F1C-8E87-5389638B5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4930842"/>
          </a:xfrm>
        </p:spPr>
        <p:txBody>
          <a:bodyPr/>
          <a:lstStyle/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“SUBWAY SURFERS” is the most installed app in Google Play store with </a:t>
            </a:r>
            <a:r>
              <a:rPr lang="en-US" sz="1600" b="1" dirty="0">
                <a:solidFill>
                  <a:schemeClr val="accent2"/>
                </a:solidFill>
              </a:rPr>
              <a:t>6 Billion + installations</a:t>
            </a:r>
            <a:r>
              <a:rPr lang="en-US" sz="1600" dirty="0">
                <a:solidFill>
                  <a:schemeClr val="accent2"/>
                </a:solidFill>
              </a:rPr>
              <a:t>, followed by “</a:t>
            </a:r>
            <a:r>
              <a:rPr lang="en-IN" sz="1600" dirty="0">
                <a:solidFill>
                  <a:schemeClr val="accent2"/>
                </a:solidFill>
              </a:rPr>
              <a:t>Google News</a:t>
            </a:r>
            <a:r>
              <a:rPr lang="en-US" sz="1600" dirty="0">
                <a:solidFill>
                  <a:schemeClr val="accent2"/>
                </a:solidFill>
              </a:rPr>
              <a:t>”,”</a:t>
            </a:r>
            <a:r>
              <a:rPr lang="en-IN" sz="1600" dirty="0">
                <a:solidFill>
                  <a:schemeClr val="accent2"/>
                </a:solidFill>
              </a:rPr>
              <a:t> Hangouts </a:t>
            </a:r>
            <a:r>
              <a:rPr lang="en-US" sz="1600" dirty="0">
                <a:solidFill>
                  <a:schemeClr val="accent2"/>
                </a:solidFill>
              </a:rPr>
              <a:t>“,”</a:t>
            </a:r>
            <a:r>
              <a:rPr lang="en-IN" sz="1600" dirty="0">
                <a:solidFill>
                  <a:schemeClr val="accent2"/>
                </a:solidFill>
              </a:rPr>
              <a:t> Google Drive</a:t>
            </a:r>
            <a:r>
              <a:rPr lang="en-US" sz="1600" dirty="0">
                <a:solidFill>
                  <a:schemeClr val="accent2"/>
                </a:solidFill>
              </a:rPr>
              <a:t>”,”</a:t>
            </a:r>
            <a:r>
              <a:rPr lang="en-IN" sz="1600" dirty="0">
                <a:solidFill>
                  <a:schemeClr val="accent2"/>
                </a:solidFill>
              </a:rPr>
              <a:t> Google Photos</a:t>
            </a:r>
            <a:r>
              <a:rPr lang="en-US" sz="1600" dirty="0">
                <a:solidFill>
                  <a:schemeClr val="accent2"/>
                </a:solidFill>
              </a:rPr>
              <a:t>” and ”</a:t>
            </a:r>
            <a:r>
              <a:rPr lang="en-IN" sz="1600" dirty="0">
                <a:solidFill>
                  <a:schemeClr val="accent2"/>
                </a:solidFill>
              </a:rPr>
              <a:t> Instagram are installed for </a:t>
            </a:r>
            <a:r>
              <a:rPr lang="en-IN" sz="1600" b="1" dirty="0">
                <a:solidFill>
                  <a:schemeClr val="accent2"/>
                </a:solidFill>
              </a:rPr>
              <a:t>4 Billion + installations</a:t>
            </a:r>
            <a:r>
              <a:rPr lang="en-IN" sz="1600" dirty="0">
                <a:solidFill>
                  <a:schemeClr val="accent2"/>
                </a:solidFill>
              </a:rPr>
              <a:t> </a:t>
            </a:r>
            <a:endParaRPr lang="en-US" sz="1600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When exploring the category in overall we have 33 categories and in that “FAMILY” has the most number of apps available and it alone accounts for 18.02% of apps in play store, followed by “GAME” category with 10.6%.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Users prefers to download FREE apps than PAID apps. Total FREE apps installed by users is </a:t>
            </a:r>
            <a:r>
              <a:rPr lang="en-US" sz="1600" b="1" dirty="0">
                <a:solidFill>
                  <a:schemeClr val="accent2"/>
                </a:solidFill>
              </a:rPr>
              <a:t>167.56 Billion+ </a:t>
            </a:r>
            <a:r>
              <a:rPr lang="en-US" sz="1600" dirty="0">
                <a:solidFill>
                  <a:schemeClr val="accent2"/>
                </a:solidFill>
              </a:rPr>
              <a:t>installations and PAID apps is </a:t>
            </a:r>
            <a:r>
              <a:rPr lang="en-US" sz="1600" b="1" dirty="0">
                <a:solidFill>
                  <a:schemeClr val="accent2"/>
                </a:solidFill>
              </a:rPr>
              <a:t>72 Million+ 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In FREE apps, “GAME” category is most installed by the users and in PAID apps, “FAMILY” category is most installed.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The costliest PAID app is “</a:t>
            </a:r>
            <a:r>
              <a:rPr lang="en-US" sz="1600" b="1" dirty="0">
                <a:solidFill>
                  <a:schemeClr val="accent2"/>
                </a:solidFill>
              </a:rPr>
              <a:t>I'm Rich - Trump Edition” </a:t>
            </a:r>
            <a:r>
              <a:rPr lang="en-US" sz="1600" dirty="0">
                <a:solidFill>
                  <a:schemeClr val="accent2"/>
                </a:solidFill>
              </a:rPr>
              <a:t>which costs $400.00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Users tend to give Ratings in between 3 to 5. Most of the rated app lies in 4.4 stars.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The total reviews given by the users in Google play store altogether app combined is </a:t>
            </a:r>
            <a:r>
              <a:rPr lang="en-US" sz="1600" b="1" dirty="0">
                <a:solidFill>
                  <a:schemeClr val="accent2"/>
                </a:solidFill>
              </a:rPr>
              <a:t>4.81 Billion+ </a:t>
            </a:r>
            <a:r>
              <a:rPr lang="en-US" sz="1600" dirty="0">
                <a:solidFill>
                  <a:schemeClr val="accent2"/>
                </a:solidFill>
              </a:rPr>
              <a:t>review. “FACEBOOK” is the most reviewed app with 78 Million+ reviews.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80.4% of ratings are provided by “EVERYONE” in content ratings.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Most of the apps supports Android version 4.1 and above.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When exploring “Genres”, “TOOLS” has the most number of apps available in play store followed by “ENTERTAINMENT” and “EDUCATION”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65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FF67A-91FA-41AE-88F9-6B1968CF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E7D2E-6B01-458E-AC2B-595C10F10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Sentimental Analysis of the user is classified in three moods such as Positive, Negative and Neutral.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Users provided more Positive reviews than Negative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Positive reviews includes words such as “ works great”, “delicious” etc. denoting positive impact of the app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Negative reviews includes words such as “lots of ads”, ”terrible app” etc.</a:t>
            </a:r>
          </a:p>
          <a:p>
            <a:pPr marL="152396" indent="0">
              <a:buClr>
                <a:schemeClr val="accent2"/>
              </a:buCl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6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EAD8-B363-4EBF-B765-092AEF23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Topics for discussions: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D76BC-86CC-4BE9-9A1A-7BA505BC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133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</a:p>
          <a:p>
            <a:r>
              <a:rPr lang="en-US" sz="2133" b="1" dirty="0">
                <a:solidFill>
                  <a:schemeClr val="lt1"/>
                </a:solidFill>
                <a:latin typeface="Montserrat"/>
                <a:sym typeface="Montserrat"/>
              </a:rPr>
              <a:t>App Installation statistics</a:t>
            </a:r>
            <a:endParaRPr lang="en-US" sz="2133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2133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Exploring the Categories </a:t>
            </a:r>
          </a:p>
          <a:p>
            <a:r>
              <a:rPr lang="en-US" sz="2133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Free VS Paid Apps</a:t>
            </a:r>
          </a:p>
          <a:p>
            <a:r>
              <a:rPr lang="en-US" sz="2133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Exploring Ratings</a:t>
            </a:r>
          </a:p>
          <a:p>
            <a:r>
              <a:rPr lang="en-US" sz="2133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Five star rated apps</a:t>
            </a:r>
          </a:p>
          <a:p>
            <a:r>
              <a:rPr lang="en-US" sz="2133" b="1" dirty="0">
                <a:solidFill>
                  <a:schemeClr val="lt1"/>
                </a:solidFill>
                <a:latin typeface="Montserrat"/>
              </a:rPr>
              <a:t>Exploring Android versions and Genres</a:t>
            </a:r>
            <a:endParaRPr lang="en-US" sz="2133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r>
              <a:rPr lang="en-US" sz="2133" b="1" dirty="0">
                <a:solidFill>
                  <a:schemeClr val="lt1"/>
                </a:solidFill>
                <a:latin typeface="Montserrat"/>
                <a:sym typeface="Montserrat"/>
              </a:rPr>
              <a:t>Sentimental Analysis</a:t>
            </a:r>
          </a:p>
          <a:p>
            <a:r>
              <a:rPr lang="en-US" sz="2133" b="1" dirty="0">
                <a:solidFill>
                  <a:schemeClr val="lt1"/>
                </a:solidFill>
                <a:latin typeface="Montserrat"/>
                <a:sym typeface="Montserrat"/>
              </a:rPr>
              <a:t>Positive, Negative and Neutral reviews</a:t>
            </a:r>
          </a:p>
          <a:p>
            <a:r>
              <a:rPr lang="en-US" sz="2133" b="1" dirty="0">
                <a:solidFill>
                  <a:schemeClr val="lt1"/>
                </a:solidFill>
                <a:latin typeface="Montserrat"/>
                <a:sym typeface="Montserrat"/>
              </a:rPr>
              <a:t>Conclusion</a:t>
            </a:r>
            <a:br>
              <a:rPr lang="en-US" sz="2400" b="1" dirty="0">
                <a:solidFill>
                  <a:schemeClr val="lt1"/>
                </a:solidFill>
                <a:latin typeface="Montserrat"/>
                <a:sym typeface="Montserrat"/>
              </a:rPr>
            </a:br>
            <a:r>
              <a:rPr lang="en-US" sz="2400" b="1" dirty="0">
                <a:solidFill>
                  <a:schemeClr val="lt1"/>
                </a:solidFill>
                <a:latin typeface="Montserrat"/>
                <a:sym typeface="Montserrat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76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CDB6-8386-40BF-92DC-AC83C2B0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dk1"/>
                </a:solidFill>
              </a:rPr>
              <a:t>Data Summary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9699E-7DEB-4D9F-BE72-2C2DA1FD9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3521142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/>
                </a:solidFill>
              </a:rPr>
              <a:t>ps_data_df</a:t>
            </a:r>
            <a:r>
              <a:rPr lang="en-US" dirty="0">
                <a:solidFill>
                  <a:schemeClr val="accent2"/>
                </a:solidFill>
              </a:rPr>
              <a:t>: It contains all the information about the play store apps, reviews, Category, Number of installations, Price and many more information</a:t>
            </a:r>
          </a:p>
          <a:p>
            <a:r>
              <a:rPr lang="en-US" b="1" dirty="0" err="1">
                <a:solidFill>
                  <a:schemeClr val="accent2"/>
                </a:solidFill>
              </a:rPr>
              <a:t>Family_category</a:t>
            </a:r>
            <a:r>
              <a:rPr lang="en-US" dirty="0">
                <a:solidFill>
                  <a:schemeClr val="accent2"/>
                </a:solidFill>
              </a:rPr>
              <a:t>: It contains the apps which belongs to family category</a:t>
            </a:r>
          </a:p>
          <a:p>
            <a:r>
              <a:rPr lang="en-US" b="1" dirty="0" err="1">
                <a:solidFill>
                  <a:schemeClr val="accent2"/>
                </a:solidFill>
              </a:rPr>
              <a:t>Gaming_category</a:t>
            </a:r>
            <a:r>
              <a:rPr lang="en-US" b="1" dirty="0">
                <a:solidFill>
                  <a:schemeClr val="accent2"/>
                </a:solidFill>
              </a:rPr>
              <a:t>: </a:t>
            </a:r>
            <a:r>
              <a:rPr lang="en-US" dirty="0">
                <a:solidFill>
                  <a:schemeClr val="accent2"/>
                </a:solidFill>
              </a:rPr>
              <a:t>It contains apps which belongs to game category</a:t>
            </a:r>
          </a:p>
          <a:p>
            <a:r>
              <a:rPr lang="en-IN" b="1" dirty="0" err="1">
                <a:solidFill>
                  <a:schemeClr val="accent2"/>
                </a:solidFill>
              </a:rPr>
              <a:t>Paid</a:t>
            </a:r>
            <a:r>
              <a:rPr lang="en-I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IN" b="1" dirty="0" err="1">
                <a:solidFill>
                  <a:schemeClr val="accent2"/>
                </a:solidFill>
              </a:rPr>
              <a:t>df</a:t>
            </a:r>
            <a:r>
              <a:rPr lang="en-IN" b="1" dirty="0">
                <a:solidFill>
                  <a:schemeClr val="accent2"/>
                </a:solidFill>
              </a:rPr>
              <a:t>: </a:t>
            </a:r>
            <a:r>
              <a:rPr lang="en-IN" dirty="0">
                <a:solidFill>
                  <a:schemeClr val="accent2"/>
                </a:solidFill>
              </a:rPr>
              <a:t>It contains data frame of PAID apps</a:t>
            </a:r>
          </a:p>
          <a:p>
            <a:r>
              <a:rPr lang="en-IN" b="1" dirty="0" err="1">
                <a:solidFill>
                  <a:schemeClr val="accent2"/>
                </a:solidFill>
              </a:rPr>
              <a:t>Free_app_df</a:t>
            </a:r>
            <a:r>
              <a:rPr lang="en-IN" dirty="0" err="1">
                <a:latin typeface="Courier New" panose="02070309020205020404" pitchFamily="49" charset="0"/>
              </a:rPr>
              <a:t>:</a:t>
            </a:r>
            <a:r>
              <a:rPr lang="en-IN" dirty="0" err="1">
                <a:solidFill>
                  <a:schemeClr val="accent2"/>
                </a:solidFill>
              </a:rPr>
              <a:t>It</a:t>
            </a:r>
            <a:r>
              <a:rPr lang="en-IN" dirty="0">
                <a:solidFill>
                  <a:schemeClr val="accent2"/>
                </a:solidFill>
              </a:rPr>
              <a:t> contains data frame of FREE apps</a:t>
            </a:r>
          </a:p>
          <a:p>
            <a:r>
              <a:rPr lang="en-IN" b="1" dirty="0" err="1">
                <a:solidFill>
                  <a:schemeClr val="accent2"/>
                </a:solidFill>
              </a:rPr>
              <a:t>user_review_df</a:t>
            </a:r>
            <a:r>
              <a:rPr lang="en-IN" b="1" dirty="0">
                <a:solidFill>
                  <a:schemeClr val="accent2"/>
                </a:solidFill>
              </a:rPr>
              <a:t>: </a:t>
            </a:r>
            <a:r>
              <a:rPr lang="en-IN" dirty="0">
                <a:solidFill>
                  <a:schemeClr val="accent2"/>
                </a:solidFill>
              </a:rPr>
              <a:t>It contains all the information regarding the sentiments, Translated reviews and many other information</a:t>
            </a:r>
          </a:p>
          <a:p>
            <a:endParaRPr lang="en-IN" b="1" dirty="0">
              <a:solidFill>
                <a:schemeClr val="accent2"/>
              </a:solidFill>
            </a:endParaRPr>
          </a:p>
          <a:p>
            <a:pPr marL="152396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pPr marL="152396" indent="0"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4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877D24-93BB-440F-93DB-15E321C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Installation statistics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FFDFB-9806-4CD2-A108-0C1631699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052000" cy="4340292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b="1" dirty="0">
                <a:solidFill>
                  <a:schemeClr val="accent2"/>
                </a:solidFill>
              </a:rPr>
              <a:t>Subway Surfers</a:t>
            </a:r>
            <a:r>
              <a:rPr lang="en-US" dirty="0">
                <a:solidFill>
                  <a:schemeClr val="accent2"/>
                </a:solidFill>
              </a:rPr>
              <a:t>” is most installed app in Playstore with 6 billion+ installations and it alone accounts for 3.58% of installations.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IN" dirty="0">
                <a:solidFill>
                  <a:schemeClr val="accent2"/>
                </a:solidFill>
              </a:rPr>
              <a:t>Google News</a:t>
            </a:r>
            <a:r>
              <a:rPr lang="en-US" dirty="0">
                <a:solidFill>
                  <a:schemeClr val="accent2"/>
                </a:solidFill>
              </a:rPr>
              <a:t>”,”</a:t>
            </a:r>
            <a:r>
              <a:rPr lang="en-IN" dirty="0">
                <a:solidFill>
                  <a:schemeClr val="accent2"/>
                </a:solidFill>
              </a:rPr>
              <a:t> Hangouts </a:t>
            </a:r>
            <a:r>
              <a:rPr lang="en-US" dirty="0">
                <a:solidFill>
                  <a:schemeClr val="accent2"/>
                </a:solidFill>
              </a:rPr>
              <a:t>“,”</a:t>
            </a:r>
            <a:r>
              <a:rPr lang="en-IN" dirty="0">
                <a:solidFill>
                  <a:schemeClr val="accent2"/>
                </a:solidFill>
              </a:rPr>
              <a:t> Google Drive</a:t>
            </a:r>
            <a:r>
              <a:rPr lang="en-US" dirty="0">
                <a:solidFill>
                  <a:schemeClr val="accent2"/>
                </a:solidFill>
              </a:rPr>
              <a:t>”,”</a:t>
            </a:r>
            <a:r>
              <a:rPr lang="en-IN" dirty="0">
                <a:solidFill>
                  <a:schemeClr val="accent2"/>
                </a:solidFill>
              </a:rPr>
              <a:t> Google Photos</a:t>
            </a:r>
            <a:r>
              <a:rPr lang="en-US" dirty="0">
                <a:solidFill>
                  <a:schemeClr val="accent2"/>
                </a:solidFill>
              </a:rPr>
              <a:t>” and ”</a:t>
            </a:r>
            <a:r>
              <a:rPr lang="en-IN" dirty="0">
                <a:solidFill>
                  <a:schemeClr val="accent2"/>
                </a:solidFill>
              </a:rPr>
              <a:t> Instagram are installed for 4 Billion + times which accounts for 2.39% of installations alone for each app</a:t>
            </a:r>
          </a:p>
          <a:p>
            <a:pPr>
              <a:buClr>
                <a:schemeClr val="accent2"/>
              </a:buClr>
            </a:pPr>
            <a:r>
              <a:rPr lang="en-IN" dirty="0">
                <a:solidFill>
                  <a:schemeClr val="accent2"/>
                </a:solidFill>
              </a:rPr>
              <a:t>“Candy Crush Saga” is the third most installed app with 3.5 Billion+ installation and it accounts for 2.09% installations</a:t>
            </a:r>
          </a:p>
          <a:p>
            <a:pPr>
              <a:buClr>
                <a:schemeClr val="accent2"/>
              </a:buClr>
            </a:pPr>
            <a:r>
              <a:rPr lang="en-IN" dirty="0">
                <a:solidFill>
                  <a:schemeClr val="accent2"/>
                </a:solidFill>
              </a:rPr>
              <a:t>“Maps - Navigate &amp; Explore”, ”Google Drive”,” Google Chrome”,” WhatsApp Messenger” is installed 3 Billion + times and each app accounts for 1.80% of installations 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	</a:t>
            </a:r>
            <a:endParaRPr lang="en-IN" dirty="0">
              <a:solidFill>
                <a:schemeClr val="accent2"/>
              </a:solidFill>
            </a:endParaRPr>
          </a:p>
          <a:p>
            <a:pPr marL="152396" indent="0">
              <a:buClr>
                <a:schemeClr val="accent2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C90DD3-A1E2-4E23-82F6-91FDBACC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00" y="593367"/>
            <a:ext cx="38481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2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7F32DF-4D0A-4DAD-BFF9-AB739FE8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Categories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B8477-57FA-4712-90E5-6844DD57F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404300" cy="4555200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The category “FAMILY” has the greatest number of apps which is about 1900+ apps.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“GAME” holds the second the greatest number of apps which has 1200+ apps.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“TOOLS” category holds third most number of apps which has 800+ apps.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“MEDICAL” and “BUSINESS” category comes in fourth place which has 400+ apps</a:t>
            </a:r>
          </a:p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“PRODUCTIVITY” category comes in fifth place with 375+ apps in play store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5F136D-5E80-4B50-A5FD-E0377287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038226"/>
            <a:ext cx="52673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6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985E90-81A3-4202-9D84-29A7F715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All category wise apps in percentile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59631-972B-4938-9EEC-C136D79C0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118425" cy="3349692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“FAMILY” category alone accounts for 18.02 % of apps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“GAME” category accounts for 10.6% of apps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“ TOOLS” category accounts for 7.8% of apps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“MEDICAL” category accounts for 4.3% of apps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“BUSINESS” category accounts for 4.2% of apps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5715A5-9A8D-42EF-BEC1-F6C5D53D2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1409009"/>
            <a:ext cx="6540175" cy="48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2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8D5823-2959-4E73-8E41-7EF1999D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Paid VS Free Apps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1272CB-B701-486F-B805-4F7DE9C56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962773" cy="5102292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FREE app accounts for 92.6 % of apps while PAID apps accounts for only 7.4% of apps.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2"/>
                </a:solidFill>
              </a:rPr>
              <a:t>In Google Play store, we have total of 10039 FREE apps and 800 PAID apps available.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The costliest Paid app is “</a:t>
            </a:r>
            <a:r>
              <a:rPr lang="en-US" b="1" dirty="0">
                <a:solidFill>
                  <a:schemeClr val="accent2"/>
                </a:solidFill>
              </a:rPr>
              <a:t>I'm Rich - Trump Edition”</a:t>
            </a:r>
            <a:r>
              <a:rPr lang="en-US" dirty="0">
                <a:solidFill>
                  <a:schemeClr val="accent2"/>
                </a:solidFill>
              </a:rPr>
              <a:t> with a cost of $400.0 and the app has total installations of 10000+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The top 5 most installed PAID apps are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“Hitman sniper” with 10 Million + Installations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“Minecraft” with 10 Million + Installations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“Five nights at Freddy’s” with 1 Million + Installations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 err="1">
                <a:solidFill>
                  <a:schemeClr val="accent2"/>
                </a:solidFill>
              </a:rPr>
              <a:t>Bloons</a:t>
            </a:r>
            <a:r>
              <a:rPr lang="en-US" dirty="0">
                <a:solidFill>
                  <a:schemeClr val="accent2"/>
                </a:solidFill>
              </a:rPr>
              <a:t> TD 5” with 1 Million + Installations and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“HD widgets” with 1 Million + Installations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IN" dirty="0">
              <a:solidFill>
                <a:schemeClr val="accent2"/>
              </a:solidFill>
            </a:endParaRPr>
          </a:p>
          <a:p>
            <a:pPr marL="152396" indent="0">
              <a:buClr>
                <a:schemeClr val="accent2"/>
              </a:buCl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496F49-0CBB-4653-8074-059090BBD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074" y="857250"/>
            <a:ext cx="4238625" cy="3076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041BC7-6C0D-426C-974D-654DC2484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3"/>
          <a:stretch/>
        </p:blipFill>
        <p:spPr>
          <a:xfrm>
            <a:off x="7458074" y="3886200"/>
            <a:ext cx="46386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5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AD5DB9-6AB4-4EDC-BE9E-AE2CFDD9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PAID apps categories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A4C1A-4286-4AC8-A463-23E8ED741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2"/>
            <a:ext cx="6137601" cy="5045023"/>
          </a:xfrm>
        </p:spPr>
        <p:txBody>
          <a:bodyPr/>
          <a:lstStyle/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Total Paid apps installed by the users is </a:t>
            </a:r>
            <a:r>
              <a:rPr lang="en-US" b="1" dirty="0">
                <a:solidFill>
                  <a:schemeClr val="accent2"/>
                </a:solidFill>
              </a:rPr>
              <a:t>72 Million+ </a:t>
            </a:r>
            <a:r>
              <a:rPr lang="en-US" dirty="0">
                <a:solidFill>
                  <a:schemeClr val="accent2"/>
                </a:solidFill>
              </a:rPr>
              <a:t>in Google play store 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“FAMILY” category is the most installed paid app category with 30 Million+ installations and it has 175+ apps available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“GAME” category is second most installed paid app with 20 Million + installations and it has 110+ apps available.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“PERSONALIZATION” is the third most installed paid app category which has 5 Million+ installations and it has 80+ apps in play store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“PHOTOGRAPHY” is the fourth most installed paid app category which has 4 Million+ installations and it has 80+ apps available in play store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B46679-B333-4156-A652-8ACE1739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1" y="742010"/>
            <a:ext cx="5334000" cy="2820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49B269-70BC-486B-9815-28A8C6460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324" y="3761316"/>
            <a:ext cx="5016175" cy="28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6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57BE5A-8C50-43EE-A2B4-C627C731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FREE app and its category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5015E-B8E2-4B8A-8D46-B4514A544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594800" cy="5026092"/>
          </a:xfrm>
        </p:spPr>
        <p:txBody>
          <a:bodyPr/>
          <a:lstStyle/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The total free apps installed in play store by the users is </a:t>
            </a:r>
            <a:r>
              <a:rPr lang="en-US" b="1" dirty="0">
                <a:solidFill>
                  <a:schemeClr val="accent2"/>
                </a:solidFill>
              </a:rPr>
              <a:t>167.56 Billion+ </a:t>
            </a:r>
            <a:r>
              <a:rPr lang="en-US" dirty="0">
                <a:solidFill>
                  <a:schemeClr val="accent2"/>
                </a:solidFill>
              </a:rPr>
              <a:t>installations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“GAME” category is the most installed Free app with 35 Billion+ installations and it has 80+ apps available 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“COMMUNICATION” is the second most installed Free app category with 32 Billion+ installations and it has total of 25+ apps available in play store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“PRODUCTIVITY” is the third most installed Free app category with 14 Billion+ installations and it has 25+ apps available in play store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“SOCIAL” is the fourth most installed Free app category with 13.5 Billion+ installations and it has only 3+ apps available in the Google play store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53B7E7-4092-4C41-9A34-E881D4894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593367"/>
            <a:ext cx="5086895" cy="32533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0AD001-3FA7-43D5-BF5B-ECF493A7C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314" y="3846750"/>
            <a:ext cx="4793986" cy="30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971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1466</Words>
  <Application>Microsoft Office PowerPoint</Application>
  <PresentationFormat>Widescreen</PresentationFormat>
  <Paragraphs>111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Montserrat</vt:lpstr>
      <vt:lpstr>Wingdings</vt:lpstr>
      <vt:lpstr>Simple Light</vt:lpstr>
      <vt:lpstr>           Capstone Project 1  Play Store App Review Analysis     -Turab Ahmed  </vt:lpstr>
      <vt:lpstr>Topics for discussions:</vt:lpstr>
      <vt:lpstr>Data Summary </vt:lpstr>
      <vt:lpstr>App Installation statistics</vt:lpstr>
      <vt:lpstr>Exploring Categories </vt:lpstr>
      <vt:lpstr>Exploring All category wise apps in percentile </vt:lpstr>
      <vt:lpstr>Paid VS Free Apps</vt:lpstr>
      <vt:lpstr>Exploring PAID apps categories</vt:lpstr>
      <vt:lpstr>Exploring FREE app and its category </vt:lpstr>
      <vt:lpstr>Exploring Ratings  </vt:lpstr>
      <vt:lpstr>Five starred apps</vt:lpstr>
      <vt:lpstr>Exploring Android versions and Genres</vt:lpstr>
      <vt:lpstr>Sentimental Analysis</vt:lpstr>
      <vt:lpstr>Negative and Neutral Sentimental Analysis</vt:lpstr>
      <vt:lpstr>Conclusions </vt:lpstr>
      <vt:lpstr>Conclusions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1 Play Store App Review Analysis Team members 1.Yaswanth Reddy 2.Turab Ahmed  </dc:title>
  <dc:creator>Ahmed, Turab (Cognizant)</dc:creator>
  <cp:lastModifiedBy>Ahmed, Turab (Cognizant)</cp:lastModifiedBy>
  <cp:revision>1</cp:revision>
  <dcterms:created xsi:type="dcterms:W3CDTF">2021-08-01T17:05:36Z</dcterms:created>
  <dcterms:modified xsi:type="dcterms:W3CDTF">2021-08-14T11:39:12Z</dcterms:modified>
</cp:coreProperties>
</file>