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76" r:id="rId7"/>
    <p:sldId id="262" r:id="rId8"/>
    <p:sldId id="263"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1D5EE-185F-4949-A76B-E6D9D5E243D0}" v="15" dt="2021-10-21T10:00:43.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2" autoAdjust="0"/>
  </p:normalViewPr>
  <p:slideViewPr>
    <p:cSldViewPr snapToGrid="0">
      <p:cViewPr varScale="1">
        <p:scale>
          <a:sx n="83" d="100"/>
          <a:sy n="83" d="100"/>
        </p:scale>
        <p:origin x="80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Turab (Cognizant)" userId="57034c97-ae12-4f24-9bec-916e0bec6440" providerId="ADAL" clId="{8F972A2E-6F9B-4D61-9DBD-2466744EC3BF}"/>
    <pc:docChg chg="undo redo custSel addSld delSld modSld sldOrd">
      <pc:chgData name="Ahmed, Turab (Cognizant)" userId="57034c97-ae12-4f24-9bec-916e0bec6440" providerId="ADAL" clId="{8F972A2E-6F9B-4D61-9DBD-2466744EC3BF}" dt="2021-10-03T12:22:49.977" v="5375" actId="313"/>
      <pc:docMkLst>
        <pc:docMk/>
      </pc:docMkLst>
      <pc:sldChg chg="modSp mod">
        <pc:chgData name="Ahmed, Turab (Cognizant)" userId="57034c97-ae12-4f24-9bec-916e0bec6440" providerId="ADAL" clId="{8F972A2E-6F9B-4D61-9DBD-2466744EC3BF}" dt="2021-09-26T12:28:23.466" v="290" actId="20577"/>
        <pc:sldMkLst>
          <pc:docMk/>
          <pc:sldMk cId="0" sldId="256"/>
        </pc:sldMkLst>
        <pc:spChg chg="mod">
          <ac:chgData name="Ahmed, Turab (Cognizant)" userId="57034c97-ae12-4f24-9bec-916e0bec6440" providerId="ADAL" clId="{8F972A2E-6F9B-4D61-9DBD-2466744EC3BF}" dt="2021-09-26T12:28:23.466" v="290" actId="20577"/>
          <ac:spMkLst>
            <pc:docMk/>
            <pc:sldMk cId="0" sldId="256"/>
            <ac:spMk id="55" creationId="{00000000-0000-0000-0000-000000000000}"/>
          </ac:spMkLst>
        </pc:spChg>
      </pc:sldChg>
      <pc:sldChg chg="addSp modSp mod modClrScheme chgLayout">
        <pc:chgData name="Ahmed, Turab (Cognizant)" userId="57034c97-ae12-4f24-9bec-916e0bec6440" providerId="ADAL" clId="{8F972A2E-6F9B-4D61-9DBD-2466744EC3BF}" dt="2021-09-26T12:49:21.255" v="920" actId="2711"/>
        <pc:sldMkLst>
          <pc:docMk/>
          <pc:sldMk cId="0" sldId="257"/>
        </pc:sldMkLst>
        <pc:spChg chg="add mod ord">
          <ac:chgData name="Ahmed, Turab (Cognizant)" userId="57034c97-ae12-4f24-9bec-916e0bec6440" providerId="ADAL" clId="{8F972A2E-6F9B-4D61-9DBD-2466744EC3BF}" dt="2021-09-26T12:49:21.255" v="920" actId="2711"/>
          <ac:spMkLst>
            <pc:docMk/>
            <pc:sldMk cId="0" sldId="257"/>
            <ac:spMk id="2" creationId="{DB329369-FFC2-43D3-BFCB-742A823559FB}"/>
          </ac:spMkLst>
        </pc:spChg>
        <pc:spChg chg="mod ord">
          <ac:chgData name="Ahmed, Turab (Cognizant)" userId="57034c97-ae12-4f24-9bec-916e0bec6440" providerId="ADAL" clId="{8F972A2E-6F9B-4D61-9DBD-2466744EC3BF}" dt="2021-09-26T12:21:47.646" v="238" actId="108"/>
          <ac:spMkLst>
            <pc:docMk/>
            <pc:sldMk cId="0" sldId="257"/>
            <ac:spMk id="60" creationId="{00000000-0000-0000-0000-000000000000}"/>
          </ac:spMkLst>
        </pc:spChg>
      </pc:sldChg>
      <pc:sldChg chg="addSp modSp new mod">
        <pc:chgData name="Ahmed, Turab (Cognizant)" userId="57034c97-ae12-4f24-9bec-916e0bec6440" providerId="ADAL" clId="{8F972A2E-6F9B-4D61-9DBD-2466744EC3BF}" dt="2021-09-26T12:48:54.560" v="918" actId="2711"/>
        <pc:sldMkLst>
          <pc:docMk/>
          <pc:sldMk cId="527706886" sldId="258"/>
        </pc:sldMkLst>
        <pc:spChg chg="mod">
          <ac:chgData name="Ahmed, Turab (Cognizant)" userId="57034c97-ae12-4f24-9bec-916e0bec6440" providerId="ADAL" clId="{8F972A2E-6F9B-4D61-9DBD-2466744EC3BF}" dt="2021-09-26T12:21:58.617" v="255" actId="20577"/>
          <ac:spMkLst>
            <pc:docMk/>
            <pc:sldMk cId="527706886" sldId="258"/>
            <ac:spMk id="2" creationId="{86DC2555-51F2-4A9B-97C1-0D3BCF0ADA83}"/>
          </ac:spMkLst>
        </pc:spChg>
        <pc:spChg chg="mod">
          <ac:chgData name="Ahmed, Turab (Cognizant)" userId="57034c97-ae12-4f24-9bec-916e0bec6440" providerId="ADAL" clId="{8F972A2E-6F9B-4D61-9DBD-2466744EC3BF}" dt="2021-09-26T12:48:54.560" v="918" actId="2711"/>
          <ac:spMkLst>
            <pc:docMk/>
            <pc:sldMk cId="527706886" sldId="258"/>
            <ac:spMk id="3" creationId="{B47EFB2F-7366-4B07-80CA-CEF053282ED6}"/>
          </ac:spMkLst>
        </pc:spChg>
        <pc:picChg chg="add mod">
          <ac:chgData name="Ahmed, Turab (Cognizant)" userId="57034c97-ae12-4f24-9bec-916e0bec6440" providerId="ADAL" clId="{8F972A2E-6F9B-4D61-9DBD-2466744EC3BF}" dt="2021-09-26T12:25:32.691" v="284" actId="14100"/>
          <ac:picMkLst>
            <pc:docMk/>
            <pc:sldMk cId="527706886" sldId="258"/>
            <ac:picMk id="5" creationId="{E22C37DA-7C57-471E-878A-92349B591F83}"/>
          </ac:picMkLst>
        </pc:picChg>
      </pc:sldChg>
      <pc:sldChg chg="modSp new mod chgLayout">
        <pc:chgData name="Ahmed, Turab (Cognizant)" userId="57034c97-ae12-4f24-9bec-916e0bec6440" providerId="ADAL" clId="{8F972A2E-6F9B-4D61-9DBD-2466744EC3BF}" dt="2021-09-26T12:53:37.781" v="1185" actId="700"/>
        <pc:sldMkLst>
          <pc:docMk/>
          <pc:sldMk cId="920083808" sldId="259"/>
        </pc:sldMkLst>
        <pc:spChg chg="mod ord">
          <ac:chgData name="Ahmed, Turab (Cognizant)" userId="57034c97-ae12-4f24-9bec-916e0bec6440" providerId="ADAL" clId="{8F972A2E-6F9B-4D61-9DBD-2466744EC3BF}" dt="2021-09-26T12:53:37.781" v="1185" actId="700"/>
          <ac:spMkLst>
            <pc:docMk/>
            <pc:sldMk cId="920083808" sldId="259"/>
            <ac:spMk id="2" creationId="{2BC8E670-7A26-4780-B117-EE447E97E06D}"/>
          </ac:spMkLst>
        </pc:spChg>
        <pc:spChg chg="mod ord">
          <ac:chgData name="Ahmed, Turab (Cognizant)" userId="57034c97-ae12-4f24-9bec-916e0bec6440" providerId="ADAL" clId="{8F972A2E-6F9B-4D61-9DBD-2466744EC3BF}" dt="2021-09-26T12:53:37.781" v="1185" actId="700"/>
          <ac:spMkLst>
            <pc:docMk/>
            <pc:sldMk cId="920083808" sldId="259"/>
            <ac:spMk id="3" creationId="{F0D716FB-E81F-4A6B-A8F5-F0DD42F80A3D}"/>
          </ac:spMkLst>
        </pc:spChg>
      </pc:sldChg>
      <pc:sldChg chg="addSp delSp modSp new mod modTransition modClrScheme chgLayout">
        <pc:chgData name="Ahmed, Turab (Cognizant)" userId="57034c97-ae12-4f24-9bec-916e0bec6440" providerId="ADAL" clId="{8F972A2E-6F9B-4D61-9DBD-2466744EC3BF}" dt="2021-09-30T09:03:02.278" v="5316" actId="20577"/>
        <pc:sldMkLst>
          <pc:docMk/>
          <pc:sldMk cId="3625921327" sldId="260"/>
        </pc:sldMkLst>
        <pc:spChg chg="del mod ord">
          <ac:chgData name="Ahmed, Turab (Cognizant)" userId="57034c97-ae12-4f24-9bec-916e0bec6440" providerId="ADAL" clId="{8F972A2E-6F9B-4D61-9DBD-2466744EC3BF}" dt="2021-09-26T12:53:44.307" v="1187" actId="700"/>
          <ac:spMkLst>
            <pc:docMk/>
            <pc:sldMk cId="3625921327" sldId="260"/>
            <ac:spMk id="2" creationId="{BDA55E8A-F92A-468E-9AD7-B56C5D1243B6}"/>
          </ac:spMkLst>
        </pc:spChg>
        <pc:spChg chg="del mod ord">
          <ac:chgData name="Ahmed, Turab (Cognizant)" userId="57034c97-ae12-4f24-9bec-916e0bec6440" providerId="ADAL" clId="{8F972A2E-6F9B-4D61-9DBD-2466744EC3BF}" dt="2021-09-26T12:53:44.307" v="1187" actId="700"/>
          <ac:spMkLst>
            <pc:docMk/>
            <pc:sldMk cId="3625921327" sldId="260"/>
            <ac:spMk id="3" creationId="{1C51941C-878E-49D2-AF9A-C0AAE56C2440}"/>
          </ac:spMkLst>
        </pc:spChg>
        <pc:spChg chg="add del mod ord">
          <ac:chgData name="Ahmed, Turab (Cognizant)" userId="57034c97-ae12-4f24-9bec-916e0bec6440" providerId="ADAL" clId="{8F972A2E-6F9B-4D61-9DBD-2466744EC3BF}" dt="2021-09-26T12:53:49.546" v="1188" actId="700"/>
          <ac:spMkLst>
            <pc:docMk/>
            <pc:sldMk cId="3625921327" sldId="260"/>
            <ac:spMk id="4" creationId="{420F328B-FEA6-4CBC-BD47-E3EFF201851A}"/>
          </ac:spMkLst>
        </pc:spChg>
        <pc:spChg chg="add del mod ord">
          <ac:chgData name="Ahmed, Turab (Cognizant)" userId="57034c97-ae12-4f24-9bec-916e0bec6440" providerId="ADAL" clId="{8F972A2E-6F9B-4D61-9DBD-2466744EC3BF}" dt="2021-09-26T12:53:49.546" v="1188" actId="700"/>
          <ac:spMkLst>
            <pc:docMk/>
            <pc:sldMk cId="3625921327" sldId="260"/>
            <ac:spMk id="5" creationId="{CA609A5D-C4DF-43C1-99E9-91A537349DF6}"/>
          </ac:spMkLst>
        </pc:spChg>
        <pc:spChg chg="add mod ord">
          <ac:chgData name="Ahmed, Turab (Cognizant)" userId="57034c97-ae12-4f24-9bec-916e0bec6440" providerId="ADAL" clId="{8F972A2E-6F9B-4D61-9DBD-2466744EC3BF}" dt="2021-09-26T14:11:05.721" v="1201" actId="20577"/>
          <ac:spMkLst>
            <pc:docMk/>
            <pc:sldMk cId="3625921327" sldId="260"/>
            <ac:spMk id="6" creationId="{5ADFF157-E4F8-4FC4-B15A-DC8320496A48}"/>
          </ac:spMkLst>
        </pc:spChg>
        <pc:spChg chg="add mod ord">
          <ac:chgData name="Ahmed, Turab (Cognizant)" userId="57034c97-ae12-4f24-9bec-916e0bec6440" providerId="ADAL" clId="{8F972A2E-6F9B-4D61-9DBD-2466744EC3BF}" dt="2021-09-30T09:03:02.278" v="5316" actId="20577"/>
          <ac:spMkLst>
            <pc:docMk/>
            <pc:sldMk cId="3625921327" sldId="260"/>
            <ac:spMk id="7" creationId="{ED8BC3B3-CB58-4187-8306-EEEF04DDA12D}"/>
          </ac:spMkLst>
        </pc:spChg>
      </pc:sldChg>
      <pc:sldChg chg="addSp delSp modSp new del mod">
        <pc:chgData name="Ahmed, Turab (Cognizant)" userId="57034c97-ae12-4f24-9bec-916e0bec6440" providerId="ADAL" clId="{8F972A2E-6F9B-4D61-9DBD-2466744EC3BF}" dt="2021-09-27T18:39:32.131" v="4535" actId="2696"/>
        <pc:sldMkLst>
          <pc:docMk/>
          <pc:sldMk cId="522429606" sldId="261"/>
        </pc:sldMkLst>
        <pc:spChg chg="mod">
          <ac:chgData name="Ahmed, Turab (Cognizant)" userId="57034c97-ae12-4f24-9bec-916e0bec6440" providerId="ADAL" clId="{8F972A2E-6F9B-4D61-9DBD-2466744EC3BF}" dt="2021-09-26T14:33:35.577" v="1859" actId="20577"/>
          <ac:spMkLst>
            <pc:docMk/>
            <pc:sldMk cId="522429606" sldId="261"/>
            <ac:spMk id="2" creationId="{67E79F2A-FEC9-46ED-A583-B3B9A4E9DD18}"/>
          </ac:spMkLst>
        </pc:spChg>
        <pc:spChg chg="del mod">
          <ac:chgData name="Ahmed, Turab (Cognizant)" userId="57034c97-ae12-4f24-9bec-916e0bec6440" providerId="ADAL" clId="{8F972A2E-6F9B-4D61-9DBD-2466744EC3BF}" dt="2021-09-26T14:29:22.318" v="1751"/>
          <ac:spMkLst>
            <pc:docMk/>
            <pc:sldMk cId="522429606" sldId="261"/>
            <ac:spMk id="3" creationId="{CEE1B75C-29F6-432D-8131-3ED2A941C21B}"/>
          </ac:spMkLst>
        </pc:spChg>
        <pc:spChg chg="add del mod">
          <ac:chgData name="Ahmed, Turab (Cognizant)" userId="57034c97-ae12-4f24-9bec-916e0bec6440" providerId="ADAL" clId="{8F972A2E-6F9B-4D61-9DBD-2466744EC3BF}" dt="2021-09-26T14:27:36.041" v="1739" actId="478"/>
          <ac:spMkLst>
            <pc:docMk/>
            <pc:sldMk cId="522429606" sldId="261"/>
            <ac:spMk id="8" creationId="{26BE8735-7D89-4AC3-9D2E-1D294AFA13D5}"/>
          </ac:spMkLst>
        </pc:spChg>
        <pc:spChg chg="add del mod">
          <ac:chgData name="Ahmed, Turab (Cognizant)" userId="57034c97-ae12-4f24-9bec-916e0bec6440" providerId="ADAL" clId="{8F972A2E-6F9B-4D61-9DBD-2466744EC3BF}" dt="2021-09-26T14:27:36.046" v="1741"/>
          <ac:spMkLst>
            <pc:docMk/>
            <pc:sldMk cId="522429606" sldId="261"/>
            <ac:spMk id="9" creationId="{EB29DDE3-85A6-4FF0-A4A2-67E15FB278DE}"/>
          </ac:spMkLst>
        </pc:spChg>
        <pc:spChg chg="add mod">
          <ac:chgData name="Ahmed, Turab (Cognizant)" userId="57034c97-ae12-4f24-9bec-916e0bec6440" providerId="ADAL" clId="{8F972A2E-6F9B-4D61-9DBD-2466744EC3BF}" dt="2021-09-26T14:27:46.871" v="1742" actId="1076"/>
          <ac:spMkLst>
            <pc:docMk/>
            <pc:sldMk cId="522429606" sldId="261"/>
            <ac:spMk id="10" creationId="{08855079-5CBA-4A94-8AF3-E2E1C8FFC3EA}"/>
          </ac:spMkLst>
        </pc:spChg>
        <pc:spChg chg="add del mod">
          <ac:chgData name="Ahmed, Turab (Cognizant)" userId="57034c97-ae12-4f24-9bec-916e0bec6440" providerId="ADAL" clId="{8F972A2E-6F9B-4D61-9DBD-2466744EC3BF}" dt="2021-09-26T14:30:19.936" v="1768" actId="478"/>
          <ac:spMkLst>
            <pc:docMk/>
            <pc:sldMk cId="522429606" sldId="261"/>
            <ac:spMk id="16" creationId="{8DDB12D1-3314-43D9-B6B1-163C3AEBF779}"/>
          </ac:spMkLst>
        </pc:spChg>
        <pc:spChg chg="add mod">
          <ac:chgData name="Ahmed, Turab (Cognizant)" userId="57034c97-ae12-4f24-9bec-916e0bec6440" providerId="ADAL" clId="{8F972A2E-6F9B-4D61-9DBD-2466744EC3BF}" dt="2021-09-26T14:38:19.335" v="1959" actId="14100"/>
          <ac:spMkLst>
            <pc:docMk/>
            <pc:sldMk cId="522429606" sldId="261"/>
            <ac:spMk id="18" creationId="{1A082961-6075-424B-A2DD-C36D318A262B}"/>
          </ac:spMkLst>
        </pc:spChg>
        <pc:spChg chg="add del mod">
          <ac:chgData name="Ahmed, Turab (Cognizant)" userId="57034c97-ae12-4f24-9bec-916e0bec6440" providerId="ADAL" clId="{8F972A2E-6F9B-4D61-9DBD-2466744EC3BF}" dt="2021-09-27T18:39:25.010" v="4534" actId="478"/>
          <ac:spMkLst>
            <pc:docMk/>
            <pc:sldMk cId="522429606" sldId="261"/>
            <ac:spMk id="19" creationId="{D890BEC5-6296-401E-A0F6-8F0A30A9C588}"/>
          </ac:spMkLst>
        </pc:spChg>
        <pc:picChg chg="add mod modCrop">
          <ac:chgData name="Ahmed, Turab (Cognizant)" userId="57034c97-ae12-4f24-9bec-916e0bec6440" providerId="ADAL" clId="{8F972A2E-6F9B-4D61-9DBD-2466744EC3BF}" dt="2021-09-26T14:21:56.207" v="1670" actId="732"/>
          <ac:picMkLst>
            <pc:docMk/>
            <pc:sldMk cId="522429606" sldId="261"/>
            <ac:picMk id="5" creationId="{48DFE674-B5AE-4F4B-8B3B-06478D8DECF0}"/>
          </ac:picMkLst>
        </pc:picChg>
        <pc:picChg chg="add mod modCrop">
          <ac:chgData name="Ahmed, Turab (Cognizant)" userId="57034c97-ae12-4f24-9bec-916e0bec6440" providerId="ADAL" clId="{8F972A2E-6F9B-4D61-9DBD-2466744EC3BF}" dt="2021-09-26T14:22:05.383" v="1671" actId="732"/>
          <ac:picMkLst>
            <pc:docMk/>
            <pc:sldMk cId="522429606" sldId="261"/>
            <ac:picMk id="7" creationId="{CD183886-6BDD-443D-8ADA-CF76F32E13F5}"/>
          </ac:picMkLst>
        </pc:picChg>
        <pc:cxnChg chg="add del mod">
          <ac:chgData name="Ahmed, Turab (Cognizant)" userId="57034c97-ae12-4f24-9bec-916e0bec6440" providerId="ADAL" clId="{8F972A2E-6F9B-4D61-9DBD-2466744EC3BF}" dt="2021-09-26T14:28:46.138" v="1747" actId="478"/>
          <ac:cxnSpMkLst>
            <pc:docMk/>
            <pc:sldMk cId="522429606" sldId="261"/>
            <ac:cxnSpMk id="12" creationId="{C08C0743-B0EA-4067-8909-3BC0BC0BAEEC}"/>
          </ac:cxnSpMkLst>
        </pc:cxnChg>
        <pc:cxnChg chg="add">
          <ac:chgData name="Ahmed, Turab (Cognizant)" userId="57034c97-ae12-4f24-9bec-916e0bec6440" providerId="ADAL" clId="{8F972A2E-6F9B-4D61-9DBD-2466744EC3BF}" dt="2021-09-26T14:29:08.180" v="1748" actId="11529"/>
          <ac:cxnSpMkLst>
            <pc:docMk/>
            <pc:sldMk cId="522429606" sldId="261"/>
            <ac:cxnSpMk id="15" creationId="{8E367650-3582-494B-B484-DCFB1E70E701}"/>
          </ac:cxnSpMkLst>
        </pc:cxnChg>
        <pc:cxnChg chg="add">
          <ac:chgData name="Ahmed, Turab (Cognizant)" userId="57034c97-ae12-4f24-9bec-916e0bec6440" providerId="ADAL" clId="{8F972A2E-6F9B-4D61-9DBD-2466744EC3BF}" dt="2021-09-26T14:31:20.332" v="1796" actId="11529"/>
          <ac:cxnSpMkLst>
            <pc:docMk/>
            <pc:sldMk cId="522429606" sldId="261"/>
            <ac:cxnSpMk id="21" creationId="{5AA13BDA-7618-4BB4-8B83-78E33EF53C72}"/>
          </ac:cxnSpMkLst>
        </pc:cxnChg>
      </pc:sldChg>
      <pc:sldChg chg="addSp delSp modSp new mod">
        <pc:chgData name="Ahmed, Turab (Cognizant)" userId="57034c97-ae12-4f24-9bec-916e0bec6440" providerId="ADAL" clId="{8F972A2E-6F9B-4D61-9DBD-2466744EC3BF}" dt="2021-09-27T18:45:16.943" v="4711" actId="14100"/>
        <pc:sldMkLst>
          <pc:docMk/>
          <pc:sldMk cId="2589373582" sldId="262"/>
        </pc:sldMkLst>
        <pc:spChg chg="mod">
          <ac:chgData name="Ahmed, Turab (Cognizant)" userId="57034c97-ae12-4f24-9bec-916e0bec6440" providerId="ADAL" clId="{8F972A2E-6F9B-4D61-9DBD-2466744EC3BF}" dt="2021-09-26T16:14:59.959" v="1976" actId="20577"/>
          <ac:spMkLst>
            <pc:docMk/>
            <pc:sldMk cId="2589373582" sldId="262"/>
            <ac:spMk id="2" creationId="{16970CDD-B222-43A9-A213-767522D2EC19}"/>
          </ac:spMkLst>
        </pc:spChg>
        <pc:spChg chg="mod">
          <ac:chgData name="Ahmed, Turab (Cognizant)" userId="57034c97-ae12-4f24-9bec-916e0bec6440" providerId="ADAL" clId="{8F972A2E-6F9B-4D61-9DBD-2466744EC3BF}" dt="2021-09-27T18:45:16.943" v="4711" actId="14100"/>
          <ac:spMkLst>
            <pc:docMk/>
            <pc:sldMk cId="2589373582" sldId="262"/>
            <ac:spMk id="3" creationId="{8D66FC61-C0D6-4A35-A6C8-7EBE9073A090}"/>
          </ac:spMkLst>
        </pc:spChg>
        <pc:spChg chg="add mod">
          <ac:chgData name="Ahmed, Turab (Cognizant)" userId="57034c97-ae12-4f24-9bec-916e0bec6440" providerId="ADAL" clId="{8F972A2E-6F9B-4D61-9DBD-2466744EC3BF}" dt="2021-09-26T14:37:47.193" v="1950" actId="14100"/>
          <ac:spMkLst>
            <pc:docMk/>
            <pc:sldMk cId="2589373582" sldId="262"/>
            <ac:spMk id="10" creationId="{8BE01879-9829-4B24-90D1-573A439ABE9C}"/>
          </ac:spMkLst>
        </pc:spChg>
        <pc:spChg chg="add mod">
          <ac:chgData name="Ahmed, Turab (Cognizant)" userId="57034c97-ae12-4f24-9bec-916e0bec6440" providerId="ADAL" clId="{8F972A2E-6F9B-4D61-9DBD-2466744EC3BF}" dt="2021-09-27T18:42:09.511" v="4609"/>
          <ac:spMkLst>
            <pc:docMk/>
            <pc:sldMk cId="2589373582" sldId="262"/>
            <ac:spMk id="11" creationId="{5689372B-98AE-4A59-B525-8A73E74F6AD7}"/>
          </ac:spMkLst>
        </pc:spChg>
        <pc:picChg chg="add mod">
          <ac:chgData name="Ahmed, Turab (Cognizant)" userId="57034c97-ae12-4f24-9bec-916e0bec6440" providerId="ADAL" clId="{8F972A2E-6F9B-4D61-9DBD-2466744EC3BF}" dt="2021-09-26T14:37:13.626" v="1941" actId="1076"/>
          <ac:picMkLst>
            <pc:docMk/>
            <pc:sldMk cId="2589373582" sldId="262"/>
            <ac:picMk id="5" creationId="{03596FCF-1BFD-430F-AD01-184427762BC2}"/>
          </ac:picMkLst>
        </pc:picChg>
        <pc:picChg chg="add del mod">
          <ac:chgData name="Ahmed, Turab (Cognizant)" userId="57034c97-ae12-4f24-9bec-916e0bec6440" providerId="ADAL" clId="{8F972A2E-6F9B-4D61-9DBD-2466744EC3BF}" dt="2021-09-26T14:34:56.606" v="1882" actId="478"/>
          <ac:picMkLst>
            <pc:docMk/>
            <pc:sldMk cId="2589373582" sldId="262"/>
            <ac:picMk id="7" creationId="{970888BA-E890-47E6-8032-F15B712B8840}"/>
          </ac:picMkLst>
        </pc:picChg>
        <pc:picChg chg="add mod">
          <ac:chgData name="Ahmed, Turab (Cognizant)" userId="57034c97-ae12-4f24-9bec-916e0bec6440" providerId="ADAL" clId="{8F972A2E-6F9B-4D61-9DBD-2466744EC3BF}" dt="2021-09-26T14:37:10.879" v="1940" actId="1076"/>
          <ac:picMkLst>
            <pc:docMk/>
            <pc:sldMk cId="2589373582" sldId="262"/>
            <ac:picMk id="9" creationId="{8F9532EB-E6C0-48A0-A1E3-01FB579BBBF7}"/>
          </ac:picMkLst>
        </pc:picChg>
      </pc:sldChg>
      <pc:sldChg chg="addSp delSp modSp new mod">
        <pc:chgData name="Ahmed, Turab (Cognizant)" userId="57034c97-ae12-4f24-9bec-916e0bec6440" providerId="ADAL" clId="{8F972A2E-6F9B-4D61-9DBD-2466744EC3BF}" dt="2021-09-26T16:18:56.589" v="2061" actId="14100"/>
        <pc:sldMkLst>
          <pc:docMk/>
          <pc:sldMk cId="3835936908" sldId="263"/>
        </pc:sldMkLst>
        <pc:spChg chg="add del mod">
          <ac:chgData name="Ahmed, Turab (Cognizant)" userId="57034c97-ae12-4f24-9bec-916e0bec6440" providerId="ADAL" clId="{8F972A2E-6F9B-4D61-9DBD-2466744EC3BF}" dt="2021-09-26T16:17:41.730" v="2001"/>
          <ac:spMkLst>
            <pc:docMk/>
            <pc:sldMk cId="3835936908" sldId="263"/>
            <ac:spMk id="3" creationId="{C41ED2AD-B167-4655-BAB6-2330FCF38862}"/>
          </ac:spMkLst>
        </pc:spChg>
        <pc:spChg chg="add mod">
          <ac:chgData name="Ahmed, Turab (Cognizant)" userId="57034c97-ae12-4f24-9bec-916e0bec6440" providerId="ADAL" clId="{8F972A2E-6F9B-4D61-9DBD-2466744EC3BF}" dt="2021-09-26T16:17:58.630" v="2024" actId="14100"/>
          <ac:spMkLst>
            <pc:docMk/>
            <pc:sldMk cId="3835936908" sldId="263"/>
            <ac:spMk id="6" creationId="{789EC2F7-94C3-4251-8522-0CF8F4778707}"/>
          </ac:spMkLst>
        </pc:spChg>
        <pc:spChg chg="add del mod">
          <ac:chgData name="Ahmed, Turab (Cognizant)" userId="57034c97-ae12-4f24-9bec-916e0bec6440" providerId="ADAL" clId="{8F972A2E-6F9B-4D61-9DBD-2466744EC3BF}" dt="2021-09-26T16:17:41.730" v="2001"/>
          <ac:spMkLst>
            <pc:docMk/>
            <pc:sldMk cId="3835936908" sldId="263"/>
            <ac:spMk id="9" creationId="{25026548-8003-4152-8300-4DAB4AABE7F0}"/>
          </ac:spMkLst>
        </pc:spChg>
        <pc:spChg chg="add mod">
          <ac:chgData name="Ahmed, Turab (Cognizant)" userId="57034c97-ae12-4f24-9bec-916e0bec6440" providerId="ADAL" clId="{8F972A2E-6F9B-4D61-9DBD-2466744EC3BF}" dt="2021-09-26T16:18:56.589" v="2061" actId="14100"/>
          <ac:spMkLst>
            <pc:docMk/>
            <pc:sldMk cId="3835936908" sldId="263"/>
            <ac:spMk id="10" creationId="{A3AECD95-DB51-4D0B-A362-6FBBE3024035}"/>
          </ac:spMkLst>
        </pc:spChg>
        <pc:picChg chg="add mod modCrop">
          <ac:chgData name="Ahmed, Turab (Cognizant)" userId="57034c97-ae12-4f24-9bec-916e0bec6440" providerId="ADAL" clId="{8F972A2E-6F9B-4D61-9DBD-2466744EC3BF}" dt="2021-09-26T16:14:37.718" v="1972" actId="14100"/>
          <ac:picMkLst>
            <pc:docMk/>
            <pc:sldMk cId="3835936908" sldId="263"/>
            <ac:picMk id="5" creationId="{08565463-7D91-403A-9527-ABA0931E48D5}"/>
          </ac:picMkLst>
        </pc:picChg>
        <pc:picChg chg="add mod modCrop">
          <ac:chgData name="Ahmed, Turab (Cognizant)" userId="57034c97-ae12-4f24-9bec-916e0bec6440" providerId="ADAL" clId="{8F972A2E-6F9B-4D61-9DBD-2466744EC3BF}" dt="2021-09-26T16:18:13.876" v="2026" actId="732"/>
          <ac:picMkLst>
            <pc:docMk/>
            <pc:sldMk cId="3835936908" sldId="263"/>
            <ac:picMk id="8" creationId="{C87ACB95-44DE-4BD7-9C63-617085401ABA}"/>
          </ac:picMkLst>
        </pc:picChg>
      </pc:sldChg>
      <pc:sldChg chg="addSp delSp modSp new mod modClrScheme chgLayout">
        <pc:chgData name="Ahmed, Turab (Cognizant)" userId="57034c97-ae12-4f24-9bec-916e0bec6440" providerId="ADAL" clId="{8F972A2E-6F9B-4D61-9DBD-2466744EC3BF}" dt="2021-10-02T10:03:07.284" v="5357" actId="14100"/>
        <pc:sldMkLst>
          <pc:docMk/>
          <pc:sldMk cId="562092802" sldId="264"/>
        </pc:sldMkLst>
        <pc:spChg chg="del">
          <ac:chgData name="Ahmed, Turab (Cognizant)" userId="57034c97-ae12-4f24-9bec-916e0bec6440" providerId="ADAL" clId="{8F972A2E-6F9B-4D61-9DBD-2466744EC3BF}" dt="2021-09-26T16:20:11.270" v="2063" actId="700"/>
          <ac:spMkLst>
            <pc:docMk/>
            <pc:sldMk cId="562092802" sldId="264"/>
            <ac:spMk id="2" creationId="{7C9B54E7-31EB-4855-A441-73939A1F424D}"/>
          </ac:spMkLst>
        </pc:spChg>
        <pc:spChg chg="del">
          <ac:chgData name="Ahmed, Turab (Cognizant)" userId="57034c97-ae12-4f24-9bec-916e0bec6440" providerId="ADAL" clId="{8F972A2E-6F9B-4D61-9DBD-2466744EC3BF}" dt="2021-09-26T16:20:11.270" v="2063" actId="700"/>
          <ac:spMkLst>
            <pc:docMk/>
            <pc:sldMk cId="562092802" sldId="264"/>
            <ac:spMk id="3" creationId="{E5F60069-DC4B-44F3-B6BB-5B8DA6D25997}"/>
          </ac:spMkLst>
        </pc:spChg>
        <pc:picChg chg="add del mod modCrop">
          <ac:chgData name="Ahmed, Turab (Cognizant)" userId="57034c97-ae12-4f24-9bec-916e0bec6440" providerId="ADAL" clId="{8F972A2E-6F9B-4D61-9DBD-2466744EC3BF}" dt="2021-10-02T10:02:36.838" v="5350" actId="478"/>
          <ac:picMkLst>
            <pc:docMk/>
            <pc:sldMk cId="562092802" sldId="264"/>
            <ac:picMk id="3" creationId="{7315E45B-478B-41E5-B939-F0A036EC2E6E}"/>
          </ac:picMkLst>
        </pc:picChg>
        <pc:picChg chg="add mod modCrop">
          <ac:chgData name="Ahmed, Turab (Cognizant)" userId="57034c97-ae12-4f24-9bec-916e0bec6440" providerId="ADAL" clId="{8F972A2E-6F9B-4D61-9DBD-2466744EC3BF}" dt="2021-10-02T10:03:07.284" v="5357" actId="14100"/>
          <ac:picMkLst>
            <pc:docMk/>
            <pc:sldMk cId="562092802" sldId="264"/>
            <ac:picMk id="4" creationId="{DEC8F079-644C-4D94-ACE4-55E04C9C391F}"/>
          </ac:picMkLst>
        </pc:picChg>
        <pc:picChg chg="add del mod modCrop">
          <ac:chgData name="Ahmed, Turab (Cognizant)" userId="57034c97-ae12-4f24-9bec-916e0bec6440" providerId="ADAL" clId="{8F972A2E-6F9B-4D61-9DBD-2466744EC3BF}" dt="2021-09-29T07:18:50.075" v="4816" actId="21"/>
          <ac:picMkLst>
            <pc:docMk/>
            <pc:sldMk cId="562092802" sldId="264"/>
            <ac:picMk id="5" creationId="{4AE037AC-3FCD-4E0B-9A32-DC7A8DCF25FA}"/>
          </ac:picMkLst>
        </pc:picChg>
        <pc:picChg chg="add mod modCrop">
          <ac:chgData name="Ahmed, Turab (Cognizant)" userId="57034c97-ae12-4f24-9bec-916e0bec6440" providerId="ADAL" clId="{8F972A2E-6F9B-4D61-9DBD-2466744EC3BF}" dt="2021-09-29T07:21:29.999" v="4854" actId="14100"/>
          <ac:picMkLst>
            <pc:docMk/>
            <pc:sldMk cId="562092802" sldId="264"/>
            <ac:picMk id="6" creationId="{D15C0CC3-90C2-4456-BA32-E9CD38A62852}"/>
          </ac:picMkLst>
        </pc:picChg>
        <pc:picChg chg="add del mod">
          <ac:chgData name="Ahmed, Turab (Cognizant)" userId="57034c97-ae12-4f24-9bec-916e0bec6440" providerId="ADAL" clId="{8F972A2E-6F9B-4D61-9DBD-2466744EC3BF}" dt="2021-09-26T16:21:36.771" v="2078" actId="478"/>
          <ac:picMkLst>
            <pc:docMk/>
            <pc:sldMk cId="562092802" sldId="264"/>
            <ac:picMk id="7" creationId="{970DF17C-6214-4732-A5F7-15728D7887F0}"/>
          </ac:picMkLst>
        </pc:picChg>
        <pc:picChg chg="add del mod modCrop">
          <ac:chgData name="Ahmed, Turab (Cognizant)" userId="57034c97-ae12-4f24-9bec-916e0bec6440" providerId="ADAL" clId="{8F972A2E-6F9B-4D61-9DBD-2466744EC3BF}" dt="2021-09-29T07:19:00.129" v="4822" actId="21"/>
          <ac:picMkLst>
            <pc:docMk/>
            <pc:sldMk cId="562092802" sldId="264"/>
            <ac:picMk id="9" creationId="{DAA0528C-3287-410D-9430-8DAFFD0A75AF}"/>
          </ac:picMkLst>
        </pc:picChg>
        <pc:picChg chg="add del mod">
          <ac:chgData name="Ahmed, Turab (Cognizant)" userId="57034c97-ae12-4f24-9bec-916e0bec6440" providerId="ADAL" clId="{8F972A2E-6F9B-4D61-9DBD-2466744EC3BF}" dt="2021-09-29T07:15:46.637" v="4786" actId="21"/>
          <ac:picMkLst>
            <pc:docMk/>
            <pc:sldMk cId="562092802" sldId="264"/>
            <ac:picMk id="11" creationId="{5D13058C-2675-433B-B199-E27FFC0F4084}"/>
          </ac:picMkLst>
        </pc:picChg>
        <pc:picChg chg="add mod">
          <ac:chgData name="Ahmed, Turab (Cognizant)" userId="57034c97-ae12-4f24-9bec-916e0bec6440" providerId="ADAL" clId="{8F972A2E-6F9B-4D61-9DBD-2466744EC3BF}" dt="2021-09-29T07:39:00.959" v="4890" actId="1076"/>
          <ac:picMkLst>
            <pc:docMk/>
            <pc:sldMk cId="562092802" sldId="264"/>
            <ac:picMk id="12" creationId="{A4EB84B1-E980-44F1-8802-47393049E2F7}"/>
          </ac:picMkLst>
        </pc:picChg>
        <pc:picChg chg="add del mod modCrop">
          <ac:chgData name="Ahmed, Turab (Cognizant)" userId="57034c97-ae12-4f24-9bec-916e0bec6440" providerId="ADAL" clId="{8F972A2E-6F9B-4D61-9DBD-2466744EC3BF}" dt="2021-09-29T07:15:55.114" v="4789" actId="21"/>
          <ac:picMkLst>
            <pc:docMk/>
            <pc:sldMk cId="562092802" sldId="264"/>
            <ac:picMk id="13" creationId="{1C5A4851-8262-4D38-98FA-E1698B5B3424}"/>
          </ac:picMkLst>
        </pc:picChg>
        <pc:picChg chg="add mod">
          <ac:chgData name="Ahmed, Turab (Cognizant)" userId="57034c97-ae12-4f24-9bec-916e0bec6440" providerId="ADAL" clId="{8F972A2E-6F9B-4D61-9DBD-2466744EC3BF}" dt="2021-09-29T07:38:46.127" v="4887" actId="1076"/>
          <ac:picMkLst>
            <pc:docMk/>
            <pc:sldMk cId="562092802" sldId="264"/>
            <ac:picMk id="14" creationId="{E3A5BA03-13FE-49BE-BDEF-7E2B07513063}"/>
          </ac:picMkLst>
        </pc:picChg>
        <pc:picChg chg="add del mod modCrop">
          <ac:chgData name="Ahmed, Turab (Cognizant)" userId="57034c97-ae12-4f24-9bec-916e0bec6440" providerId="ADAL" clId="{8F972A2E-6F9B-4D61-9DBD-2466744EC3BF}" dt="2021-09-29T07:16:04.119" v="4792" actId="21"/>
          <ac:picMkLst>
            <pc:docMk/>
            <pc:sldMk cId="562092802" sldId="264"/>
            <ac:picMk id="15" creationId="{0834C31B-B4E2-40A7-BF4A-68A4DAFC01D2}"/>
          </ac:picMkLst>
        </pc:picChg>
        <pc:picChg chg="add del">
          <ac:chgData name="Ahmed, Turab (Cognizant)" userId="57034c97-ae12-4f24-9bec-916e0bec6440" providerId="ADAL" clId="{8F972A2E-6F9B-4D61-9DBD-2466744EC3BF}" dt="2021-09-26T16:26:00.496" v="2122" actId="478"/>
          <ac:picMkLst>
            <pc:docMk/>
            <pc:sldMk cId="562092802" sldId="264"/>
            <ac:picMk id="17" creationId="{101A703F-18E2-4F50-8170-F32689B7E708}"/>
          </ac:picMkLst>
        </pc:picChg>
        <pc:picChg chg="add del mod modCrop">
          <ac:chgData name="Ahmed, Turab (Cognizant)" userId="57034c97-ae12-4f24-9bec-916e0bec6440" providerId="ADAL" clId="{8F972A2E-6F9B-4D61-9DBD-2466744EC3BF}" dt="2021-09-29T07:16:10.910" v="4795" actId="21"/>
          <ac:picMkLst>
            <pc:docMk/>
            <pc:sldMk cId="562092802" sldId="264"/>
            <ac:picMk id="19" creationId="{92D45A66-0ACC-46E8-9616-0F9E302BC7A2}"/>
          </ac:picMkLst>
        </pc:picChg>
      </pc:sldChg>
      <pc:sldChg chg="addSp delSp modSp new mod modClrScheme chgLayout">
        <pc:chgData name="Ahmed, Turab (Cognizant)" userId="57034c97-ae12-4f24-9bec-916e0bec6440" providerId="ADAL" clId="{8F972A2E-6F9B-4D61-9DBD-2466744EC3BF}" dt="2021-09-30T07:41:54.048" v="4900" actId="732"/>
        <pc:sldMkLst>
          <pc:docMk/>
          <pc:sldMk cId="1012701464" sldId="265"/>
        </pc:sldMkLst>
        <pc:spChg chg="add mod">
          <ac:chgData name="Ahmed, Turab (Cognizant)" userId="57034c97-ae12-4f24-9bec-916e0bec6440" providerId="ADAL" clId="{8F972A2E-6F9B-4D61-9DBD-2466744EC3BF}" dt="2021-09-26T16:29:54.566" v="2163" actId="14100"/>
          <ac:spMkLst>
            <pc:docMk/>
            <pc:sldMk cId="1012701464" sldId="265"/>
            <ac:spMk id="2" creationId="{A342260B-8DF0-4DF7-A09F-5F83B49F9CCB}"/>
          </ac:spMkLst>
        </pc:spChg>
        <pc:spChg chg="add mod">
          <ac:chgData name="Ahmed, Turab (Cognizant)" userId="57034c97-ae12-4f24-9bec-916e0bec6440" providerId="ADAL" clId="{8F972A2E-6F9B-4D61-9DBD-2466744EC3BF}" dt="2021-09-26T16:29:58.796" v="2164" actId="14100"/>
          <ac:spMkLst>
            <pc:docMk/>
            <pc:sldMk cId="1012701464" sldId="265"/>
            <ac:spMk id="3" creationId="{D57D49AD-B749-468D-AA99-574C30EAE763}"/>
          </ac:spMkLst>
        </pc:spChg>
        <pc:picChg chg="add mod">
          <ac:chgData name="Ahmed, Turab (Cognizant)" userId="57034c97-ae12-4f24-9bec-916e0bec6440" providerId="ADAL" clId="{8F972A2E-6F9B-4D61-9DBD-2466744EC3BF}" dt="2021-09-26T16:30:13.438" v="2169" actId="14100"/>
          <ac:picMkLst>
            <pc:docMk/>
            <pc:sldMk cId="1012701464" sldId="265"/>
            <ac:picMk id="5" creationId="{3EF7E6C4-6034-4DBE-81B1-82A8660057C6}"/>
          </ac:picMkLst>
        </pc:picChg>
        <pc:picChg chg="add mod modCrop">
          <ac:chgData name="Ahmed, Turab (Cognizant)" userId="57034c97-ae12-4f24-9bec-916e0bec6440" providerId="ADAL" clId="{8F972A2E-6F9B-4D61-9DBD-2466744EC3BF}" dt="2021-09-30T07:41:54.048" v="4900" actId="732"/>
          <ac:picMkLst>
            <pc:docMk/>
            <pc:sldMk cId="1012701464" sldId="265"/>
            <ac:picMk id="6" creationId="{56A44B7D-9A70-4104-9FB1-397947A32372}"/>
          </ac:picMkLst>
        </pc:picChg>
        <pc:picChg chg="add del mod">
          <ac:chgData name="Ahmed, Turab (Cognizant)" userId="57034c97-ae12-4f24-9bec-916e0bec6440" providerId="ADAL" clId="{8F972A2E-6F9B-4D61-9DBD-2466744EC3BF}" dt="2021-09-30T07:41:40.434" v="4896" actId="478"/>
          <ac:picMkLst>
            <pc:docMk/>
            <pc:sldMk cId="1012701464" sldId="265"/>
            <ac:picMk id="7" creationId="{4DA7B7FE-27DE-4599-B145-D5C4076594EB}"/>
          </ac:picMkLst>
        </pc:picChg>
      </pc:sldChg>
      <pc:sldChg chg="addSp modSp new mod">
        <pc:chgData name="Ahmed, Turab (Cognizant)" userId="57034c97-ae12-4f24-9bec-916e0bec6440" providerId="ADAL" clId="{8F972A2E-6F9B-4D61-9DBD-2466744EC3BF}" dt="2021-09-26T16:58:37.536" v="2281" actId="1076"/>
        <pc:sldMkLst>
          <pc:docMk/>
          <pc:sldMk cId="2571476106" sldId="266"/>
        </pc:sldMkLst>
        <pc:spChg chg="mod">
          <ac:chgData name="Ahmed, Turab (Cognizant)" userId="57034c97-ae12-4f24-9bec-916e0bec6440" providerId="ADAL" clId="{8F972A2E-6F9B-4D61-9DBD-2466744EC3BF}" dt="2021-09-26T16:56:50.392" v="2272" actId="14100"/>
          <ac:spMkLst>
            <pc:docMk/>
            <pc:sldMk cId="2571476106" sldId="266"/>
            <ac:spMk id="2" creationId="{31184C5A-706A-4E5E-A1EF-DE5C9B5D5B0E}"/>
          </ac:spMkLst>
        </pc:spChg>
        <pc:spChg chg="mod">
          <ac:chgData name="Ahmed, Turab (Cognizant)" userId="57034c97-ae12-4f24-9bec-916e0bec6440" providerId="ADAL" clId="{8F972A2E-6F9B-4D61-9DBD-2466744EC3BF}" dt="2021-09-26T16:34:38.714" v="2216" actId="20577"/>
          <ac:spMkLst>
            <pc:docMk/>
            <pc:sldMk cId="2571476106" sldId="266"/>
            <ac:spMk id="3" creationId="{0B9538FC-EC9A-4A07-B21B-8D74EB59B6FA}"/>
          </ac:spMkLst>
        </pc:spChg>
        <pc:picChg chg="add mod">
          <ac:chgData name="Ahmed, Turab (Cognizant)" userId="57034c97-ae12-4f24-9bec-916e0bec6440" providerId="ADAL" clId="{8F972A2E-6F9B-4D61-9DBD-2466744EC3BF}" dt="2021-09-26T16:58:27.408" v="2279" actId="1076"/>
          <ac:picMkLst>
            <pc:docMk/>
            <pc:sldMk cId="2571476106" sldId="266"/>
            <ac:picMk id="5" creationId="{7F7829CE-B561-4B69-9E81-F3F3C08F88DE}"/>
          </ac:picMkLst>
        </pc:picChg>
        <pc:picChg chg="add mod modCrop">
          <ac:chgData name="Ahmed, Turab (Cognizant)" userId="57034c97-ae12-4f24-9bec-916e0bec6440" providerId="ADAL" clId="{8F972A2E-6F9B-4D61-9DBD-2466744EC3BF}" dt="2021-09-26T16:58:32.168" v="2280" actId="1076"/>
          <ac:picMkLst>
            <pc:docMk/>
            <pc:sldMk cId="2571476106" sldId="266"/>
            <ac:picMk id="7" creationId="{A932DFC3-B549-4775-8886-834C3ACBACE6}"/>
          </ac:picMkLst>
        </pc:picChg>
        <pc:picChg chg="add mod">
          <ac:chgData name="Ahmed, Turab (Cognizant)" userId="57034c97-ae12-4f24-9bec-916e0bec6440" providerId="ADAL" clId="{8F972A2E-6F9B-4D61-9DBD-2466744EC3BF}" dt="2021-09-26T16:58:37.536" v="2281" actId="1076"/>
          <ac:picMkLst>
            <pc:docMk/>
            <pc:sldMk cId="2571476106" sldId="266"/>
            <ac:picMk id="9" creationId="{26E4B41D-AC10-49AD-8C9C-220CD318BF41}"/>
          </ac:picMkLst>
        </pc:picChg>
        <pc:picChg chg="add mod">
          <ac:chgData name="Ahmed, Turab (Cognizant)" userId="57034c97-ae12-4f24-9bec-916e0bec6440" providerId="ADAL" clId="{8F972A2E-6F9B-4D61-9DBD-2466744EC3BF}" dt="2021-09-26T16:57:22.974" v="2277" actId="1076"/>
          <ac:picMkLst>
            <pc:docMk/>
            <pc:sldMk cId="2571476106" sldId="266"/>
            <ac:picMk id="11" creationId="{6D61949D-18DC-44BE-8017-A1434463AF5A}"/>
          </ac:picMkLst>
        </pc:picChg>
      </pc:sldChg>
      <pc:sldChg chg="addSp delSp modSp new mod">
        <pc:chgData name="Ahmed, Turab (Cognizant)" userId="57034c97-ae12-4f24-9bec-916e0bec6440" providerId="ADAL" clId="{8F972A2E-6F9B-4D61-9DBD-2466744EC3BF}" dt="2021-09-30T07:46:45.204" v="4946" actId="1076"/>
        <pc:sldMkLst>
          <pc:docMk/>
          <pc:sldMk cId="2108391882" sldId="267"/>
        </pc:sldMkLst>
        <pc:spChg chg="mod">
          <ac:chgData name="Ahmed, Turab (Cognizant)" userId="57034c97-ae12-4f24-9bec-916e0bec6440" providerId="ADAL" clId="{8F972A2E-6F9B-4D61-9DBD-2466744EC3BF}" dt="2021-09-26T17:14:35.667" v="2399" actId="20577"/>
          <ac:spMkLst>
            <pc:docMk/>
            <pc:sldMk cId="2108391882" sldId="267"/>
            <ac:spMk id="2" creationId="{941C5313-F6E8-46C0-A1C2-318A975DE41D}"/>
          </ac:spMkLst>
        </pc:spChg>
        <pc:spChg chg="mod">
          <ac:chgData name="Ahmed, Turab (Cognizant)" userId="57034c97-ae12-4f24-9bec-916e0bec6440" providerId="ADAL" clId="{8F972A2E-6F9B-4D61-9DBD-2466744EC3BF}" dt="2021-09-26T17:13:09.377" v="2356" actId="14100"/>
          <ac:spMkLst>
            <pc:docMk/>
            <pc:sldMk cId="2108391882" sldId="267"/>
            <ac:spMk id="3" creationId="{1CFB5F0E-FBC0-4923-814F-8193624F5F63}"/>
          </ac:spMkLst>
        </pc:spChg>
        <pc:picChg chg="add mod modCrop">
          <ac:chgData name="Ahmed, Turab (Cognizant)" userId="57034c97-ae12-4f24-9bec-916e0bec6440" providerId="ADAL" clId="{8F972A2E-6F9B-4D61-9DBD-2466744EC3BF}" dt="2021-09-30T07:46:02.828" v="4941" actId="1076"/>
          <ac:picMkLst>
            <pc:docMk/>
            <pc:sldMk cId="2108391882" sldId="267"/>
            <ac:picMk id="5" creationId="{257B6260-226F-4A78-9AB1-F76BD2DF7A5F}"/>
          </ac:picMkLst>
        </pc:picChg>
        <pc:picChg chg="add del mod">
          <ac:chgData name="Ahmed, Turab (Cognizant)" userId="57034c97-ae12-4f24-9bec-916e0bec6440" providerId="ADAL" clId="{8F972A2E-6F9B-4D61-9DBD-2466744EC3BF}" dt="2021-09-26T17:00:00.812" v="2282" actId="478"/>
          <ac:picMkLst>
            <pc:docMk/>
            <pc:sldMk cId="2108391882" sldId="267"/>
            <ac:picMk id="5" creationId="{EC943951-49E5-4EE5-B516-01F9071C1E8A}"/>
          </ac:picMkLst>
        </pc:picChg>
        <pc:picChg chg="add del mod">
          <ac:chgData name="Ahmed, Turab (Cognizant)" userId="57034c97-ae12-4f24-9bec-916e0bec6440" providerId="ADAL" clId="{8F972A2E-6F9B-4D61-9DBD-2466744EC3BF}" dt="2021-09-26T17:04:54.158" v="2302" actId="478"/>
          <ac:picMkLst>
            <pc:docMk/>
            <pc:sldMk cId="2108391882" sldId="267"/>
            <ac:picMk id="7" creationId="{14D60B31-9630-48E5-AA10-196ECD0F2506}"/>
          </ac:picMkLst>
        </pc:picChg>
        <pc:picChg chg="add mod modCrop">
          <ac:chgData name="Ahmed, Turab (Cognizant)" userId="57034c97-ae12-4f24-9bec-916e0bec6440" providerId="ADAL" clId="{8F972A2E-6F9B-4D61-9DBD-2466744EC3BF}" dt="2021-09-30T07:43:37.644" v="4924" actId="1076"/>
          <ac:picMkLst>
            <pc:docMk/>
            <pc:sldMk cId="2108391882" sldId="267"/>
            <ac:picMk id="7" creationId="{20D77810-563F-42F1-9C99-86A49556ABAD}"/>
          </ac:picMkLst>
        </pc:picChg>
        <pc:picChg chg="add del mod modCrop">
          <ac:chgData name="Ahmed, Turab (Cognizant)" userId="57034c97-ae12-4f24-9bec-916e0bec6440" providerId="ADAL" clId="{8F972A2E-6F9B-4D61-9DBD-2466744EC3BF}" dt="2021-09-26T17:04:55.962" v="2303" actId="478"/>
          <ac:picMkLst>
            <pc:docMk/>
            <pc:sldMk cId="2108391882" sldId="267"/>
            <ac:picMk id="9" creationId="{22F336AD-535D-4705-AD55-1D9F5568ECB7}"/>
          </ac:picMkLst>
        </pc:picChg>
        <pc:picChg chg="add mod">
          <ac:chgData name="Ahmed, Turab (Cognizant)" userId="57034c97-ae12-4f24-9bec-916e0bec6440" providerId="ADAL" clId="{8F972A2E-6F9B-4D61-9DBD-2466744EC3BF}" dt="2021-09-28T06:57:43.106" v="4724" actId="1076"/>
          <ac:picMkLst>
            <pc:docMk/>
            <pc:sldMk cId="2108391882" sldId="267"/>
            <ac:picMk id="9" creationId="{6E0EE930-31CB-45F6-8EE8-833A29F94D2D}"/>
          </ac:picMkLst>
        </pc:picChg>
        <pc:picChg chg="add mod">
          <ac:chgData name="Ahmed, Turab (Cognizant)" userId="57034c97-ae12-4f24-9bec-916e0bec6440" providerId="ADAL" clId="{8F972A2E-6F9B-4D61-9DBD-2466744EC3BF}" dt="2021-09-30T07:44:05.493" v="4931" actId="14100"/>
          <ac:picMkLst>
            <pc:docMk/>
            <pc:sldMk cId="2108391882" sldId="267"/>
            <ac:picMk id="10" creationId="{2FFAE341-8605-4FA9-8658-C9415AC8B4C7}"/>
          </ac:picMkLst>
        </pc:picChg>
        <pc:picChg chg="add del mod modCrop">
          <ac:chgData name="Ahmed, Turab (Cognizant)" userId="57034c97-ae12-4f24-9bec-916e0bec6440" providerId="ADAL" clId="{8F972A2E-6F9B-4D61-9DBD-2466744EC3BF}" dt="2021-09-30T07:46:30.100" v="4943" actId="478"/>
          <ac:picMkLst>
            <pc:docMk/>
            <pc:sldMk cId="2108391882" sldId="267"/>
            <ac:picMk id="11" creationId="{583FA868-6846-4BFD-A383-5532176AA537}"/>
          </ac:picMkLst>
        </pc:picChg>
        <pc:picChg chg="add mod">
          <ac:chgData name="Ahmed, Turab (Cognizant)" userId="57034c97-ae12-4f24-9bec-916e0bec6440" providerId="ADAL" clId="{8F972A2E-6F9B-4D61-9DBD-2466744EC3BF}" dt="2021-09-30T07:46:05.109" v="4942" actId="1076"/>
          <ac:picMkLst>
            <pc:docMk/>
            <pc:sldMk cId="2108391882" sldId="267"/>
            <ac:picMk id="13" creationId="{22EA81CE-84B0-4E0E-8B21-98CD2FF92B6F}"/>
          </ac:picMkLst>
        </pc:picChg>
        <pc:picChg chg="add del mod modCrop">
          <ac:chgData name="Ahmed, Turab (Cognizant)" userId="57034c97-ae12-4f24-9bec-916e0bec6440" providerId="ADAL" clId="{8F972A2E-6F9B-4D61-9DBD-2466744EC3BF}" dt="2021-09-26T17:08:36.996" v="2325" actId="478"/>
          <ac:picMkLst>
            <pc:docMk/>
            <pc:sldMk cId="2108391882" sldId="267"/>
            <ac:picMk id="13" creationId="{7F997392-ECBB-447B-A4B7-50471FD2DA43}"/>
          </ac:picMkLst>
        </pc:picChg>
        <pc:picChg chg="add del mod">
          <ac:chgData name="Ahmed, Turab (Cognizant)" userId="57034c97-ae12-4f24-9bec-916e0bec6440" providerId="ADAL" clId="{8F972A2E-6F9B-4D61-9DBD-2466744EC3BF}" dt="2021-09-30T07:42:26.452" v="4901" actId="478"/>
          <ac:picMkLst>
            <pc:docMk/>
            <pc:sldMk cId="2108391882" sldId="267"/>
            <ac:picMk id="15" creationId="{AC7F51D0-C916-4AF1-903F-E96751E57B76}"/>
          </ac:picMkLst>
        </pc:picChg>
        <pc:picChg chg="add mod">
          <ac:chgData name="Ahmed, Turab (Cognizant)" userId="57034c97-ae12-4f24-9bec-916e0bec6440" providerId="ADAL" clId="{8F972A2E-6F9B-4D61-9DBD-2466744EC3BF}" dt="2021-09-30T07:46:45.204" v="4946" actId="1076"/>
          <ac:picMkLst>
            <pc:docMk/>
            <pc:sldMk cId="2108391882" sldId="267"/>
            <ac:picMk id="16" creationId="{57F97B9D-8A25-44A0-8D2F-4AEA7D1A904B}"/>
          </ac:picMkLst>
        </pc:picChg>
        <pc:picChg chg="add del mod">
          <ac:chgData name="Ahmed, Turab (Cognizant)" userId="57034c97-ae12-4f24-9bec-916e0bec6440" providerId="ADAL" clId="{8F972A2E-6F9B-4D61-9DBD-2466744EC3BF}" dt="2021-09-30T07:42:55.694" v="4909" actId="478"/>
          <ac:picMkLst>
            <pc:docMk/>
            <pc:sldMk cId="2108391882" sldId="267"/>
            <ac:picMk id="17" creationId="{9BD22194-B5D7-4D9E-ACB6-C4B7679C9E5F}"/>
          </ac:picMkLst>
        </pc:picChg>
        <pc:picChg chg="add del mod">
          <ac:chgData name="Ahmed, Turab (Cognizant)" userId="57034c97-ae12-4f24-9bec-916e0bec6440" providerId="ADAL" clId="{8F972A2E-6F9B-4D61-9DBD-2466744EC3BF}" dt="2021-09-30T07:43:39.414" v="4925" actId="478"/>
          <ac:picMkLst>
            <pc:docMk/>
            <pc:sldMk cId="2108391882" sldId="267"/>
            <ac:picMk id="19" creationId="{F78C8A23-2B61-4BAF-84E3-35297CD14993}"/>
          </ac:picMkLst>
        </pc:picChg>
        <pc:picChg chg="add del mod modCrop">
          <ac:chgData name="Ahmed, Turab (Cognizant)" userId="57034c97-ae12-4f24-9bec-916e0bec6440" providerId="ADAL" clId="{8F972A2E-6F9B-4D61-9DBD-2466744EC3BF}" dt="2021-09-26T17:12:43.356" v="2346" actId="478"/>
          <ac:picMkLst>
            <pc:docMk/>
            <pc:sldMk cId="2108391882" sldId="267"/>
            <ac:picMk id="21" creationId="{3C3075A8-506E-493F-B0A4-EB4E7D19B0E2}"/>
          </ac:picMkLst>
        </pc:picChg>
        <pc:picChg chg="add del mod">
          <ac:chgData name="Ahmed, Turab (Cognizant)" userId="57034c97-ae12-4f24-9bec-916e0bec6440" providerId="ADAL" clId="{8F972A2E-6F9B-4D61-9DBD-2466744EC3BF}" dt="2021-09-30T07:42:43.743" v="4908" actId="478"/>
          <ac:picMkLst>
            <pc:docMk/>
            <pc:sldMk cId="2108391882" sldId="267"/>
            <ac:picMk id="23" creationId="{31A6B717-8D16-4881-985F-DA54375706F3}"/>
          </ac:picMkLst>
        </pc:picChg>
      </pc:sldChg>
      <pc:sldChg chg="addSp delSp modSp new mod">
        <pc:chgData name="Ahmed, Turab (Cognizant)" userId="57034c97-ae12-4f24-9bec-916e0bec6440" providerId="ADAL" clId="{8F972A2E-6F9B-4D61-9DBD-2466744EC3BF}" dt="2021-09-30T09:03:24.930" v="5317" actId="732"/>
        <pc:sldMkLst>
          <pc:docMk/>
          <pc:sldMk cId="1528075730" sldId="268"/>
        </pc:sldMkLst>
        <pc:spChg chg="mod">
          <ac:chgData name="Ahmed, Turab (Cognizant)" userId="57034c97-ae12-4f24-9bec-916e0bec6440" providerId="ADAL" clId="{8F972A2E-6F9B-4D61-9DBD-2466744EC3BF}" dt="2021-09-26T17:14:52.488" v="2419" actId="20577"/>
          <ac:spMkLst>
            <pc:docMk/>
            <pc:sldMk cId="1528075730" sldId="268"/>
            <ac:spMk id="2" creationId="{8151B53B-98D6-4C45-815E-88EAADDA3C03}"/>
          </ac:spMkLst>
        </pc:spChg>
        <pc:spChg chg="mod">
          <ac:chgData name="Ahmed, Turab (Cognizant)" userId="57034c97-ae12-4f24-9bec-916e0bec6440" providerId="ADAL" clId="{8F972A2E-6F9B-4D61-9DBD-2466744EC3BF}" dt="2021-09-26T17:18:55.144" v="2443" actId="14100"/>
          <ac:spMkLst>
            <pc:docMk/>
            <pc:sldMk cId="1528075730" sldId="268"/>
            <ac:spMk id="3" creationId="{F8DDEF5F-8023-4D8A-9DF9-74064DD44D68}"/>
          </ac:spMkLst>
        </pc:spChg>
        <pc:picChg chg="add del mod modCrop">
          <ac:chgData name="Ahmed, Turab (Cognizant)" userId="57034c97-ae12-4f24-9bec-916e0bec6440" providerId="ADAL" clId="{8F972A2E-6F9B-4D61-9DBD-2466744EC3BF}" dt="2021-09-30T07:47:13.821" v="4947" actId="478"/>
          <ac:picMkLst>
            <pc:docMk/>
            <pc:sldMk cId="1528075730" sldId="268"/>
            <ac:picMk id="5" creationId="{CF61CB30-3F1E-46A4-AACE-3E0E5790DB0E}"/>
          </ac:picMkLst>
        </pc:picChg>
        <pc:picChg chg="add mod">
          <ac:chgData name="Ahmed, Turab (Cognizant)" userId="57034c97-ae12-4f24-9bec-916e0bec6440" providerId="ADAL" clId="{8F972A2E-6F9B-4D61-9DBD-2466744EC3BF}" dt="2021-09-30T07:50:21.605" v="4964" actId="1076"/>
          <ac:picMkLst>
            <pc:docMk/>
            <pc:sldMk cId="1528075730" sldId="268"/>
            <ac:picMk id="6" creationId="{51A18B26-6893-4E3D-9F52-FEAE21C37E47}"/>
          </ac:picMkLst>
        </pc:picChg>
        <pc:picChg chg="add del mod">
          <ac:chgData name="Ahmed, Turab (Cognizant)" userId="57034c97-ae12-4f24-9bec-916e0bec6440" providerId="ADAL" clId="{8F972A2E-6F9B-4D61-9DBD-2466744EC3BF}" dt="2021-09-30T07:47:15.115" v="4948" actId="478"/>
          <ac:picMkLst>
            <pc:docMk/>
            <pc:sldMk cId="1528075730" sldId="268"/>
            <ac:picMk id="7" creationId="{F1F9BA2E-E1F2-4B4B-BCC4-5E3095C04848}"/>
          </ac:picMkLst>
        </pc:picChg>
        <pc:picChg chg="add del mod">
          <ac:chgData name="Ahmed, Turab (Cognizant)" userId="57034c97-ae12-4f24-9bec-916e0bec6440" providerId="ADAL" clId="{8F972A2E-6F9B-4D61-9DBD-2466744EC3BF}" dt="2021-09-30T07:47:18.127" v="4950" actId="478"/>
          <ac:picMkLst>
            <pc:docMk/>
            <pc:sldMk cId="1528075730" sldId="268"/>
            <ac:picMk id="9" creationId="{B5EB27BA-C205-43AD-968C-79207C897C5A}"/>
          </ac:picMkLst>
        </pc:picChg>
        <pc:picChg chg="add mod">
          <ac:chgData name="Ahmed, Turab (Cognizant)" userId="57034c97-ae12-4f24-9bec-916e0bec6440" providerId="ADAL" clId="{8F972A2E-6F9B-4D61-9DBD-2466744EC3BF}" dt="2021-09-28T06:58:51.963" v="4732" actId="1076"/>
          <ac:picMkLst>
            <pc:docMk/>
            <pc:sldMk cId="1528075730" sldId="268"/>
            <ac:picMk id="10" creationId="{8833B957-C099-48D6-BE0A-05C584B0D15E}"/>
          </ac:picMkLst>
        </pc:picChg>
        <pc:picChg chg="add del mod">
          <ac:chgData name="Ahmed, Turab (Cognizant)" userId="57034c97-ae12-4f24-9bec-916e0bec6440" providerId="ADAL" clId="{8F972A2E-6F9B-4D61-9DBD-2466744EC3BF}" dt="2021-09-30T07:47:19.424" v="4951" actId="478"/>
          <ac:picMkLst>
            <pc:docMk/>
            <pc:sldMk cId="1528075730" sldId="268"/>
            <ac:picMk id="11" creationId="{3D19C262-5447-4010-B722-67B83493FCD2}"/>
          </ac:picMkLst>
        </pc:picChg>
        <pc:picChg chg="add mod">
          <ac:chgData name="Ahmed, Turab (Cognizant)" userId="57034c97-ae12-4f24-9bec-916e0bec6440" providerId="ADAL" clId="{8F972A2E-6F9B-4D61-9DBD-2466744EC3BF}" dt="2021-09-30T07:50:24.213" v="4965" actId="1076"/>
          <ac:picMkLst>
            <pc:docMk/>
            <pc:sldMk cId="1528075730" sldId="268"/>
            <ac:picMk id="12" creationId="{D34B633C-FCF6-4DB0-BF86-D959C89AF8F6}"/>
          </ac:picMkLst>
        </pc:picChg>
        <pc:picChg chg="add del mod">
          <ac:chgData name="Ahmed, Turab (Cognizant)" userId="57034c97-ae12-4f24-9bec-916e0bec6440" providerId="ADAL" clId="{8F972A2E-6F9B-4D61-9DBD-2466744EC3BF}" dt="2021-09-30T07:47:16.544" v="4949" actId="478"/>
          <ac:picMkLst>
            <pc:docMk/>
            <pc:sldMk cId="1528075730" sldId="268"/>
            <ac:picMk id="13" creationId="{A0BE883D-B3FE-4E80-8A59-B45E7DC73B99}"/>
          </ac:picMkLst>
        </pc:picChg>
        <pc:picChg chg="add mod">
          <ac:chgData name="Ahmed, Turab (Cognizant)" userId="57034c97-ae12-4f24-9bec-916e0bec6440" providerId="ADAL" clId="{8F972A2E-6F9B-4D61-9DBD-2466744EC3BF}" dt="2021-09-30T07:50:47.053" v="4970" actId="14100"/>
          <ac:picMkLst>
            <pc:docMk/>
            <pc:sldMk cId="1528075730" sldId="268"/>
            <ac:picMk id="15" creationId="{42F670CF-2F85-41E9-95FB-770CAB1033F7}"/>
          </ac:picMkLst>
        </pc:picChg>
        <pc:picChg chg="add mod">
          <ac:chgData name="Ahmed, Turab (Cognizant)" userId="57034c97-ae12-4f24-9bec-916e0bec6440" providerId="ADAL" clId="{8F972A2E-6F9B-4D61-9DBD-2466744EC3BF}" dt="2021-09-30T07:51:10.101" v="4974" actId="14100"/>
          <ac:picMkLst>
            <pc:docMk/>
            <pc:sldMk cId="1528075730" sldId="268"/>
            <ac:picMk id="17" creationId="{07EE814A-C186-4DE1-966B-95B6AE306CE4}"/>
          </ac:picMkLst>
        </pc:picChg>
        <pc:picChg chg="add mod modCrop">
          <ac:chgData name="Ahmed, Turab (Cognizant)" userId="57034c97-ae12-4f24-9bec-916e0bec6440" providerId="ADAL" clId="{8F972A2E-6F9B-4D61-9DBD-2466744EC3BF}" dt="2021-09-30T09:03:24.930" v="5317" actId="732"/>
          <ac:picMkLst>
            <pc:docMk/>
            <pc:sldMk cId="1528075730" sldId="268"/>
            <ac:picMk id="19" creationId="{206BBFCC-E26F-4FA5-B3BA-47EB0E484C53}"/>
          </ac:picMkLst>
        </pc:picChg>
      </pc:sldChg>
      <pc:sldChg chg="addSp delSp modSp new mod">
        <pc:chgData name="Ahmed, Turab (Cognizant)" userId="57034c97-ae12-4f24-9bec-916e0bec6440" providerId="ADAL" clId="{8F972A2E-6F9B-4D61-9DBD-2466744EC3BF}" dt="2021-09-30T07:54:30.621" v="5016" actId="14100"/>
        <pc:sldMkLst>
          <pc:docMk/>
          <pc:sldMk cId="2593148332" sldId="269"/>
        </pc:sldMkLst>
        <pc:spChg chg="mod">
          <ac:chgData name="Ahmed, Turab (Cognizant)" userId="57034c97-ae12-4f24-9bec-916e0bec6440" providerId="ADAL" clId="{8F972A2E-6F9B-4D61-9DBD-2466744EC3BF}" dt="2021-09-26T17:39:10.675" v="2595" actId="20577"/>
          <ac:spMkLst>
            <pc:docMk/>
            <pc:sldMk cId="2593148332" sldId="269"/>
            <ac:spMk id="2" creationId="{862A3810-D683-4E4F-A755-E6E6A5CEE136}"/>
          </ac:spMkLst>
        </pc:spChg>
        <pc:spChg chg="mod">
          <ac:chgData name="Ahmed, Turab (Cognizant)" userId="57034c97-ae12-4f24-9bec-916e0bec6440" providerId="ADAL" clId="{8F972A2E-6F9B-4D61-9DBD-2466744EC3BF}" dt="2021-09-26T17:21:14.168" v="2501" actId="14100"/>
          <ac:spMkLst>
            <pc:docMk/>
            <pc:sldMk cId="2593148332" sldId="269"/>
            <ac:spMk id="3" creationId="{513AF2BB-6281-4FA9-AA5B-76A5616FFB41}"/>
          </ac:spMkLst>
        </pc:spChg>
        <pc:picChg chg="add del mod">
          <ac:chgData name="Ahmed, Turab (Cognizant)" userId="57034c97-ae12-4f24-9bec-916e0bec6440" providerId="ADAL" clId="{8F972A2E-6F9B-4D61-9DBD-2466744EC3BF}" dt="2021-09-30T07:52:03.224" v="4979" actId="478"/>
          <ac:picMkLst>
            <pc:docMk/>
            <pc:sldMk cId="2593148332" sldId="269"/>
            <ac:picMk id="5" creationId="{1FAA6D8C-BF71-4271-9070-6CBE3200125F}"/>
          </ac:picMkLst>
        </pc:picChg>
        <pc:picChg chg="add mod">
          <ac:chgData name="Ahmed, Turab (Cognizant)" userId="57034c97-ae12-4f24-9bec-916e0bec6440" providerId="ADAL" clId="{8F972A2E-6F9B-4D61-9DBD-2466744EC3BF}" dt="2021-09-30T07:52:26.573" v="4991" actId="14100"/>
          <ac:picMkLst>
            <pc:docMk/>
            <pc:sldMk cId="2593148332" sldId="269"/>
            <ac:picMk id="6" creationId="{18923F30-4703-4D15-A064-2CB5313152E5}"/>
          </ac:picMkLst>
        </pc:picChg>
        <pc:picChg chg="add del mod">
          <ac:chgData name="Ahmed, Turab (Cognizant)" userId="57034c97-ae12-4f24-9bec-916e0bec6440" providerId="ADAL" clId="{8F972A2E-6F9B-4D61-9DBD-2466744EC3BF}" dt="2021-09-30T07:52:19.834" v="4988" actId="478"/>
          <ac:picMkLst>
            <pc:docMk/>
            <pc:sldMk cId="2593148332" sldId="269"/>
            <ac:picMk id="7" creationId="{4E725986-6DB5-43E1-96DC-A2E2B7E8F4FD}"/>
          </ac:picMkLst>
        </pc:picChg>
        <pc:picChg chg="add del mod">
          <ac:chgData name="Ahmed, Turab (Cognizant)" userId="57034c97-ae12-4f24-9bec-916e0bec6440" providerId="ADAL" clId="{8F972A2E-6F9B-4D61-9DBD-2466744EC3BF}" dt="2021-09-30T07:52:21.356" v="4989" actId="478"/>
          <ac:picMkLst>
            <pc:docMk/>
            <pc:sldMk cId="2593148332" sldId="269"/>
            <ac:picMk id="9" creationId="{B30927EF-D534-4B9E-9CE7-1BE64B9B7B21}"/>
          </ac:picMkLst>
        </pc:picChg>
        <pc:picChg chg="add mod">
          <ac:chgData name="Ahmed, Turab (Cognizant)" userId="57034c97-ae12-4f24-9bec-916e0bec6440" providerId="ADAL" clId="{8F972A2E-6F9B-4D61-9DBD-2466744EC3BF}" dt="2021-09-30T07:52:46.820" v="4995" actId="14100"/>
          <ac:picMkLst>
            <pc:docMk/>
            <pc:sldMk cId="2593148332" sldId="269"/>
            <ac:picMk id="10" creationId="{29429CF5-838A-4226-BD94-0B5D70B5FF7E}"/>
          </ac:picMkLst>
        </pc:picChg>
        <pc:picChg chg="add del mod">
          <ac:chgData name="Ahmed, Turab (Cognizant)" userId="57034c97-ae12-4f24-9bec-916e0bec6440" providerId="ADAL" clId="{8F972A2E-6F9B-4D61-9DBD-2466744EC3BF}" dt="2021-09-30T07:52:24.120" v="4990" actId="478"/>
          <ac:picMkLst>
            <pc:docMk/>
            <pc:sldMk cId="2593148332" sldId="269"/>
            <ac:picMk id="11" creationId="{5C33233F-6D6C-4675-A09D-B6D03B59B4B2}"/>
          </ac:picMkLst>
        </pc:picChg>
        <pc:picChg chg="add mod">
          <ac:chgData name="Ahmed, Turab (Cognizant)" userId="57034c97-ae12-4f24-9bec-916e0bec6440" providerId="ADAL" clId="{8F972A2E-6F9B-4D61-9DBD-2466744EC3BF}" dt="2021-09-30T07:53:07.237" v="4999" actId="14100"/>
          <ac:picMkLst>
            <pc:docMk/>
            <pc:sldMk cId="2593148332" sldId="269"/>
            <ac:picMk id="13" creationId="{5C6FB4EE-5E77-4D42-8C2D-4888B3CDC4CF}"/>
          </ac:picMkLst>
        </pc:picChg>
        <pc:picChg chg="add mod">
          <ac:chgData name="Ahmed, Turab (Cognizant)" userId="57034c97-ae12-4f24-9bec-916e0bec6440" providerId="ADAL" clId="{8F972A2E-6F9B-4D61-9DBD-2466744EC3BF}" dt="2021-09-30T07:53:26.317" v="5003" actId="14100"/>
          <ac:picMkLst>
            <pc:docMk/>
            <pc:sldMk cId="2593148332" sldId="269"/>
            <ac:picMk id="15" creationId="{DC16B259-682A-47B3-BD3B-ADDB7D4DBE1F}"/>
          </ac:picMkLst>
        </pc:picChg>
        <pc:picChg chg="add mod">
          <ac:chgData name="Ahmed, Turab (Cognizant)" userId="57034c97-ae12-4f24-9bec-916e0bec6440" providerId="ADAL" clId="{8F972A2E-6F9B-4D61-9DBD-2466744EC3BF}" dt="2021-09-30T07:53:43.213" v="5006" actId="1076"/>
          <ac:picMkLst>
            <pc:docMk/>
            <pc:sldMk cId="2593148332" sldId="269"/>
            <ac:picMk id="17" creationId="{28654407-624E-4189-AE69-37AFD4D61E97}"/>
          </ac:picMkLst>
        </pc:picChg>
        <pc:picChg chg="add mod">
          <ac:chgData name="Ahmed, Turab (Cognizant)" userId="57034c97-ae12-4f24-9bec-916e0bec6440" providerId="ADAL" clId="{8F972A2E-6F9B-4D61-9DBD-2466744EC3BF}" dt="2021-09-30T07:54:30.621" v="5016" actId="14100"/>
          <ac:picMkLst>
            <pc:docMk/>
            <pc:sldMk cId="2593148332" sldId="269"/>
            <ac:picMk id="19" creationId="{A10A81FD-786D-4A44-8AFE-BB6A220975B9}"/>
          </ac:picMkLst>
        </pc:picChg>
      </pc:sldChg>
      <pc:sldChg chg="addSp delSp modSp new mod">
        <pc:chgData name="Ahmed, Turab (Cognizant)" userId="57034c97-ae12-4f24-9bec-916e0bec6440" providerId="ADAL" clId="{8F972A2E-6F9B-4D61-9DBD-2466744EC3BF}" dt="2021-10-02T09:59:42.820" v="5326" actId="14100"/>
        <pc:sldMkLst>
          <pc:docMk/>
          <pc:sldMk cId="2626742662" sldId="270"/>
        </pc:sldMkLst>
        <pc:spChg chg="mod">
          <ac:chgData name="Ahmed, Turab (Cognizant)" userId="57034c97-ae12-4f24-9bec-916e0bec6440" providerId="ADAL" clId="{8F972A2E-6F9B-4D61-9DBD-2466744EC3BF}" dt="2021-09-26T17:24:14.599" v="2548" actId="20577"/>
          <ac:spMkLst>
            <pc:docMk/>
            <pc:sldMk cId="2626742662" sldId="270"/>
            <ac:spMk id="2" creationId="{68EA7AF2-39C4-4876-B5AF-18E618A7A034}"/>
          </ac:spMkLst>
        </pc:spChg>
        <pc:spChg chg="mod">
          <ac:chgData name="Ahmed, Turab (Cognizant)" userId="57034c97-ae12-4f24-9bec-916e0bec6440" providerId="ADAL" clId="{8F972A2E-6F9B-4D61-9DBD-2466744EC3BF}" dt="2021-09-26T17:28:41.816" v="2577" actId="14100"/>
          <ac:spMkLst>
            <pc:docMk/>
            <pc:sldMk cId="2626742662" sldId="270"/>
            <ac:spMk id="3" creationId="{83287710-29F1-4ADC-8026-BC71ABE12147}"/>
          </ac:spMkLst>
        </pc:spChg>
        <pc:picChg chg="add mod">
          <ac:chgData name="Ahmed, Turab (Cognizant)" userId="57034c97-ae12-4f24-9bec-916e0bec6440" providerId="ADAL" clId="{8F972A2E-6F9B-4D61-9DBD-2466744EC3BF}" dt="2021-09-30T07:55:05.502" v="5025" actId="14100"/>
          <ac:picMkLst>
            <pc:docMk/>
            <pc:sldMk cId="2626742662" sldId="270"/>
            <ac:picMk id="5" creationId="{4676FF5E-3A44-4179-B85B-FD0EB78E7414}"/>
          </ac:picMkLst>
        </pc:picChg>
        <pc:picChg chg="add del mod">
          <ac:chgData name="Ahmed, Turab (Cognizant)" userId="57034c97-ae12-4f24-9bec-916e0bec6440" providerId="ADAL" clId="{8F972A2E-6F9B-4D61-9DBD-2466744EC3BF}" dt="2021-09-26T17:26:03.864" v="2552" actId="478"/>
          <ac:picMkLst>
            <pc:docMk/>
            <pc:sldMk cId="2626742662" sldId="270"/>
            <ac:picMk id="5" creationId="{D003DD12-34AF-4AF2-930D-4947CCB428A6}"/>
          </ac:picMkLst>
        </pc:picChg>
        <pc:picChg chg="add mod">
          <ac:chgData name="Ahmed, Turab (Cognizant)" userId="57034c97-ae12-4f24-9bec-916e0bec6440" providerId="ADAL" clId="{8F972A2E-6F9B-4D61-9DBD-2466744EC3BF}" dt="2021-10-02T09:59:42.820" v="5326" actId="14100"/>
          <ac:picMkLst>
            <pc:docMk/>
            <pc:sldMk cId="2626742662" sldId="270"/>
            <ac:picMk id="6" creationId="{088B72D3-8365-4A3A-92DD-AC9AF205EA88}"/>
          </ac:picMkLst>
        </pc:picChg>
        <pc:picChg chg="add del mod">
          <ac:chgData name="Ahmed, Turab (Cognizant)" userId="57034c97-ae12-4f24-9bec-916e0bec6440" providerId="ADAL" clId="{8F972A2E-6F9B-4D61-9DBD-2466744EC3BF}" dt="2021-09-30T07:54:38.622" v="5018" actId="478"/>
          <ac:picMkLst>
            <pc:docMk/>
            <pc:sldMk cId="2626742662" sldId="270"/>
            <ac:picMk id="7" creationId="{DB5A53A7-BAD3-4C85-8F07-CCEF7BA2D66F}"/>
          </ac:picMkLst>
        </pc:picChg>
        <pc:picChg chg="add mod">
          <ac:chgData name="Ahmed, Turab (Cognizant)" userId="57034c97-ae12-4f24-9bec-916e0bec6440" providerId="ADAL" clId="{8F972A2E-6F9B-4D61-9DBD-2466744EC3BF}" dt="2021-09-30T07:56:40.829" v="5030" actId="14100"/>
          <ac:picMkLst>
            <pc:docMk/>
            <pc:sldMk cId="2626742662" sldId="270"/>
            <ac:picMk id="8" creationId="{9ECE6815-6FB8-44BA-A865-DBB8E06308BF}"/>
          </ac:picMkLst>
        </pc:picChg>
        <pc:picChg chg="add del mod">
          <ac:chgData name="Ahmed, Turab (Cognizant)" userId="57034c97-ae12-4f24-9bec-916e0bec6440" providerId="ADAL" clId="{8F972A2E-6F9B-4D61-9DBD-2466744EC3BF}" dt="2021-09-30T07:54:39.107" v="5019" actId="478"/>
          <ac:picMkLst>
            <pc:docMk/>
            <pc:sldMk cId="2626742662" sldId="270"/>
            <ac:picMk id="9" creationId="{6BEA25D4-550F-4660-A346-FBF5D65ECC81}"/>
          </ac:picMkLst>
        </pc:picChg>
        <pc:picChg chg="add mod modCrop">
          <ac:chgData name="Ahmed, Turab (Cognizant)" userId="57034c97-ae12-4f24-9bec-916e0bec6440" providerId="ADAL" clId="{8F972A2E-6F9B-4D61-9DBD-2466744EC3BF}" dt="2021-09-28T06:59:55.283" v="4746" actId="732"/>
          <ac:picMkLst>
            <pc:docMk/>
            <pc:sldMk cId="2626742662" sldId="270"/>
            <ac:picMk id="10" creationId="{9B74806B-A075-4FA5-B5B8-8C4807D37524}"/>
          </ac:picMkLst>
        </pc:picChg>
        <pc:picChg chg="add del">
          <ac:chgData name="Ahmed, Turab (Cognizant)" userId="57034c97-ae12-4f24-9bec-916e0bec6440" providerId="ADAL" clId="{8F972A2E-6F9B-4D61-9DBD-2466744EC3BF}" dt="2021-09-26T17:27:32.972" v="2564" actId="22"/>
          <ac:picMkLst>
            <pc:docMk/>
            <pc:sldMk cId="2626742662" sldId="270"/>
            <ac:picMk id="11" creationId="{2071CE68-7F92-4B5D-92D0-34A2D2E82BEA}"/>
          </ac:picMkLst>
        </pc:picChg>
        <pc:picChg chg="add del mod">
          <ac:chgData name="Ahmed, Turab (Cognizant)" userId="57034c97-ae12-4f24-9bec-916e0bec6440" providerId="ADAL" clId="{8F972A2E-6F9B-4D61-9DBD-2466744EC3BF}" dt="2021-10-02T09:59:10.449" v="5319" actId="478"/>
          <ac:picMkLst>
            <pc:docMk/>
            <pc:sldMk cId="2626742662" sldId="270"/>
            <ac:picMk id="12" creationId="{3FC27E2B-5257-469B-AD74-A210E8020633}"/>
          </ac:picMkLst>
        </pc:picChg>
        <pc:picChg chg="add del mod modCrop">
          <ac:chgData name="Ahmed, Turab (Cognizant)" userId="57034c97-ae12-4f24-9bec-916e0bec6440" providerId="ADAL" clId="{8F972A2E-6F9B-4D61-9DBD-2466744EC3BF}" dt="2021-09-30T07:54:35.840" v="5017" actId="478"/>
          <ac:picMkLst>
            <pc:docMk/>
            <pc:sldMk cId="2626742662" sldId="270"/>
            <ac:picMk id="13" creationId="{256E32AC-F717-428A-98F3-BA63A16EB7FE}"/>
          </ac:picMkLst>
        </pc:picChg>
        <pc:picChg chg="add del mod">
          <ac:chgData name="Ahmed, Turab (Cognizant)" userId="57034c97-ae12-4f24-9bec-916e0bec6440" providerId="ADAL" clId="{8F972A2E-6F9B-4D61-9DBD-2466744EC3BF}" dt="2021-09-30T07:54:40.067" v="5021" actId="478"/>
          <ac:picMkLst>
            <pc:docMk/>
            <pc:sldMk cId="2626742662" sldId="270"/>
            <ac:picMk id="15" creationId="{D6BED702-4636-475F-B7A7-219D4C053252}"/>
          </ac:picMkLst>
        </pc:picChg>
        <pc:picChg chg="add mod">
          <ac:chgData name="Ahmed, Turab (Cognizant)" userId="57034c97-ae12-4f24-9bec-916e0bec6440" providerId="ADAL" clId="{8F972A2E-6F9B-4D61-9DBD-2466744EC3BF}" dt="2021-09-30T08:00:43.909" v="5085" actId="1076"/>
          <ac:picMkLst>
            <pc:docMk/>
            <pc:sldMk cId="2626742662" sldId="270"/>
            <ac:picMk id="16" creationId="{E0243263-0EF0-4D41-B2E6-894545DB718D}"/>
          </ac:picMkLst>
        </pc:picChg>
        <pc:picChg chg="add del mod">
          <ac:chgData name="Ahmed, Turab (Cognizant)" userId="57034c97-ae12-4f24-9bec-916e0bec6440" providerId="ADAL" clId="{8F972A2E-6F9B-4D61-9DBD-2466744EC3BF}" dt="2021-09-30T07:54:39.618" v="5020" actId="478"/>
          <ac:picMkLst>
            <pc:docMk/>
            <pc:sldMk cId="2626742662" sldId="270"/>
            <ac:picMk id="17" creationId="{41AE05D1-8B9B-4276-BFA5-95E3BD4B4A01}"/>
          </ac:picMkLst>
        </pc:picChg>
        <pc:picChg chg="add mod">
          <ac:chgData name="Ahmed, Turab (Cognizant)" userId="57034c97-ae12-4f24-9bec-916e0bec6440" providerId="ADAL" clId="{8F972A2E-6F9B-4D61-9DBD-2466744EC3BF}" dt="2021-09-30T07:58:21.029" v="5053" actId="1076"/>
          <ac:picMkLst>
            <pc:docMk/>
            <pc:sldMk cId="2626742662" sldId="270"/>
            <ac:picMk id="19" creationId="{0FC2852C-68C8-4950-A45B-7E72A5F9A74A}"/>
          </ac:picMkLst>
        </pc:picChg>
      </pc:sldChg>
      <pc:sldChg chg="addSp delSp modSp new mod">
        <pc:chgData name="Ahmed, Turab (Cognizant)" userId="57034c97-ae12-4f24-9bec-916e0bec6440" providerId="ADAL" clId="{8F972A2E-6F9B-4D61-9DBD-2466744EC3BF}" dt="2021-10-02T10:00:09.027" v="5330" actId="1076"/>
        <pc:sldMkLst>
          <pc:docMk/>
          <pc:sldMk cId="39303622" sldId="271"/>
        </pc:sldMkLst>
        <pc:spChg chg="mod">
          <ac:chgData name="Ahmed, Turab (Cognizant)" userId="57034c97-ae12-4f24-9bec-916e0bec6440" providerId="ADAL" clId="{8F972A2E-6F9B-4D61-9DBD-2466744EC3BF}" dt="2021-09-26T18:02:25.663" v="2641" actId="20577"/>
          <ac:spMkLst>
            <pc:docMk/>
            <pc:sldMk cId="39303622" sldId="271"/>
            <ac:spMk id="2" creationId="{A56B2CEC-AA4F-4F1F-9651-0420BCB4C1D2}"/>
          </ac:spMkLst>
        </pc:spChg>
        <pc:spChg chg="mod">
          <ac:chgData name="Ahmed, Turab (Cognizant)" userId="57034c97-ae12-4f24-9bec-916e0bec6440" providerId="ADAL" clId="{8F972A2E-6F9B-4D61-9DBD-2466744EC3BF}" dt="2021-09-26T18:07:15.730" v="2645" actId="14100"/>
          <ac:spMkLst>
            <pc:docMk/>
            <pc:sldMk cId="39303622" sldId="271"/>
            <ac:spMk id="3" creationId="{9EE14B3D-F929-463E-B7F7-FC9F21285BAE}"/>
          </ac:spMkLst>
        </pc:spChg>
        <pc:picChg chg="add del mod">
          <ac:chgData name="Ahmed, Turab (Cognizant)" userId="57034c97-ae12-4f24-9bec-916e0bec6440" providerId="ADAL" clId="{8F972A2E-6F9B-4D61-9DBD-2466744EC3BF}" dt="2021-09-30T07:58:37.857" v="5056" actId="478"/>
          <ac:picMkLst>
            <pc:docMk/>
            <pc:sldMk cId="39303622" sldId="271"/>
            <ac:picMk id="5" creationId="{25A8BEE0-BBF4-401C-88AF-03A728A2AD56}"/>
          </ac:picMkLst>
        </pc:picChg>
        <pc:picChg chg="add mod">
          <ac:chgData name="Ahmed, Turab (Cognizant)" userId="57034c97-ae12-4f24-9bec-916e0bec6440" providerId="ADAL" clId="{8F972A2E-6F9B-4D61-9DBD-2466744EC3BF}" dt="2021-10-02T10:00:09.027" v="5330" actId="1076"/>
          <ac:picMkLst>
            <pc:docMk/>
            <pc:sldMk cId="39303622" sldId="271"/>
            <ac:picMk id="5" creationId="{E7DDE91C-82DE-4854-8F28-D7AB7972D9AF}"/>
          </ac:picMkLst>
        </pc:picChg>
        <pc:picChg chg="add mod modCrop">
          <ac:chgData name="Ahmed, Turab (Cognizant)" userId="57034c97-ae12-4f24-9bec-916e0bec6440" providerId="ADAL" clId="{8F972A2E-6F9B-4D61-9DBD-2466744EC3BF}" dt="2021-09-30T07:59:16.941" v="5066" actId="14100"/>
          <ac:picMkLst>
            <pc:docMk/>
            <pc:sldMk cId="39303622" sldId="271"/>
            <ac:picMk id="6" creationId="{3B7D9EFA-84AE-45EF-B74C-719981F9F49C}"/>
          </ac:picMkLst>
        </pc:picChg>
        <pc:picChg chg="add del mod">
          <ac:chgData name="Ahmed, Turab (Cognizant)" userId="57034c97-ae12-4f24-9bec-916e0bec6440" providerId="ADAL" clId="{8F972A2E-6F9B-4D61-9DBD-2466744EC3BF}" dt="2021-09-30T07:58:36.306" v="5055" actId="478"/>
          <ac:picMkLst>
            <pc:docMk/>
            <pc:sldMk cId="39303622" sldId="271"/>
            <ac:picMk id="7" creationId="{C5D221B0-DF73-4BAC-AF06-B7F64489DC45}"/>
          </ac:picMkLst>
        </pc:picChg>
        <pc:picChg chg="add del mod">
          <ac:chgData name="Ahmed, Turab (Cognizant)" userId="57034c97-ae12-4f24-9bec-916e0bec6440" providerId="ADAL" clId="{8F972A2E-6F9B-4D61-9DBD-2466744EC3BF}" dt="2021-09-30T07:58:39.473" v="5057" actId="478"/>
          <ac:picMkLst>
            <pc:docMk/>
            <pc:sldMk cId="39303622" sldId="271"/>
            <ac:picMk id="9" creationId="{FC75AFA5-E2E4-482F-BA80-B839AB9A9782}"/>
          </ac:picMkLst>
        </pc:picChg>
        <pc:picChg chg="add mod">
          <ac:chgData name="Ahmed, Turab (Cognizant)" userId="57034c97-ae12-4f24-9bec-916e0bec6440" providerId="ADAL" clId="{8F972A2E-6F9B-4D61-9DBD-2466744EC3BF}" dt="2021-09-30T07:59:35.525" v="5071" actId="14100"/>
          <ac:picMkLst>
            <pc:docMk/>
            <pc:sldMk cId="39303622" sldId="271"/>
            <ac:picMk id="10" creationId="{5BCC310C-4087-42B2-A57F-B0942D3C47A2}"/>
          </ac:picMkLst>
        </pc:picChg>
        <pc:picChg chg="add del mod">
          <ac:chgData name="Ahmed, Turab (Cognizant)" userId="57034c97-ae12-4f24-9bec-916e0bec6440" providerId="ADAL" clId="{8F972A2E-6F9B-4D61-9DBD-2466744EC3BF}" dt="2021-09-30T07:58:34.725" v="5054" actId="478"/>
          <ac:picMkLst>
            <pc:docMk/>
            <pc:sldMk cId="39303622" sldId="271"/>
            <ac:picMk id="11" creationId="{BCE0219F-3624-4553-A552-886515606685}"/>
          </ac:picMkLst>
        </pc:picChg>
        <pc:picChg chg="add mod modCrop">
          <ac:chgData name="Ahmed, Turab (Cognizant)" userId="57034c97-ae12-4f24-9bec-916e0bec6440" providerId="ADAL" clId="{8F972A2E-6F9B-4D61-9DBD-2466744EC3BF}" dt="2021-09-30T09:03:34.762" v="5318" actId="732"/>
          <ac:picMkLst>
            <pc:docMk/>
            <pc:sldMk cId="39303622" sldId="271"/>
            <ac:picMk id="13" creationId="{113692FF-27B1-4545-9FAC-B9F979567A3C}"/>
          </ac:picMkLst>
        </pc:picChg>
        <pc:picChg chg="add mod">
          <ac:chgData name="Ahmed, Turab (Cognizant)" userId="57034c97-ae12-4f24-9bec-916e0bec6440" providerId="ADAL" clId="{8F972A2E-6F9B-4D61-9DBD-2466744EC3BF}" dt="2021-09-30T08:00:14.758" v="5079" actId="14100"/>
          <ac:picMkLst>
            <pc:docMk/>
            <pc:sldMk cId="39303622" sldId="271"/>
            <ac:picMk id="15" creationId="{EB6CCECD-F4CF-486A-92AA-7CA6E6CBBBF0}"/>
          </ac:picMkLst>
        </pc:picChg>
        <pc:picChg chg="add del mod">
          <ac:chgData name="Ahmed, Turab (Cognizant)" userId="57034c97-ae12-4f24-9bec-916e0bec6440" providerId="ADAL" clId="{8F972A2E-6F9B-4D61-9DBD-2466744EC3BF}" dt="2021-10-02T10:00:02.994" v="5327" actId="478"/>
          <ac:picMkLst>
            <pc:docMk/>
            <pc:sldMk cId="39303622" sldId="271"/>
            <ac:picMk id="17" creationId="{CEF8225E-9ABB-4891-92DA-F6F3D2CF54D2}"/>
          </ac:picMkLst>
        </pc:picChg>
      </pc:sldChg>
      <pc:sldChg chg="addSp delSp modSp new mod">
        <pc:chgData name="Ahmed, Turab (Cognizant)" userId="57034c97-ae12-4f24-9bec-916e0bec6440" providerId="ADAL" clId="{8F972A2E-6F9B-4D61-9DBD-2466744EC3BF}" dt="2021-10-02T10:00:38.876" v="5335" actId="1076"/>
        <pc:sldMkLst>
          <pc:docMk/>
          <pc:sldMk cId="3663166894" sldId="272"/>
        </pc:sldMkLst>
        <pc:spChg chg="mod">
          <ac:chgData name="Ahmed, Turab (Cognizant)" userId="57034c97-ae12-4f24-9bec-916e0bec6440" providerId="ADAL" clId="{8F972A2E-6F9B-4D61-9DBD-2466744EC3BF}" dt="2021-09-26T18:15:33.662" v="2693" actId="20577"/>
          <ac:spMkLst>
            <pc:docMk/>
            <pc:sldMk cId="3663166894" sldId="272"/>
            <ac:spMk id="2" creationId="{A2F2731A-C400-49D0-9252-766977518202}"/>
          </ac:spMkLst>
        </pc:spChg>
        <pc:picChg chg="add mod">
          <ac:chgData name="Ahmed, Turab (Cognizant)" userId="57034c97-ae12-4f24-9bec-916e0bec6440" providerId="ADAL" clId="{8F972A2E-6F9B-4D61-9DBD-2466744EC3BF}" dt="2021-10-02T10:00:38.876" v="5335" actId="1076"/>
          <ac:picMkLst>
            <pc:docMk/>
            <pc:sldMk cId="3663166894" sldId="272"/>
            <ac:picMk id="5" creationId="{4B647C41-4490-4B7C-A03C-671EFD31FCE4}"/>
          </ac:picMkLst>
        </pc:picChg>
        <pc:picChg chg="add del mod">
          <ac:chgData name="Ahmed, Turab (Cognizant)" userId="57034c97-ae12-4f24-9bec-916e0bec6440" providerId="ADAL" clId="{8F972A2E-6F9B-4D61-9DBD-2466744EC3BF}" dt="2021-09-30T08:01:00.239" v="5086" actId="478"/>
          <ac:picMkLst>
            <pc:docMk/>
            <pc:sldMk cId="3663166894" sldId="272"/>
            <ac:picMk id="5" creationId="{4E910FFA-C5CE-4BE5-9B22-C4E5DFA2A609}"/>
          </ac:picMkLst>
        </pc:picChg>
        <pc:picChg chg="add mod">
          <ac:chgData name="Ahmed, Turab (Cognizant)" userId="57034c97-ae12-4f24-9bec-916e0bec6440" providerId="ADAL" clId="{8F972A2E-6F9B-4D61-9DBD-2466744EC3BF}" dt="2021-09-30T08:02:31.206" v="5101" actId="14100"/>
          <ac:picMkLst>
            <pc:docMk/>
            <pc:sldMk cId="3663166894" sldId="272"/>
            <ac:picMk id="6" creationId="{AF60C768-F5B8-43EE-A42E-0EB418FBB4B4}"/>
          </ac:picMkLst>
        </pc:picChg>
        <pc:picChg chg="add del mod">
          <ac:chgData name="Ahmed, Turab (Cognizant)" userId="57034c97-ae12-4f24-9bec-916e0bec6440" providerId="ADAL" clId="{8F972A2E-6F9B-4D61-9DBD-2466744EC3BF}" dt="2021-09-30T08:01:08.974" v="5090" actId="478"/>
          <ac:picMkLst>
            <pc:docMk/>
            <pc:sldMk cId="3663166894" sldId="272"/>
            <ac:picMk id="7" creationId="{E143CFE9-02D8-4837-92D6-A0CC917D5CD1}"/>
          </ac:picMkLst>
        </pc:picChg>
        <pc:picChg chg="add mod">
          <ac:chgData name="Ahmed, Turab (Cognizant)" userId="57034c97-ae12-4f24-9bec-916e0bec6440" providerId="ADAL" clId="{8F972A2E-6F9B-4D61-9DBD-2466744EC3BF}" dt="2021-09-28T07:00:38.418" v="4751" actId="14100"/>
          <ac:picMkLst>
            <pc:docMk/>
            <pc:sldMk cId="3663166894" sldId="272"/>
            <ac:picMk id="8" creationId="{46C29FEA-3A17-45BC-BFE8-AC39762EC1E6}"/>
          </ac:picMkLst>
        </pc:picChg>
        <pc:picChg chg="add del mod">
          <ac:chgData name="Ahmed, Turab (Cognizant)" userId="57034c97-ae12-4f24-9bec-916e0bec6440" providerId="ADAL" clId="{8F972A2E-6F9B-4D61-9DBD-2466744EC3BF}" dt="2021-09-30T08:02:15.277" v="5094" actId="478"/>
          <ac:picMkLst>
            <pc:docMk/>
            <pc:sldMk cId="3663166894" sldId="272"/>
            <ac:picMk id="9" creationId="{AB808C56-F645-4B19-8A3E-6B89B4F20A8C}"/>
          </ac:picMkLst>
        </pc:picChg>
        <pc:picChg chg="add mod">
          <ac:chgData name="Ahmed, Turab (Cognizant)" userId="57034c97-ae12-4f24-9bec-916e0bec6440" providerId="ADAL" clId="{8F972A2E-6F9B-4D61-9DBD-2466744EC3BF}" dt="2021-09-30T08:02:34.061" v="5102" actId="14100"/>
          <ac:picMkLst>
            <pc:docMk/>
            <pc:sldMk cId="3663166894" sldId="272"/>
            <ac:picMk id="11" creationId="{AC6D5CA2-DE40-4E31-8D94-8A6CF07FF169}"/>
          </ac:picMkLst>
        </pc:picChg>
        <pc:picChg chg="add del mod">
          <ac:chgData name="Ahmed, Turab (Cognizant)" userId="57034c97-ae12-4f24-9bec-916e0bec6440" providerId="ADAL" clId="{8F972A2E-6F9B-4D61-9DBD-2466744EC3BF}" dt="2021-10-02T10:00:12.546" v="5331" actId="478"/>
          <ac:picMkLst>
            <pc:docMk/>
            <pc:sldMk cId="3663166894" sldId="272"/>
            <ac:picMk id="13" creationId="{7B447BB4-0B11-4A6F-B983-C2F58AECC77E}"/>
          </ac:picMkLst>
        </pc:picChg>
      </pc:sldChg>
      <pc:sldChg chg="addSp delSp modSp new mod">
        <pc:chgData name="Ahmed, Turab (Cognizant)" userId="57034c97-ae12-4f24-9bec-916e0bec6440" providerId="ADAL" clId="{8F972A2E-6F9B-4D61-9DBD-2466744EC3BF}" dt="2021-10-02T10:01:14.220" v="5343" actId="14100"/>
        <pc:sldMkLst>
          <pc:docMk/>
          <pc:sldMk cId="2104437193" sldId="273"/>
        </pc:sldMkLst>
        <pc:spChg chg="mod">
          <ac:chgData name="Ahmed, Turab (Cognizant)" userId="57034c97-ae12-4f24-9bec-916e0bec6440" providerId="ADAL" clId="{8F972A2E-6F9B-4D61-9DBD-2466744EC3BF}" dt="2021-09-26T18:22:18.698" v="2743" actId="20577"/>
          <ac:spMkLst>
            <pc:docMk/>
            <pc:sldMk cId="2104437193" sldId="273"/>
            <ac:spMk id="2" creationId="{4C452A1D-300F-43F5-A84B-DF24A64B066B}"/>
          </ac:spMkLst>
        </pc:spChg>
        <pc:spChg chg="mod">
          <ac:chgData name="Ahmed, Turab (Cognizant)" userId="57034c97-ae12-4f24-9bec-916e0bec6440" providerId="ADAL" clId="{8F972A2E-6F9B-4D61-9DBD-2466744EC3BF}" dt="2021-09-26T18:29:19.899" v="2762" actId="14100"/>
          <ac:spMkLst>
            <pc:docMk/>
            <pc:sldMk cId="2104437193" sldId="273"/>
            <ac:spMk id="3" creationId="{CCCFD721-BAA5-4449-906D-DCB2CBAA24B8}"/>
          </ac:spMkLst>
        </pc:spChg>
        <pc:picChg chg="add del mod">
          <ac:chgData name="Ahmed, Turab (Cognizant)" userId="57034c97-ae12-4f24-9bec-916e0bec6440" providerId="ADAL" clId="{8F972A2E-6F9B-4D61-9DBD-2466744EC3BF}" dt="2021-09-30T08:02:50.218" v="5103" actId="478"/>
          <ac:picMkLst>
            <pc:docMk/>
            <pc:sldMk cId="2104437193" sldId="273"/>
            <ac:picMk id="5" creationId="{4D5E9E5E-62EF-4AA9-A97C-DC1519193236}"/>
          </ac:picMkLst>
        </pc:picChg>
        <pc:picChg chg="add mod">
          <ac:chgData name="Ahmed, Turab (Cognizant)" userId="57034c97-ae12-4f24-9bec-916e0bec6440" providerId="ADAL" clId="{8F972A2E-6F9B-4D61-9DBD-2466744EC3BF}" dt="2021-10-02T10:01:14.220" v="5343" actId="14100"/>
          <ac:picMkLst>
            <pc:docMk/>
            <pc:sldMk cId="2104437193" sldId="273"/>
            <ac:picMk id="5" creationId="{BED3529F-D7AC-47F2-8C21-7A464AF71B53}"/>
          </ac:picMkLst>
        </pc:picChg>
        <pc:picChg chg="add mod">
          <ac:chgData name="Ahmed, Turab (Cognizant)" userId="57034c97-ae12-4f24-9bec-916e0bec6440" providerId="ADAL" clId="{8F972A2E-6F9B-4D61-9DBD-2466744EC3BF}" dt="2021-09-30T08:02:57.942" v="5107" actId="14100"/>
          <ac:picMkLst>
            <pc:docMk/>
            <pc:sldMk cId="2104437193" sldId="273"/>
            <ac:picMk id="6" creationId="{FE1F43F7-E09D-4CD0-AD33-5C52FD5D5CDF}"/>
          </ac:picMkLst>
        </pc:picChg>
        <pc:picChg chg="add del mod modCrop">
          <ac:chgData name="Ahmed, Turab (Cognizant)" userId="57034c97-ae12-4f24-9bec-916e0bec6440" providerId="ADAL" clId="{8F972A2E-6F9B-4D61-9DBD-2466744EC3BF}" dt="2021-09-30T08:03:53.720" v="5116" actId="478"/>
          <ac:picMkLst>
            <pc:docMk/>
            <pc:sldMk cId="2104437193" sldId="273"/>
            <ac:picMk id="7" creationId="{0027F753-26FE-4513-A8F0-95D6E9AD7396}"/>
          </ac:picMkLst>
        </pc:picChg>
        <pc:picChg chg="add mod modCrop">
          <ac:chgData name="Ahmed, Turab (Cognizant)" userId="57034c97-ae12-4f24-9bec-916e0bec6440" providerId="ADAL" clId="{8F972A2E-6F9B-4D61-9DBD-2466744EC3BF}" dt="2021-09-28T07:01:20.739" v="4758" actId="1076"/>
          <ac:picMkLst>
            <pc:docMk/>
            <pc:sldMk cId="2104437193" sldId="273"/>
            <ac:picMk id="8" creationId="{E1AD5725-70FD-48AC-81E5-E13486FF3D34}"/>
          </ac:picMkLst>
        </pc:picChg>
        <pc:picChg chg="add del mod">
          <ac:chgData name="Ahmed, Turab (Cognizant)" userId="57034c97-ae12-4f24-9bec-916e0bec6440" providerId="ADAL" clId="{8F972A2E-6F9B-4D61-9DBD-2466744EC3BF}" dt="2021-09-30T08:03:09.882" v="5109" actId="478"/>
          <ac:picMkLst>
            <pc:docMk/>
            <pc:sldMk cId="2104437193" sldId="273"/>
            <ac:picMk id="9" creationId="{7B1E7B61-BC2D-47B3-A067-1D3AE3E92901}"/>
          </ac:picMkLst>
        </pc:picChg>
        <pc:picChg chg="add del mod modCrop">
          <ac:chgData name="Ahmed, Turab (Cognizant)" userId="57034c97-ae12-4f24-9bec-916e0bec6440" providerId="ADAL" clId="{8F972A2E-6F9B-4D61-9DBD-2466744EC3BF}" dt="2021-09-30T08:03:55.001" v="5117" actId="478"/>
          <ac:picMkLst>
            <pc:docMk/>
            <pc:sldMk cId="2104437193" sldId="273"/>
            <ac:picMk id="11" creationId="{14C4A9E3-1DE9-4857-8955-BBBCB46FFEEC}"/>
          </ac:picMkLst>
        </pc:picChg>
        <pc:picChg chg="add del mod">
          <ac:chgData name="Ahmed, Turab (Cognizant)" userId="57034c97-ae12-4f24-9bec-916e0bec6440" providerId="ADAL" clId="{8F972A2E-6F9B-4D61-9DBD-2466744EC3BF}" dt="2021-09-30T08:03:45.526" v="5112" actId="478"/>
          <ac:picMkLst>
            <pc:docMk/>
            <pc:sldMk cId="2104437193" sldId="273"/>
            <ac:picMk id="12" creationId="{4C1E1F71-106E-4455-93D3-7E48BE6BCDBC}"/>
          </ac:picMkLst>
        </pc:picChg>
        <pc:picChg chg="add mod">
          <ac:chgData name="Ahmed, Turab (Cognizant)" userId="57034c97-ae12-4f24-9bec-916e0bec6440" providerId="ADAL" clId="{8F972A2E-6F9B-4D61-9DBD-2466744EC3BF}" dt="2021-09-30T08:03:51.470" v="5115" actId="14100"/>
          <ac:picMkLst>
            <pc:docMk/>
            <pc:sldMk cId="2104437193" sldId="273"/>
            <ac:picMk id="14" creationId="{E431C678-19CA-440D-83FD-22170897CB7A}"/>
          </ac:picMkLst>
        </pc:picChg>
        <pc:picChg chg="add del mod">
          <ac:chgData name="Ahmed, Turab (Cognizant)" userId="57034c97-ae12-4f24-9bec-916e0bec6440" providerId="ADAL" clId="{8F972A2E-6F9B-4D61-9DBD-2466744EC3BF}" dt="2021-10-02T10:00:43.589" v="5336" actId="478"/>
          <ac:picMkLst>
            <pc:docMk/>
            <pc:sldMk cId="2104437193" sldId="273"/>
            <ac:picMk id="16" creationId="{E541B048-124C-4EA0-BB6B-F8713075A222}"/>
          </ac:picMkLst>
        </pc:picChg>
        <pc:picChg chg="add mod">
          <ac:chgData name="Ahmed, Turab (Cognizant)" userId="57034c97-ae12-4f24-9bec-916e0bec6440" providerId="ADAL" clId="{8F972A2E-6F9B-4D61-9DBD-2466744EC3BF}" dt="2021-09-30T08:04:47.414" v="5130" actId="14100"/>
          <ac:picMkLst>
            <pc:docMk/>
            <pc:sldMk cId="2104437193" sldId="273"/>
            <ac:picMk id="18" creationId="{971CC009-4C67-45FB-B0B6-033F5FB7DAE5}"/>
          </ac:picMkLst>
        </pc:picChg>
      </pc:sldChg>
      <pc:sldChg chg="addSp delSp modSp new mod">
        <pc:chgData name="Ahmed, Turab (Cognizant)" userId="57034c97-ae12-4f24-9bec-916e0bec6440" providerId="ADAL" clId="{8F972A2E-6F9B-4D61-9DBD-2466744EC3BF}" dt="2021-10-02T10:01:47.596" v="5349" actId="14100"/>
        <pc:sldMkLst>
          <pc:docMk/>
          <pc:sldMk cId="156815640" sldId="274"/>
        </pc:sldMkLst>
        <pc:spChg chg="mod">
          <ac:chgData name="Ahmed, Turab (Cognizant)" userId="57034c97-ae12-4f24-9bec-916e0bec6440" providerId="ADAL" clId="{8F972A2E-6F9B-4D61-9DBD-2466744EC3BF}" dt="2021-09-26T18:31:11.587" v="2814" actId="20577"/>
          <ac:spMkLst>
            <pc:docMk/>
            <pc:sldMk cId="156815640" sldId="274"/>
            <ac:spMk id="2" creationId="{DD125522-573E-49D9-80DA-2AA1A59FC2EC}"/>
          </ac:spMkLst>
        </pc:spChg>
        <pc:spChg chg="mod">
          <ac:chgData name="Ahmed, Turab (Cognizant)" userId="57034c97-ae12-4f24-9bec-916e0bec6440" providerId="ADAL" clId="{8F972A2E-6F9B-4D61-9DBD-2466744EC3BF}" dt="2021-09-26T18:31:19.211" v="2816" actId="14100"/>
          <ac:spMkLst>
            <pc:docMk/>
            <pc:sldMk cId="156815640" sldId="274"/>
            <ac:spMk id="3" creationId="{EB9454C0-0693-488D-B34F-FEDD73D2F3D5}"/>
          </ac:spMkLst>
        </pc:spChg>
        <pc:picChg chg="add mod">
          <ac:chgData name="Ahmed, Turab (Cognizant)" userId="57034c97-ae12-4f24-9bec-916e0bec6440" providerId="ADAL" clId="{8F972A2E-6F9B-4D61-9DBD-2466744EC3BF}" dt="2021-10-02T10:01:47.596" v="5349" actId="14100"/>
          <ac:picMkLst>
            <pc:docMk/>
            <pc:sldMk cId="156815640" sldId="274"/>
            <ac:picMk id="5" creationId="{1B04C159-AEC3-44EB-AA4D-7CEB5A6A2219}"/>
          </ac:picMkLst>
        </pc:picChg>
        <pc:picChg chg="add del mod modCrop">
          <ac:chgData name="Ahmed, Turab (Cognizant)" userId="57034c97-ae12-4f24-9bec-916e0bec6440" providerId="ADAL" clId="{8F972A2E-6F9B-4D61-9DBD-2466744EC3BF}" dt="2021-09-30T08:05:35.686" v="5134" actId="478"/>
          <ac:picMkLst>
            <pc:docMk/>
            <pc:sldMk cId="156815640" sldId="274"/>
            <ac:picMk id="5" creationId="{BBC405E5-6404-4AD0-B266-3C0145A2BAF2}"/>
          </ac:picMkLst>
        </pc:picChg>
        <pc:picChg chg="add mod modCrop">
          <ac:chgData name="Ahmed, Turab (Cognizant)" userId="57034c97-ae12-4f24-9bec-916e0bec6440" providerId="ADAL" clId="{8F972A2E-6F9B-4D61-9DBD-2466744EC3BF}" dt="2021-09-30T08:05:47.710" v="5139" actId="732"/>
          <ac:picMkLst>
            <pc:docMk/>
            <pc:sldMk cId="156815640" sldId="274"/>
            <ac:picMk id="6" creationId="{09A1DF7C-FD11-4464-A639-E457D4F999D0}"/>
          </ac:picMkLst>
        </pc:picChg>
        <pc:picChg chg="add del mod">
          <ac:chgData name="Ahmed, Turab (Cognizant)" userId="57034c97-ae12-4f24-9bec-916e0bec6440" providerId="ADAL" clId="{8F972A2E-6F9B-4D61-9DBD-2466744EC3BF}" dt="2021-09-30T08:05:30.519" v="5131" actId="478"/>
          <ac:picMkLst>
            <pc:docMk/>
            <pc:sldMk cId="156815640" sldId="274"/>
            <ac:picMk id="7" creationId="{08632D02-B19C-43DC-A9CF-54294B78250C}"/>
          </ac:picMkLst>
        </pc:picChg>
        <pc:picChg chg="add del mod">
          <ac:chgData name="Ahmed, Turab (Cognizant)" userId="57034c97-ae12-4f24-9bec-916e0bec6440" providerId="ADAL" clId="{8F972A2E-6F9B-4D61-9DBD-2466744EC3BF}" dt="2021-09-30T08:06:15.507" v="5144" actId="478"/>
          <ac:picMkLst>
            <pc:docMk/>
            <pc:sldMk cId="156815640" sldId="274"/>
            <ac:picMk id="9" creationId="{F27BD676-0ED3-4741-8299-C3393F8BE86E}"/>
          </ac:picMkLst>
        </pc:picChg>
        <pc:picChg chg="add mod">
          <ac:chgData name="Ahmed, Turab (Cognizant)" userId="57034c97-ae12-4f24-9bec-916e0bec6440" providerId="ADAL" clId="{8F972A2E-6F9B-4D61-9DBD-2466744EC3BF}" dt="2021-09-30T08:06:06.374" v="5143" actId="14100"/>
          <ac:picMkLst>
            <pc:docMk/>
            <pc:sldMk cId="156815640" sldId="274"/>
            <ac:picMk id="10" creationId="{3EA5F336-DE9E-4295-B628-4B099EAE6B00}"/>
          </ac:picMkLst>
        </pc:picChg>
        <pc:picChg chg="add del mod">
          <ac:chgData name="Ahmed, Turab (Cognizant)" userId="57034c97-ae12-4f24-9bec-916e0bec6440" providerId="ADAL" clId="{8F972A2E-6F9B-4D61-9DBD-2466744EC3BF}" dt="2021-09-30T08:06:23.703" v="5149" actId="478"/>
          <ac:picMkLst>
            <pc:docMk/>
            <pc:sldMk cId="156815640" sldId="274"/>
            <ac:picMk id="11" creationId="{9721BA5C-2DE3-4C8A-99E5-C40F8D7CAFDF}"/>
          </ac:picMkLst>
        </pc:picChg>
        <pc:picChg chg="add del mod">
          <ac:chgData name="Ahmed, Turab (Cognizant)" userId="57034c97-ae12-4f24-9bec-916e0bec6440" providerId="ADAL" clId="{8F972A2E-6F9B-4D61-9DBD-2466744EC3BF}" dt="2021-09-30T08:07:10.338" v="5155" actId="478"/>
          <ac:picMkLst>
            <pc:docMk/>
            <pc:sldMk cId="156815640" sldId="274"/>
            <ac:picMk id="13" creationId="{F1655135-9B4E-4F38-98D3-06FD4D8C6EA4}"/>
          </ac:picMkLst>
        </pc:picChg>
        <pc:picChg chg="add mod">
          <ac:chgData name="Ahmed, Turab (Cognizant)" userId="57034c97-ae12-4f24-9bec-916e0bec6440" providerId="ADAL" clId="{8F972A2E-6F9B-4D61-9DBD-2466744EC3BF}" dt="2021-09-30T08:06:22.646" v="5148" actId="14100"/>
          <ac:picMkLst>
            <pc:docMk/>
            <pc:sldMk cId="156815640" sldId="274"/>
            <ac:picMk id="14" creationId="{85D2175D-535B-4E04-BB96-AF2AFF63444C}"/>
          </ac:picMkLst>
        </pc:picChg>
        <pc:picChg chg="add mod">
          <ac:chgData name="Ahmed, Turab (Cognizant)" userId="57034c97-ae12-4f24-9bec-916e0bec6440" providerId="ADAL" clId="{8F972A2E-6F9B-4D61-9DBD-2466744EC3BF}" dt="2021-09-30T08:07:09.477" v="5154" actId="14100"/>
          <ac:picMkLst>
            <pc:docMk/>
            <pc:sldMk cId="156815640" sldId="274"/>
            <ac:picMk id="16" creationId="{DD2BF1D7-BEBF-49D0-BCCE-D9AAEEE17FA9}"/>
          </ac:picMkLst>
        </pc:picChg>
        <pc:picChg chg="add del mod">
          <ac:chgData name="Ahmed, Turab (Cognizant)" userId="57034c97-ae12-4f24-9bec-916e0bec6440" providerId="ADAL" clId="{8F972A2E-6F9B-4D61-9DBD-2466744EC3BF}" dt="2021-10-02T10:01:18.545" v="5344" actId="478"/>
          <ac:picMkLst>
            <pc:docMk/>
            <pc:sldMk cId="156815640" sldId="274"/>
            <ac:picMk id="18" creationId="{C6E5B8E7-1B01-4812-AFDD-57301CF3DC74}"/>
          </ac:picMkLst>
        </pc:picChg>
        <pc:picChg chg="add mod">
          <ac:chgData name="Ahmed, Turab (Cognizant)" userId="57034c97-ae12-4f24-9bec-916e0bec6440" providerId="ADAL" clId="{8F972A2E-6F9B-4D61-9DBD-2466744EC3BF}" dt="2021-09-30T08:07:52.791" v="5167" actId="14100"/>
          <ac:picMkLst>
            <pc:docMk/>
            <pc:sldMk cId="156815640" sldId="274"/>
            <ac:picMk id="20" creationId="{C2E9C18F-1B2E-4676-9546-3F71D3C60807}"/>
          </ac:picMkLst>
        </pc:picChg>
      </pc:sldChg>
      <pc:sldChg chg="modSp new mod">
        <pc:chgData name="Ahmed, Turab (Cognizant)" userId="57034c97-ae12-4f24-9bec-916e0bec6440" providerId="ADAL" clId="{8F972A2E-6F9B-4D61-9DBD-2466744EC3BF}" dt="2021-10-03T12:22:49.977" v="5375" actId="313"/>
        <pc:sldMkLst>
          <pc:docMk/>
          <pc:sldMk cId="3165716386" sldId="275"/>
        </pc:sldMkLst>
        <pc:spChg chg="mod">
          <ac:chgData name="Ahmed, Turab (Cognizant)" userId="57034c97-ae12-4f24-9bec-916e0bec6440" providerId="ADAL" clId="{8F972A2E-6F9B-4D61-9DBD-2466744EC3BF}" dt="2021-09-26T18:35:20.603" v="2845" actId="20577"/>
          <ac:spMkLst>
            <pc:docMk/>
            <pc:sldMk cId="3165716386" sldId="275"/>
            <ac:spMk id="2" creationId="{A3420FC6-E522-4034-9B2D-8E8A4587E1A2}"/>
          </ac:spMkLst>
        </pc:spChg>
        <pc:spChg chg="mod">
          <ac:chgData name="Ahmed, Turab (Cognizant)" userId="57034c97-ae12-4f24-9bec-916e0bec6440" providerId="ADAL" clId="{8F972A2E-6F9B-4D61-9DBD-2466744EC3BF}" dt="2021-10-03T12:22:49.977" v="5375" actId="313"/>
          <ac:spMkLst>
            <pc:docMk/>
            <pc:sldMk cId="3165716386" sldId="275"/>
            <ac:spMk id="3" creationId="{A498122F-D067-4D7B-B077-F4700BE08143}"/>
          </ac:spMkLst>
        </pc:spChg>
      </pc:sldChg>
      <pc:sldChg chg="addSp modSp new mod modTransition">
        <pc:chgData name="Ahmed, Turab (Cognizant)" userId="57034c97-ae12-4f24-9bec-916e0bec6440" providerId="ADAL" clId="{8F972A2E-6F9B-4D61-9DBD-2466744EC3BF}" dt="2021-09-29T07:15:09.568" v="4784" actId="20577"/>
        <pc:sldMkLst>
          <pc:docMk/>
          <pc:sldMk cId="1181366400" sldId="276"/>
        </pc:sldMkLst>
        <pc:spChg chg="mod">
          <ac:chgData name="Ahmed, Turab (Cognizant)" userId="57034c97-ae12-4f24-9bec-916e0bec6440" providerId="ADAL" clId="{8F972A2E-6F9B-4D61-9DBD-2466744EC3BF}" dt="2021-09-29T07:15:09.568" v="4784" actId="20577"/>
          <ac:spMkLst>
            <pc:docMk/>
            <pc:sldMk cId="1181366400" sldId="276"/>
            <ac:spMk id="2" creationId="{961FB0B5-2345-4A16-BECD-5CC0A027C68C}"/>
          </ac:spMkLst>
        </pc:spChg>
        <pc:spChg chg="mod">
          <ac:chgData name="Ahmed, Turab (Cognizant)" userId="57034c97-ae12-4f24-9bec-916e0bec6440" providerId="ADAL" clId="{8F972A2E-6F9B-4D61-9DBD-2466744EC3BF}" dt="2021-09-27T18:44:51.999" v="4684" actId="14100"/>
          <ac:spMkLst>
            <pc:docMk/>
            <pc:sldMk cId="1181366400" sldId="276"/>
            <ac:spMk id="3" creationId="{143CB58A-8114-4070-A322-AF31F1AB56E0}"/>
          </ac:spMkLst>
        </pc:spChg>
        <pc:spChg chg="add mod">
          <ac:chgData name="Ahmed, Turab (Cognizant)" userId="57034c97-ae12-4f24-9bec-916e0bec6440" providerId="ADAL" clId="{8F972A2E-6F9B-4D61-9DBD-2466744EC3BF}" dt="2021-09-27T18:42:59.902" v="4642" actId="1076"/>
          <ac:spMkLst>
            <pc:docMk/>
            <pc:sldMk cId="1181366400" sldId="276"/>
            <ac:spMk id="8" creationId="{3B8A8DD6-18F7-4356-BC21-E37A89AC6B53}"/>
          </ac:spMkLst>
        </pc:spChg>
        <pc:spChg chg="add mod">
          <ac:chgData name="Ahmed, Turab (Cognizant)" userId="57034c97-ae12-4f24-9bec-916e0bec6440" providerId="ADAL" clId="{8F972A2E-6F9B-4D61-9DBD-2466744EC3BF}" dt="2021-09-27T18:45:08.468" v="4710" actId="20577"/>
          <ac:spMkLst>
            <pc:docMk/>
            <pc:sldMk cId="1181366400" sldId="276"/>
            <ac:spMk id="9" creationId="{1CB9E4CB-A854-420A-88DC-01EEC1F4D09D}"/>
          </ac:spMkLst>
        </pc:spChg>
        <pc:picChg chg="add mod">
          <ac:chgData name="Ahmed, Turab (Cognizant)" userId="57034c97-ae12-4f24-9bec-916e0bec6440" providerId="ADAL" clId="{8F972A2E-6F9B-4D61-9DBD-2466744EC3BF}" dt="2021-09-27T18:41:55.998" v="4603" actId="14100"/>
          <ac:picMkLst>
            <pc:docMk/>
            <pc:sldMk cId="1181366400" sldId="276"/>
            <ac:picMk id="5" creationId="{CA743EE3-757C-4539-A1D1-3849522C871E}"/>
          </ac:picMkLst>
        </pc:picChg>
        <pc:picChg chg="add mod">
          <ac:chgData name="Ahmed, Turab (Cognizant)" userId="57034c97-ae12-4f24-9bec-916e0bec6440" providerId="ADAL" clId="{8F972A2E-6F9B-4D61-9DBD-2466744EC3BF}" dt="2021-09-27T18:41:49.798" v="4601" actId="1076"/>
          <ac:picMkLst>
            <pc:docMk/>
            <pc:sldMk cId="1181366400" sldId="276"/>
            <ac:picMk id="7" creationId="{DFA28A24-C5CE-4BD7-91E3-51039716957E}"/>
          </ac:picMkLst>
        </pc:picChg>
      </pc:sldChg>
      <pc:sldChg chg="addSp delSp modSp new mod ord modClrScheme chgLayout">
        <pc:chgData name="Ahmed, Turab (Cognizant)" userId="57034c97-ae12-4f24-9bec-916e0bec6440" providerId="ADAL" clId="{8F972A2E-6F9B-4D61-9DBD-2466744EC3BF}" dt="2021-09-29T07:23:20.004" v="4885" actId="20577"/>
        <pc:sldMkLst>
          <pc:docMk/>
          <pc:sldMk cId="2675687269" sldId="277"/>
        </pc:sldMkLst>
        <pc:spChg chg="add mod ord">
          <ac:chgData name="Ahmed, Turab (Cognizant)" userId="57034c97-ae12-4f24-9bec-916e0bec6440" providerId="ADAL" clId="{8F972A2E-6F9B-4D61-9DBD-2466744EC3BF}" dt="2021-09-29T07:23:20.004" v="4885" actId="20577"/>
          <ac:spMkLst>
            <pc:docMk/>
            <pc:sldMk cId="2675687269" sldId="277"/>
            <ac:spMk id="8" creationId="{71C02F54-AADE-46E8-83C3-E1EB049D2A2A}"/>
          </ac:spMkLst>
        </pc:spChg>
        <pc:spChg chg="add mod ord">
          <ac:chgData name="Ahmed, Turab (Cognizant)" userId="57034c97-ae12-4f24-9bec-916e0bec6440" providerId="ADAL" clId="{8F972A2E-6F9B-4D61-9DBD-2466744EC3BF}" dt="2021-09-29T07:23:12.260" v="4862" actId="14100"/>
          <ac:spMkLst>
            <pc:docMk/>
            <pc:sldMk cId="2675687269" sldId="277"/>
            <ac:spMk id="9" creationId="{17590330-37B4-45E3-A53A-9691EF479512}"/>
          </ac:spMkLst>
        </pc:spChg>
        <pc:picChg chg="add del mod">
          <ac:chgData name="Ahmed, Turab (Cognizant)" userId="57034c97-ae12-4f24-9bec-916e0bec6440" providerId="ADAL" clId="{8F972A2E-6F9B-4D61-9DBD-2466744EC3BF}" dt="2021-09-29T07:19:04.450" v="4825" actId="21"/>
          <ac:picMkLst>
            <pc:docMk/>
            <pc:sldMk cId="2675687269" sldId="277"/>
            <ac:picMk id="2" creationId="{674F0F52-956E-4673-B301-37B292DC8ADE}"/>
          </ac:picMkLst>
        </pc:picChg>
        <pc:picChg chg="add del mod">
          <ac:chgData name="Ahmed, Turab (Cognizant)" userId="57034c97-ae12-4f24-9bec-916e0bec6440" providerId="ADAL" clId="{8F972A2E-6F9B-4D61-9DBD-2466744EC3BF}" dt="2021-09-29T07:18:55.570" v="4819" actId="21"/>
          <ac:picMkLst>
            <pc:docMk/>
            <pc:sldMk cId="2675687269" sldId="277"/>
            <ac:picMk id="3" creationId="{DB96EF3B-E671-4CA6-B2AF-A2D664BCB977}"/>
          </ac:picMkLst>
        </pc:picChg>
        <pc:picChg chg="add mod">
          <ac:chgData name="Ahmed, Turab (Cognizant)" userId="57034c97-ae12-4f24-9bec-916e0bec6440" providerId="ADAL" clId="{8F972A2E-6F9B-4D61-9DBD-2466744EC3BF}" dt="2021-09-29T07:19:58.734" v="4832" actId="1076"/>
          <ac:picMkLst>
            <pc:docMk/>
            <pc:sldMk cId="2675687269" sldId="277"/>
            <ac:picMk id="4" creationId="{C4238D2A-DBC3-4091-94B2-A854FCD2CA2B}"/>
          </ac:picMkLst>
        </pc:picChg>
        <pc:picChg chg="add mod">
          <ac:chgData name="Ahmed, Turab (Cognizant)" userId="57034c97-ae12-4f24-9bec-916e0bec6440" providerId="ADAL" clId="{8F972A2E-6F9B-4D61-9DBD-2466744EC3BF}" dt="2021-09-29T07:20:33.601" v="4842" actId="14100"/>
          <ac:picMkLst>
            <pc:docMk/>
            <pc:sldMk cId="2675687269" sldId="277"/>
            <ac:picMk id="5" creationId="{2FDE858C-BAD5-455B-AAD6-5E34D8325F2E}"/>
          </ac:picMkLst>
        </pc:picChg>
        <pc:picChg chg="add mod">
          <ac:chgData name="Ahmed, Turab (Cognizant)" userId="57034c97-ae12-4f24-9bec-916e0bec6440" providerId="ADAL" clId="{8F972A2E-6F9B-4D61-9DBD-2466744EC3BF}" dt="2021-09-29T07:20:49.690" v="4844" actId="14100"/>
          <ac:picMkLst>
            <pc:docMk/>
            <pc:sldMk cId="2675687269" sldId="277"/>
            <ac:picMk id="6" creationId="{A5742B85-CFAC-486C-955D-E4151CEEAA62}"/>
          </ac:picMkLst>
        </pc:picChg>
        <pc:picChg chg="add mod">
          <ac:chgData name="Ahmed, Turab (Cognizant)" userId="57034c97-ae12-4f24-9bec-916e0bec6440" providerId="ADAL" clId="{8F972A2E-6F9B-4D61-9DBD-2466744EC3BF}" dt="2021-09-29T07:20:59.672" v="4846" actId="14100"/>
          <ac:picMkLst>
            <pc:docMk/>
            <pc:sldMk cId="2675687269" sldId="277"/>
            <ac:picMk id="7" creationId="{67DEFC95-2920-4ABB-AE85-765ED5AD4423}"/>
          </ac:picMkLst>
        </pc:picChg>
      </pc:sldChg>
    </pc:docChg>
  </pc:docChgLst>
  <pc:docChgLst>
    <pc:chgData name="Ahmed, Turab (Cognizant)" userId="57034c97-ae12-4f24-9bec-916e0bec6440" providerId="ADAL" clId="{28C1D5EE-185F-4949-A76B-E6D9D5E243D0}"/>
    <pc:docChg chg="undo custSel addSld delSld modSld">
      <pc:chgData name="Ahmed, Turab (Cognizant)" userId="57034c97-ae12-4f24-9bec-916e0bec6440" providerId="ADAL" clId="{28C1D5EE-185F-4949-A76B-E6D9D5E243D0}" dt="2021-10-21T12:03:59.388" v="6161" actId="20577"/>
      <pc:docMkLst>
        <pc:docMk/>
      </pc:docMkLst>
      <pc:sldChg chg="modSp mod">
        <pc:chgData name="Ahmed, Turab (Cognizant)" userId="57034c97-ae12-4f24-9bec-916e0bec6440" providerId="ADAL" clId="{28C1D5EE-185F-4949-A76B-E6D9D5E243D0}" dt="2021-10-19T09:42:31.566" v="30" actId="20577"/>
        <pc:sldMkLst>
          <pc:docMk/>
          <pc:sldMk cId="0" sldId="256"/>
        </pc:sldMkLst>
        <pc:spChg chg="mod">
          <ac:chgData name="Ahmed, Turab (Cognizant)" userId="57034c97-ae12-4f24-9bec-916e0bec6440" providerId="ADAL" clId="{28C1D5EE-185F-4949-A76B-E6D9D5E243D0}" dt="2021-10-19T09:42:31.566" v="30" actId="20577"/>
          <ac:spMkLst>
            <pc:docMk/>
            <pc:sldMk cId="0" sldId="256"/>
            <ac:spMk id="55" creationId="{00000000-0000-0000-0000-000000000000}"/>
          </ac:spMkLst>
        </pc:spChg>
      </pc:sldChg>
      <pc:sldChg chg="addSp delSp modSp mod">
        <pc:chgData name="Ahmed, Turab (Cognizant)" userId="57034c97-ae12-4f24-9bec-916e0bec6440" providerId="ADAL" clId="{28C1D5EE-185F-4949-A76B-E6D9D5E243D0}" dt="2021-10-19T10:02:07.096" v="48" actId="14100"/>
        <pc:sldMkLst>
          <pc:docMk/>
          <pc:sldMk cId="527706886" sldId="258"/>
        </pc:sldMkLst>
        <pc:spChg chg="mod">
          <ac:chgData name="Ahmed, Turab (Cognizant)" userId="57034c97-ae12-4f24-9bec-916e0bec6440" providerId="ADAL" clId="{28C1D5EE-185F-4949-A76B-E6D9D5E243D0}" dt="2021-10-19T09:43:27.241" v="40" actId="20577"/>
          <ac:spMkLst>
            <pc:docMk/>
            <pc:sldMk cId="527706886" sldId="258"/>
            <ac:spMk id="3" creationId="{B47EFB2F-7366-4B07-80CA-CEF053282ED6}"/>
          </ac:spMkLst>
        </pc:spChg>
        <pc:picChg chg="del">
          <ac:chgData name="Ahmed, Turab (Cognizant)" userId="57034c97-ae12-4f24-9bec-916e0bec6440" providerId="ADAL" clId="{28C1D5EE-185F-4949-A76B-E6D9D5E243D0}" dt="2021-10-19T10:01:45.359" v="41" actId="478"/>
          <ac:picMkLst>
            <pc:docMk/>
            <pc:sldMk cId="527706886" sldId="258"/>
            <ac:picMk id="5" creationId="{E22C37DA-7C57-471E-878A-92349B591F83}"/>
          </ac:picMkLst>
        </pc:picChg>
        <pc:picChg chg="add mod">
          <ac:chgData name="Ahmed, Turab (Cognizant)" userId="57034c97-ae12-4f24-9bec-916e0bec6440" providerId="ADAL" clId="{28C1D5EE-185F-4949-A76B-E6D9D5E243D0}" dt="2021-10-19T10:02:07.096" v="48" actId="14100"/>
          <ac:picMkLst>
            <pc:docMk/>
            <pc:sldMk cId="527706886" sldId="258"/>
            <ac:picMk id="6" creationId="{0A03AE4D-68CF-421B-873C-F08BB0A5D427}"/>
          </ac:picMkLst>
        </pc:picChg>
      </pc:sldChg>
      <pc:sldChg chg="modSp mod">
        <pc:chgData name="Ahmed, Turab (Cognizant)" userId="57034c97-ae12-4f24-9bec-916e0bec6440" providerId="ADAL" clId="{28C1D5EE-185F-4949-A76B-E6D9D5E243D0}" dt="2021-10-20T08:46:50.868" v="188" actId="20577"/>
        <pc:sldMkLst>
          <pc:docMk/>
          <pc:sldMk cId="920083808" sldId="259"/>
        </pc:sldMkLst>
        <pc:spChg chg="mod">
          <ac:chgData name="Ahmed, Turab (Cognizant)" userId="57034c97-ae12-4f24-9bec-916e0bec6440" providerId="ADAL" clId="{28C1D5EE-185F-4949-A76B-E6D9D5E243D0}" dt="2021-10-20T08:46:50.868" v="188" actId="20577"/>
          <ac:spMkLst>
            <pc:docMk/>
            <pc:sldMk cId="920083808" sldId="259"/>
            <ac:spMk id="3" creationId="{F0D716FB-E81F-4A6B-A8F5-F0DD42F80A3D}"/>
          </ac:spMkLst>
        </pc:spChg>
      </pc:sldChg>
      <pc:sldChg chg="modSp mod">
        <pc:chgData name="Ahmed, Turab (Cognizant)" userId="57034c97-ae12-4f24-9bec-916e0bec6440" providerId="ADAL" clId="{28C1D5EE-185F-4949-A76B-E6D9D5E243D0}" dt="2021-10-20T08:54:05.879" v="289" actId="20577"/>
        <pc:sldMkLst>
          <pc:docMk/>
          <pc:sldMk cId="3625921327" sldId="260"/>
        </pc:sldMkLst>
        <pc:spChg chg="mod">
          <ac:chgData name="Ahmed, Turab (Cognizant)" userId="57034c97-ae12-4f24-9bec-916e0bec6440" providerId="ADAL" clId="{28C1D5EE-185F-4949-A76B-E6D9D5E243D0}" dt="2021-10-20T08:54:05.879" v="289" actId="20577"/>
          <ac:spMkLst>
            <pc:docMk/>
            <pc:sldMk cId="3625921327" sldId="260"/>
            <ac:spMk id="7" creationId="{ED8BC3B3-CB58-4187-8306-EEEF04DDA12D}"/>
          </ac:spMkLst>
        </pc:spChg>
      </pc:sldChg>
      <pc:sldChg chg="delSp modSp mod">
        <pc:chgData name="Ahmed, Turab (Cognizant)" userId="57034c97-ae12-4f24-9bec-916e0bec6440" providerId="ADAL" clId="{28C1D5EE-185F-4949-A76B-E6D9D5E243D0}" dt="2021-10-21T03:33:32.535" v="1378" actId="20577"/>
        <pc:sldMkLst>
          <pc:docMk/>
          <pc:sldMk cId="2589373582" sldId="262"/>
        </pc:sldMkLst>
        <pc:spChg chg="mod">
          <ac:chgData name="Ahmed, Turab (Cognizant)" userId="57034c97-ae12-4f24-9bec-916e0bec6440" providerId="ADAL" clId="{28C1D5EE-185F-4949-A76B-E6D9D5E243D0}" dt="2021-10-21T03:27:11.131" v="1237" actId="20577"/>
          <ac:spMkLst>
            <pc:docMk/>
            <pc:sldMk cId="2589373582" sldId="262"/>
            <ac:spMk id="2" creationId="{16970CDD-B222-43A9-A213-767522D2EC19}"/>
          </ac:spMkLst>
        </pc:spChg>
        <pc:spChg chg="mod">
          <ac:chgData name="Ahmed, Turab (Cognizant)" userId="57034c97-ae12-4f24-9bec-916e0bec6440" providerId="ADAL" clId="{28C1D5EE-185F-4949-A76B-E6D9D5E243D0}" dt="2021-10-21T03:33:32.535" v="1378" actId="20577"/>
          <ac:spMkLst>
            <pc:docMk/>
            <pc:sldMk cId="2589373582" sldId="262"/>
            <ac:spMk id="3" creationId="{8D66FC61-C0D6-4A35-A6C8-7EBE9073A090}"/>
          </ac:spMkLst>
        </pc:spChg>
        <pc:spChg chg="del mod">
          <ac:chgData name="Ahmed, Turab (Cognizant)" userId="57034c97-ae12-4f24-9bec-916e0bec6440" providerId="ADAL" clId="{28C1D5EE-185F-4949-A76B-E6D9D5E243D0}" dt="2021-10-21T03:18:28.399" v="649" actId="478"/>
          <ac:spMkLst>
            <pc:docMk/>
            <pc:sldMk cId="2589373582" sldId="262"/>
            <ac:spMk id="10" creationId="{8BE01879-9829-4B24-90D1-573A439ABE9C}"/>
          </ac:spMkLst>
        </pc:spChg>
        <pc:spChg chg="del">
          <ac:chgData name="Ahmed, Turab (Cognizant)" userId="57034c97-ae12-4f24-9bec-916e0bec6440" providerId="ADAL" clId="{28C1D5EE-185F-4949-A76B-E6D9D5E243D0}" dt="2021-10-21T03:18:27.380" v="648" actId="478"/>
          <ac:spMkLst>
            <pc:docMk/>
            <pc:sldMk cId="2589373582" sldId="262"/>
            <ac:spMk id="11" creationId="{5689372B-98AE-4A59-B525-8A73E74F6AD7}"/>
          </ac:spMkLst>
        </pc:spChg>
        <pc:picChg chg="del">
          <ac:chgData name="Ahmed, Turab (Cognizant)" userId="57034c97-ae12-4f24-9bec-916e0bec6440" providerId="ADAL" clId="{28C1D5EE-185F-4949-A76B-E6D9D5E243D0}" dt="2021-10-21T03:18:24.185" v="646" actId="478"/>
          <ac:picMkLst>
            <pc:docMk/>
            <pc:sldMk cId="2589373582" sldId="262"/>
            <ac:picMk id="5" creationId="{03596FCF-1BFD-430F-AD01-184427762BC2}"/>
          </ac:picMkLst>
        </pc:picChg>
        <pc:picChg chg="del">
          <ac:chgData name="Ahmed, Turab (Cognizant)" userId="57034c97-ae12-4f24-9bec-916e0bec6440" providerId="ADAL" clId="{28C1D5EE-185F-4949-A76B-E6D9D5E243D0}" dt="2021-10-21T03:18:25.578" v="647" actId="478"/>
          <ac:picMkLst>
            <pc:docMk/>
            <pc:sldMk cId="2589373582" sldId="262"/>
            <ac:picMk id="9" creationId="{8F9532EB-E6C0-48A0-A1E3-01FB579BBBF7}"/>
          </ac:picMkLst>
        </pc:picChg>
      </pc:sldChg>
      <pc:sldChg chg="addSp delSp modSp mod">
        <pc:chgData name="Ahmed, Turab (Cognizant)" userId="57034c97-ae12-4f24-9bec-916e0bec6440" providerId="ADAL" clId="{28C1D5EE-185F-4949-A76B-E6D9D5E243D0}" dt="2021-10-21T12:03:59.388" v="6161" actId="20577"/>
        <pc:sldMkLst>
          <pc:docMk/>
          <pc:sldMk cId="3835936908" sldId="263"/>
        </pc:sldMkLst>
        <pc:spChg chg="mod">
          <ac:chgData name="Ahmed, Turab (Cognizant)" userId="57034c97-ae12-4f24-9bec-916e0bec6440" providerId="ADAL" clId="{28C1D5EE-185F-4949-A76B-E6D9D5E243D0}" dt="2021-10-21T12:03:59.388" v="6161" actId="20577"/>
          <ac:spMkLst>
            <pc:docMk/>
            <pc:sldMk cId="3835936908" sldId="263"/>
            <ac:spMk id="2" creationId="{AA97D636-4853-4A96-841C-FC33E4AE6BE0}"/>
          </ac:spMkLst>
        </pc:spChg>
        <pc:spChg chg="mod">
          <ac:chgData name="Ahmed, Turab (Cognizant)" userId="57034c97-ae12-4f24-9bec-916e0bec6440" providerId="ADAL" clId="{28C1D5EE-185F-4949-A76B-E6D9D5E243D0}" dt="2021-10-21T12:03:20.498" v="6138" actId="14100"/>
          <ac:spMkLst>
            <pc:docMk/>
            <pc:sldMk cId="3835936908" sldId="263"/>
            <ac:spMk id="3" creationId="{C41ED2AD-B167-4655-BAB6-2330FCF38862}"/>
          </ac:spMkLst>
        </pc:spChg>
        <pc:spChg chg="del mod">
          <ac:chgData name="Ahmed, Turab (Cognizant)" userId="57034c97-ae12-4f24-9bec-916e0bec6440" providerId="ADAL" clId="{28C1D5EE-185F-4949-A76B-E6D9D5E243D0}" dt="2021-10-21T05:05:47.100" v="1427" actId="478"/>
          <ac:spMkLst>
            <pc:docMk/>
            <pc:sldMk cId="3835936908" sldId="263"/>
            <ac:spMk id="6" creationId="{789EC2F7-94C3-4251-8522-0CF8F4778707}"/>
          </ac:spMkLst>
        </pc:spChg>
        <pc:spChg chg="del">
          <ac:chgData name="Ahmed, Turab (Cognizant)" userId="57034c97-ae12-4f24-9bec-916e0bec6440" providerId="ADAL" clId="{28C1D5EE-185F-4949-A76B-E6D9D5E243D0}" dt="2021-10-21T05:05:43.427" v="1425" actId="478"/>
          <ac:spMkLst>
            <pc:docMk/>
            <pc:sldMk cId="3835936908" sldId="263"/>
            <ac:spMk id="10" creationId="{A3AECD95-DB51-4D0B-A362-6FBBE3024035}"/>
          </ac:spMkLst>
        </pc:spChg>
        <pc:picChg chg="del">
          <ac:chgData name="Ahmed, Turab (Cognizant)" userId="57034c97-ae12-4f24-9bec-916e0bec6440" providerId="ADAL" clId="{28C1D5EE-185F-4949-A76B-E6D9D5E243D0}" dt="2021-10-21T05:05:40.039" v="1423" actId="478"/>
          <ac:picMkLst>
            <pc:docMk/>
            <pc:sldMk cId="3835936908" sldId="263"/>
            <ac:picMk id="5" creationId="{08565463-7D91-403A-9527-ABA0931E48D5}"/>
          </ac:picMkLst>
        </pc:picChg>
        <pc:picChg chg="add mod">
          <ac:chgData name="Ahmed, Turab (Cognizant)" userId="57034c97-ae12-4f24-9bec-916e0bec6440" providerId="ADAL" clId="{28C1D5EE-185F-4949-A76B-E6D9D5E243D0}" dt="2021-10-21T12:02:52.138" v="6134" actId="14100"/>
          <ac:picMkLst>
            <pc:docMk/>
            <pc:sldMk cId="3835936908" sldId="263"/>
            <ac:picMk id="7" creationId="{619E9E76-A5E8-4045-8B4B-C6DD064E3132}"/>
          </ac:picMkLst>
        </pc:picChg>
        <pc:picChg chg="del">
          <ac:chgData name="Ahmed, Turab (Cognizant)" userId="57034c97-ae12-4f24-9bec-916e0bec6440" providerId="ADAL" clId="{28C1D5EE-185F-4949-A76B-E6D9D5E243D0}" dt="2021-10-21T05:05:41.387" v="1424" actId="478"/>
          <ac:picMkLst>
            <pc:docMk/>
            <pc:sldMk cId="3835936908" sldId="263"/>
            <ac:picMk id="8" creationId="{C87ACB95-44DE-4BD7-9C63-617085401ABA}"/>
          </ac:picMkLst>
        </pc:picChg>
        <pc:picChg chg="add mod">
          <ac:chgData name="Ahmed, Turab (Cognizant)" userId="57034c97-ae12-4f24-9bec-916e0bec6440" providerId="ADAL" clId="{28C1D5EE-185F-4949-A76B-E6D9D5E243D0}" dt="2021-10-21T12:03:37.434" v="6146" actId="14100"/>
          <ac:picMkLst>
            <pc:docMk/>
            <pc:sldMk cId="3835936908" sldId="263"/>
            <ac:picMk id="11" creationId="{1C22EE77-E7BE-46C8-A039-C2C9EC089188}"/>
          </ac:picMkLst>
        </pc:picChg>
      </pc:sldChg>
      <pc:sldChg chg="addSp delSp modSp del mod">
        <pc:chgData name="Ahmed, Turab (Cognizant)" userId="57034c97-ae12-4f24-9bec-916e0bec6440" providerId="ADAL" clId="{28C1D5EE-185F-4949-A76B-E6D9D5E243D0}" dt="2021-10-21T07:36:07.990" v="2074" actId="2696"/>
        <pc:sldMkLst>
          <pc:docMk/>
          <pc:sldMk cId="562092802" sldId="264"/>
        </pc:sldMkLst>
        <pc:spChg chg="add del mod">
          <ac:chgData name="Ahmed, Turab (Cognizant)" userId="57034c97-ae12-4f24-9bec-916e0bec6440" providerId="ADAL" clId="{28C1D5EE-185F-4949-A76B-E6D9D5E243D0}" dt="2021-10-21T07:35:57.665" v="2072" actId="478"/>
          <ac:spMkLst>
            <pc:docMk/>
            <pc:sldMk cId="562092802" sldId="264"/>
            <ac:spMk id="2" creationId="{B8653FC8-CD78-4602-89A5-4400891A8BC7}"/>
          </ac:spMkLst>
        </pc:spChg>
        <pc:picChg chg="del">
          <ac:chgData name="Ahmed, Turab (Cognizant)" userId="57034c97-ae12-4f24-9bec-916e0bec6440" providerId="ADAL" clId="{28C1D5EE-185F-4949-A76B-E6D9D5E243D0}" dt="2021-10-21T07:35:10.688" v="2065" actId="478"/>
          <ac:picMkLst>
            <pc:docMk/>
            <pc:sldMk cId="562092802" sldId="264"/>
            <ac:picMk id="4" creationId="{DEC8F079-644C-4D94-ACE4-55E04C9C391F}"/>
          </ac:picMkLst>
        </pc:picChg>
        <pc:picChg chg="del">
          <ac:chgData name="Ahmed, Turab (Cognizant)" userId="57034c97-ae12-4f24-9bec-916e0bec6440" providerId="ADAL" clId="{28C1D5EE-185F-4949-A76B-E6D9D5E243D0}" dt="2021-10-21T07:35:12.029" v="2066" actId="478"/>
          <ac:picMkLst>
            <pc:docMk/>
            <pc:sldMk cId="562092802" sldId="264"/>
            <ac:picMk id="6" creationId="{D15C0CC3-90C2-4456-BA32-E9CD38A62852}"/>
          </ac:picMkLst>
        </pc:picChg>
        <pc:picChg chg="del">
          <ac:chgData name="Ahmed, Turab (Cognizant)" userId="57034c97-ae12-4f24-9bec-916e0bec6440" providerId="ADAL" clId="{28C1D5EE-185F-4949-A76B-E6D9D5E243D0}" dt="2021-10-21T07:35:09.325" v="2064" actId="478"/>
          <ac:picMkLst>
            <pc:docMk/>
            <pc:sldMk cId="562092802" sldId="264"/>
            <ac:picMk id="12" creationId="{A4EB84B1-E980-44F1-8802-47393049E2F7}"/>
          </ac:picMkLst>
        </pc:picChg>
        <pc:picChg chg="del">
          <ac:chgData name="Ahmed, Turab (Cognizant)" userId="57034c97-ae12-4f24-9bec-916e0bec6440" providerId="ADAL" clId="{28C1D5EE-185F-4949-A76B-E6D9D5E243D0}" dt="2021-10-21T07:35:07.737" v="2063" actId="478"/>
          <ac:picMkLst>
            <pc:docMk/>
            <pc:sldMk cId="562092802" sldId="264"/>
            <ac:picMk id="14" creationId="{E3A5BA03-13FE-49BE-BDEF-7E2B07513063}"/>
          </ac:picMkLst>
        </pc:picChg>
      </pc:sldChg>
      <pc:sldChg chg="del">
        <pc:chgData name="Ahmed, Turab (Cognizant)" userId="57034c97-ae12-4f24-9bec-916e0bec6440" providerId="ADAL" clId="{28C1D5EE-185F-4949-A76B-E6D9D5E243D0}" dt="2021-10-21T07:39:39.227" v="2221" actId="2696"/>
        <pc:sldMkLst>
          <pc:docMk/>
          <pc:sldMk cId="1012701464" sldId="265"/>
        </pc:sldMkLst>
      </pc:sldChg>
      <pc:sldChg chg="del">
        <pc:chgData name="Ahmed, Turab (Cognizant)" userId="57034c97-ae12-4f24-9bec-916e0bec6440" providerId="ADAL" clId="{28C1D5EE-185F-4949-A76B-E6D9D5E243D0}" dt="2021-10-21T07:39:42.635" v="2222" actId="2696"/>
        <pc:sldMkLst>
          <pc:docMk/>
          <pc:sldMk cId="2571476106" sldId="266"/>
        </pc:sldMkLst>
      </pc:sldChg>
      <pc:sldChg chg="del">
        <pc:chgData name="Ahmed, Turab (Cognizant)" userId="57034c97-ae12-4f24-9bec-916e0bec6440" providerId="ADAL" clId="{28C1D5EE-185F-4949-A76B-E6D9D5E243D0}" dt="2021-10-21T07:39:46.051" v="2223" actId="2696"/>
        <pc:sldMkLst>
          <pc:docMk/>
          <pc:sldMk cId="2108391882" sldId="267"/>
        </pc:sldMkLst>
      </pc:sldChg>
      <pc:sldChg chg="del">
        <pc:chgData name="Ahmed, Turab (Cognizant)" userId="57034c97-ae12-4f24-9bec-916e0bec6440" providerId="ADAL" clId="{28C1D5EE-185F-4949-A76B-E6D9D5E243D0}" dt="2021-10-21T07:39:49.116" v="2224" actId="2696"/>
        <pc:sldMkLst>
          <pc:docMk/>
          <pc:sldMk cId="1528075730" sldId="268"/>
        </pc:sldMkLst>
      </pc:sldChg>
      <pc:sldChg chg="del">
        <pc:chgData name="Ahmed, Turab (Cognizant)" userId="57034c97-ae12-4f24-9bec-916e0bec6440" providerId="ADAL" clId="{28C1D5EE-185F-4949-A76B-E6D9D5E243D0}" dt="2021-10-21T07:39:50.916" v="2225" actId="2696"/>
        <pc:sldMkLst>
          <pc:docMk/>
          <pc:sldMk cId="2593148332" sldId="269"/>
        </pc:sldMkLst>
      </pc:sldChg>
      <pc:sldChg chg="del">
        <pc:chgData name="Ahmed, Turab (Cognizant)" userId="57034c97-ae12-4f24-9bec-916e0bec6440" providerId="ADAL" clId="{28C1D5EE-185F-4949-A76B-E6D9D5E243D0}" dt="2021-10-21T07:39:53.548" v="2226" actId="2696"/>
        <pc:sldMkLst>
          <pc:docMk/>
          <pc:sldMk cId="2626742662" sldId="270"/>
        </pc:sldMkLst>
      </pc:sldChg>
      <pc:sldChg chg="addSp delSp modSp del mod chgLayout">
        <pc:chgData name="Ahmed, Turab (Cognizant)" userId="57034c97-ae12-4f24-9bec-916e0bec6440" providerId="ADAL" clId="{28C1D5EE-185F-4949-A76B-E6D9D5E243D0}" dt="2021-10-21T07:40:00.344" v="2229" actId="2696"/>
        <pc:sldMkLst>
          <pc:docMk/>
          <pc:sldMk cId="39303622" sldId="271"/>
        </pc:sldMkLst>
        <pc:spChg chg="mod ord">
          <ac:chgData name="Ahmed, Turab (Cognizant)" userId="57034c97-ae12-4f24-9bec-916e0bec6440" providerId="ADAL" clId="{28C1D5EE-185F-4949-A76B-E6D9D5E243D0}" dt="2021-10-21T07:39:56.002" v="2227" actId="6264"/>
          <ac:spMkLst>
            <pc:docMk/>
            <pc:sldMk cId="39303622" sldId="271"/>
            <ac:spMk id="2" creationId="{A56B2CEC-AA4F-4F1F-9651-0420BCB4C1D2}"/>
          </ac:spMkLst>
        </pc:spChg>
        <pc:spChg chg="del">
          <ac:chgData name="Ahmed, Turab (Cognizant)" userId="57034c97-ae12-4f24-9bec-916e0bec6440" providerId="ADAL" clId="{28C1D5EE-185F-4949-A76B-E6D9D5E243D0}" dt="2021-10-21T07:39:56.002" v="2227" actId="6264"/>
          <ac:spMkLst>
            <pc:docMk/>
            <pc:sldMk cId="39303622" sldId="271"/>
            <ac:spMk id="3" creationId="{9EE14B3D-F929-463E-B7F7-FC9F21285BAE}"/>
          </ac:spMkLst>
        </pc:spChg>
        <pc:spChg chg="add del mod">
          <ac:chgData name="Ahmed, Turab (Cognizant)" userId="57034c97-ae12-4f24-9bec-916e0bec6440" providerId="ADAL" clId="{28C1D5EE-185F-4949-A76B-E6D9D5E243D0}" dt="2021-10-21T07:39:56.002" v="2227" actId="6264"/>
          <ac:spMkLst>
            <pc:docMk/>
            <pc:sldMk cId="39303622" sldId="271"/>
            <ac:spMk id="4" creationId="{DDC55ACE-CD53-4156-B2D2-E560EFE28694}"/>
          </ac:spMkLst>
        </pc:spChg>
        <pc:spChg chg="add mod ord">
          <ac:chgData name="Ahmed, Turab (Cognizant)" userId="57034c97-ae12-4f24-9bec-916e0bec6440" providerId="ADAL" clId="{28C1D5EE-185F-4949-A76B-E6D9D5E243D0}" dt="2021-10-21T07:39:56.002" v="2227" actId="6264"/>
          <ac:spMkLst>
            <pc:docMk/>
            <pc:sldMk cId="39303622" sldId="271"/>
            <ac:spMk id="7" creationId="{02DD9790-904A-4C2A-B402-1CF2CC5DA60B}"/>
          </ac:spMkLst>
        </pc:spChg>
      </pc:sldChg>
      <pc:sldChg chg="del">
        <pc:chgData name="Ahmed, Turab (Cognizant)" userId="57034c97-ae12-4f24-9bec-916e0bec6440" providerId="ADAL" clId="{28C1D5EE-185F-4949-A76B-E6D9D5E243D0}" dt="2021-10-21T07:40:04.963" v="2231" actId="2696"/>
        <pc:sldMkLst>
          <pc:docMk/>
          <pc:sldMk cId="3663166894" sldId="272"/>
        </pc:sldMkLst>
      </pc:sldChg>
      <pc:sldChg chg="del">
        <pc:chgData name="Ahmed, Turab (Cognizant)" userId="57034c97-ae12-4f24-9bec-916e0bec6440" providerId="ADAL" clId="{28C1D5EE-185F-4949-A76B-E6D9D5E243D0}" dt="2021-10-21T07:40:07.477" v="2232" actId="2696"/>
        <pc:sldMkLst>
          <pc:docMk/>
          <pc:sldMk cId="2104437193" sldId="273"/>
        </pc:sldMkLst>
      </pc:sldChg>
      <pc:sldChg chg="del">
        <pc:chgData name="Ahmed, Turab (Cognizant)" userId="57034c97-ae12-4f24-9bec-916e0bec6440" providerId="ADAL" clId="{28C1D5EE-185F-4949-A76B-E6D9D5E243D0}" dt="2021-10-21T07:40:09.932" v="2233" actId="2696"/>
        <pc:sldMkLst>
          <pc:docMk/>
          <pc:sldMk cId="156815640" sldId="274"/>
        </pc:sldMkLst>
      </pc:sldChg>
      <pc:sldChg chg="del">
        <pc:chgData name="Ahmed, Turab (Cognizant)" userId="57034c97-ae12-4f24-9bec-916e0bec6440" providerId="ADAL" clId="{28C1D5EE-185F-4949-A76B-E6D9D5E243D0}" dt="2021-10-21T07:40:12.067" v="2234" actId="2696"/>
        <pc:sldMkLst>
          <pc:docMk/>
          <pc:sldMk cId="3165716386" sldId="275"/>
        </pc:sldMkLst>
      </pc:sldChg>
      <pc:sldChg chg="addSp delSp modSp mod">
        <pc:chgData name="Ahmed, Turab (Cognizant)" userId="57034c97-ae12-4f24-9bec-916e0bec6440" providerId="ADAL" clId="{28C1D5EE-185F-4949-A76B-E6D9D5E243D0}" dt="2021-10-21T11:50:46.322" v="6132" actId="14100"/>
        <pc:sldMkLst>
          <pc:docMk/>
          <pc:sldMk cId="1181366400" sldId="276"/>
        </pc:sldMkLst>
        <pc:spChg chg="mod">
          <ac:chgData name="Ahmed, Turab (Cognizant)" userId="57034c97-ae12-4f24-9bec-916e0bec6440" providerId="ADAL" clId="{28C1D5EE-185F-4949-A76B-E6D9D5E243D0}" dt="2021-10-21T03:17:50.808" v="616" actId="20577"/>
          <ac:spMkLst>
            <pc:docMk/>
            <pc:sldMk cId="1181366400" sldId="276"/>
            <ac:spMk id="2" creationId="{961FB0B5-2345-4A16-BECD-5CC0A027C68C}"/>
          </ac:spMkLst>
        </pc:spChg>
        <pc:spChg chg="mod">
          <ac:chgData name="Ahmed, Turab (Cognizant)" userId="57034c97-ae12-4f24-9bec-916e0bec6440" providerId="ADAL" clId="{28C1D5EE-185F-4949-A76B-E6D9D5E243D0}" dt="2021-10-21T11:50:46.322" v="6132" actId="14100"/>
          <ac:spMkLst>
            <pc:docMk/>
            <pc:sldMk cId="1181366400" sldId="276"/>
            <ac:spMk id="3" creationId="{143CB58A-8114-4070-A322-AF31F1AB56E0}"/>
          </ac:spMkLst>
        </pc:spChg>
        <pc:spChg chg="del mod">
          <ac:chgData name="Ahmed, Turab (Cognizant)" userId="57034c97-ae12-4f24-9bec-916e0bec6440" providerId="ADAL" clId="{28C1D5EE-185F-4949-A76B-E6D9D5E243D0}" dt="2021-10-20T08:54:47.540" v="294" actId="478"/>
          <ac:spMkLst>
            <pc:docMk/>
            <pc:sldMk cId="1181366400" sldId="276"/>
            <ac:spMk id="8" creationId="{3B8A8DD6-18F7-4356-BC21-E37A89AC6B53}"/>
          </ac:spMkLst>
        </pc:spChg>
        <pc:spChg chg="del">
          <ac:chgData name="Ahmed, Turab (Cognizant)" userId="57034c97-ae12-4f24-9bec-916e0bec6440" providerId="ADAL" clId="{28C1D5EE-185F-4949-A76B-E6D9D5E243D0}" dt="2021-10-20T08:54:44.981" v="293" actId="478"/>
          <ac:spMkLst>
            <pc:docMk/>
            <pc:sldMk cId="1181366400" sldId="276"/>
            <ac:spMk id="9" creationId="{1CB9E4CB-A854-420A-88DC-01EEC1F4D09D}"/>
          </ac:spMkLst>
        </pc:spChg>
        <pc:picChg chg="del">
          <ac:chgData name="Ahmed, Turab (Cognizant)" userId="57034c97-ae12-4f24-9bec-916e0bec6440" providerId="ADAL" clId="{28C1D5EE-185F-4949-A76B-E6D9D5E243D0}" dt="2021-10-20T08:54:39.030" v="290" actId="478"/>
          <ac:picMkLst>
            <pc:docMk/>
            <pc:sldMk cId="1181366400" sldId="276"/>
            <ac:picMk id="5" creationId="{CA743EE3-757C-4539-A1D1-3849522C871E}"/>
          </ac:picMkLst>
        </pc:picChg>
        <pc:picChg chg="add mod modCrop">
          <ac:chgData name="Ahmed, Turab (Cognizant)" userId="57034c97-ae12-4f24-9bec-916e0bec6440" providerId="ADAL" clId="{28C1D5EE-185F-4949-A76B-E6D9D5E243D0}" dt="2021-10-21T11:50:34.041" v="6130" actId="1076"/>
          <ac:picMkLst>
            <pc:docMk/>
            <pc:sldMk cId="1181366400" sldId="276"/>
            <ac:picMk id="6" creationId="{6BC8FEE4-3D9E-4448-9050-0FFA1351E1FF}"/>
          </ac:picMkLst>
        </pc:picChg>
        <pc:picChg chg="del">
          <ac:chgData name="Ahmed, Turab (Cognizant)" userId="57034c97-ae12-4f24-9bec-916e0bec6440" providerId="ADAL" clId="{28C1D5EE-185F-4949-A76B-E6D9D5E243D0}" dt="2021-10-20T08:54:43.052" v="292" actId="478"/>
          <ac:picMkLst>
            <pc:docMk/>
            <pc:sldMk cId="1181366400" sldId="276"/>
            <ac:picMk id="7" creationId="{DFA28A24-C5CE-4BD7-91E3-51039716957E}"/>
          </ac:picMkLst>
        </pc:picChg>
      </pc:sldChg>
      <pc:sldChg chg="modSp del mod">
        <pc:chgData name="Ahmed, Turab (Cognizant)" userId="57034c97-ae12-4f24-9bec-916e0bec6440" providerId="ADAL" clId="{28C1D5EE-185F-4949-A76B-E6D9D5E243D0}" dt="2021-10-21T05:08:05.885" v="1471" actId="2696"/>
        <pc:sldMkLst>
          <pc:docMk/>
          <pc:sldMk cId="2675687269" sldId="277"/>
        </pc:sldMkLst>
        <pc:spChg chg="mod">
          <ac:chgData name="Ahmed, Turab (Cognizant)" userId="57034c97-ae12-4f24-9bec-916e0bec6440" providerId="ADAL" clId="{28C1D5EE-185F-4949-A76B-E6D9D5E243D0}" dt="2021-10-21T05:07:49.008" v="1469" actId="20577"/>
          <ac:spMkLst>
            <pc:docMk/>
            <pc:sldMk cId="2675687269" sldId="277"/>
            <ac:spMk id="8" creationId="{71C02F54-AADE-46E8-83C3-E1EB049D2A2A}"/>
          </ac:spMkLst>
        </pc:spChg>
      </pc:sldChg>
      <pc:sldChg chg="addSp modSp new mod">
        <pc:chgData name="Ahmed, Turab (Cognizant)" userId="57034c97-ae12-4f24-9bec-916e0bec6440" providerId="ADAL" clId="{28C1D5EE-185F-4949-A76B-E6D9D5E243D0}" dt="2021-10-21T07:34:21.794" v="2062" actId="14100"/>
        <pc:sldMkLst>
          <pc:docMk/>
          <pc:sldMk cId="33390928" sldId="278"/>
        </pc:sldMkLst>
        <pc:spChg chg="mod">
          <ac:chgData name="Ahmed, Turab (Cognizant)" userId="57034c97-ae12-4f24-9bec-916e0bec6440" providerId="ADAL" clId="{28C1D5EE-185F-4949-A76B-E6D9D5E243D0}" dt="2021-10-21T05:08:11.720" v="1490" actId="20577"/>
          <ac:spMkLst>
            <pc:docMk/>
            <pc:sldMk cId="33390928" sldId="278"/>
            <ac:spMk id="2" creationId="{3208BDBE-06F8-4A53-9C24-3969C51C8CF0}"/>
          </ac:spMkLst>
        </pc:spChg>
        <pc:spChg chg="mod">
          <ac:chgData name="Ahmed, Turab (Cognizant)" userId="57034c97-ae12-4f24-9bec-916e0bec6440" providerId="ADAL" clId="{28C1D5EE-185F-4949-A76B-E6D9D5E243D0}" dt="2021-10-21T07:33:51.135" v="2055" actId="20577"/>
          <ac:spMkLst>
            <pc:docMk/>
            <pc:sldMk cId="33390928" sldId="278"/>
            <ac:spMk id="3" creationId="{28AFBBE3-038F-44CC-B1A6-99B471B21323}"/>
          </ac:spMkLst>
        </pc:spChg>
        <pc:picChg chg="add mod">
          <ac:chgData name="Ahmed, Turab (Cognizant)" userId="57034c97-ae12-4f24-9bec-916e0bec6440" providerId="ADAL" clId="{28C1D5EE-185F-4949-A76B-E6D9D5E243D0}" dt="2021-10-21T07:31:42.323" v="1778" actId="14100"/>
          <ac:picMkLst>
            <pc:docMk/>
            <pc:sldMk cId="33390928" sldId="278"/>
            <ac:picMk id="4" creationId="{4700B4F7-497A-4E4F-B04F-EAE9B6D2EDCF}"/>
          </ac:picMkLst>
        </pc:picChg>
        <pc:picChg chg="add mod">
          <ac:chgData name="Ahmed, Turab (Cognizant)" userId="57034c97-ae12-4f24-9bec-916e0bec6440" providerId="ADAL" clId="{28C1D5EE-185F-4949-A76B-E6D9D5E243D0}" dt="2021-10-21T07:32:41.619" v="1856" actId="1076"/>
          <ac:picMkLst>
            <pc:docMk/>
            <pc:sldMk cId="33390928" sldId="278"/>
            <ac:picMk id="6" creationId="{182979F8-A162-4D03-A711-5551B44BF724}"/>
          </ac:picMkLst>
        </pc:picChg>
        <pc:picChg chg="add mod">
          <ac:chgData name="Ahmed, Turab (Cognizant)" userId="57034c97-ae12-4f24-9bec-916e0bec6440" providerId="ADAL" clId="{28C1D5EE-185F-4949-A76B-E6D9D5E243D0}" dt="2021-10-21T07:33:04.107" v="1861" actId="1076"/>
          <ac:picMkLst>
            <pc:docMk/>
            <pc:sldMk cId="33390928" sldId="278"/>
            <ac:picMk id="8" creationId="{2B475AC7-74AE-4DA9-AF1C-8350D5C02E02}"/>
          </ac:picMkLst>
        </pc:picChg>
        <pc:picChg chg="add mod">
          <ac:chgData name="Ahmed, Turab (Cognizant)" userId="57034c97-ae12-4f24-9bec-916e0bec6440" providerId="ADAL" clId="{28C1D5EE-185F-4949-A76B-E6D9D5E243D0}" dt="2021-10-21T07:34:21.794" v="2062" actId="14100"/>
          <ac:picMkLst>
            <pc:docMk/>
            <pc:sldMk cId="33390928" sldId="278"/>
            <ac:picMk id="10" creationId="{8FBA48F7-5A89-4F56-95BA-26CB6B9FBCAC}"/>
          </ac:picMkLst>
        </pc:picChg>
      </pc:sldChg>
      <pc:sldChg chg="addSp delSp modSp new mod">
        <pc:chgData name="Ahmed, Turab (Cognizant)" userId="57034c97-ae12-4f24-9bec-916e0bec6440" providerId="ADAL" clId="{28C1D5EE-185F-4949-A76B-E6D9D5E243D0}" dt="2021-10-21T07:39:23.811" v="2220" actId="14100"/>
        <pc:sldMkLst>
          <pc:docMk/>
          <pc:sldMk cId="1640980423" sldId="279"/>
        </pc:sldMkLst>
        <pc:spChg chg="mod">
          <ac:chgData name="Ahmed, Turab (Cognizant)" userId="57034c97-ae12-4f24-9bec-916e0bec6440" providerId="ADAL" clId="{28C1D5EE-185F-4949-A76B-E6D9D5E243D0}" dt="2021-10-21T07:38:52.499" v="2216" actId="20577"/>
          <ac:spMkLst>
            <pc:docMk/>
            <pc:sldMk cId="1640980423" sldId="279"/>
            <ac:spMk id="3" creationId="{CA15D786-8C25-42A2-996E-94F96606CB06}"/>
          </ac:spMkLst>
        </pc:spChg>
        <pc:picChg chg="add del mod">
          <ac:chgData name="Ahmed, Turab (Cognizant)" userId="57034c97-ae12-4f24-9bec-916e0bec6440" providerId="ADAL" clId="{28C1D5EE-185F-4949-A76B-E6D9D5E243D0}" dt="2021-10-21T07:38:04.298" v="2176" actId="478"/>
          <ac:picMkLst>
            <pc:docMk/>
            <pc:sldMk cId="1640980423" sldId="279"/>
            <ac:picMk id="5" creationId="{64345037-18CC-4C33-9742-4047C8B6C10F}"/>
          </ac:picMkLst>
        </pc:picChg>
        <pc:picChg chg="add mod">
          <ac:chgData name="Ahmed, Turab (Cognizant)" userId="57034c97-ae12-4f24-9bec-916e0bec6440" providerId="ADAL" clId="{28C1D5EE-185F-4949-A76B-E6D9D5E243D0}" dt="2021-10-21T07:39:18.827" v="2219" actId="14100"/>
          <ac:picMkLst>
            <pc:docMk/>
            <pc:sldMk cId="1640980423" sldId="279"/>
            <ac:picMk id="7" creationId="{380AAC5A-0A94-4A26-9928-87E2667389C1}"/>
          </ac:picMkLst>
        </pc:picChg>
        <pc:picChg chg="add mod">
          <ac:chgData name="Ahmed, Turab (Cognizant)" userId="57034c97-ae12-4f24-9bec-916e0bec6440" providerId="ADAL" clId="{28C1D5EE-185F-4949-A76B-E6D9D5E243D0}" dt="2021-10-21T07:39:23.811" v="2220" actId="14100"/>
          <ac:picMkLst>
            <pc:docMk/>
            <pc:sldMk cId="1640980423" sldId="279"/>
            <ac:picMk id="9" creationId="{4BF0D148-5131-405E-A5A5-8E435C371496}"/>
          </ac:picMkLst>
        </pc:picChg>
      </pc:sldChg>
      <pc:sldChg chg="addSp modSp new mod">
        <pc:chgData name="Ahmed, Turab (Cognizant)" userId="57034c97-ae12-4f24-9bec-916e0bec6440" providerId="ADAL" clId="{28C1D5EE-185F-4949-A76B-E6D9D5E243D0}" dt="2021-10-21T09:35:30.399" v="2952" actId="1076"/>
        <pc:sldMkLst>
          <pc:docMk/>
          <pc:sldMk cId="1736565391" sldId="280"/>
        </pc:sldMkLst>
        <pc:spChg chg="mod">
          <ac:chgData name="Ahmed, Turab (Cognizant)" userId="57034c97-ae12-4f24-9bec-916e0bec6440" providerId="ADAL" clId="{28C1D5EE-185F-4949-A76B-E6D9D5E243D0}" dt="2021-10-21T07:40:59.153" v="2251" actId="20577"/>
          <ac:spMkLst>
            <pc:docMk/>
            <pc:sldMk cId="1736565391" sldId="280"/>
            <ac:spMk id="2" creationId="{EB6D9459-E21D-4F7A-BEE7-D972B5E8822A}"/>
          </ac:spMkLst>
        </pc:spChg>
        <pc:spChg chg="mod">
          <ac:chgData name="Ahmed, Turab (Cognizant)" userId="57034c97-ae12-4f24-9bec-916e0bec6440" providerId="ADAL" clId="{28C1D5EE-185F-4949-A76B-E6D9D5E243D0}" dt="2021-10-21T07:43:59.368" v="2475" actId="20577"/>
          <ac:spMkLst>
            <pc:docMk/>
            <pc:sldMk cId="1736565391" sldId="280"/>
            <ac:spMk id="3" creationId="{C7A5AC9C-AE97-4D86-978E-495607589875}"/>
          </ac:spMkLst>
        </pc:spChg>
        <pc:picChg chg="add mod">
          <ac:chgData name="Ahmed, Turab (Cognizant)" userId="57034c97-ae12-4f24-9bec-916e0bec6440" providerId="ADAL" clId="{28C1D5EE-185F-4949-A76B-E6D9D5E243D0}" dt="2021-10-21T07:42:40.427" v="2391" actId="14100"/>
          <ac:picMkLst>
            <pc:docMk/>
            <pc:sldMk cId="1736565391" sldId="280"/>
            <ac:picMk id="4" creationId="{B88BB296-B585-4F46-B720-FD7BC5F0B6D5}"/>
          </ac:picMkLst>
        </pc:picChg>
        <pc:picChg chg="add mod">
          <ac:chgData name="Ahmed, Turab (Cognizant)" userId="57034c97-ae12-4f24-9bec-916e0bec6440" providerId="ADAL" clId="{28C1D5EE-185F-4949-A76B-E6D9D5E243D0}" dt="2021-10-21T07:44:57.530" v="2489" actId="14100"/>
          <ac:picMkLst>
            <pc:docMk/>
            <pc:sldMk cId="1736565391" sldId="280"/>
            <ac:picMk id="6" creationId="{1B176231-9F20-48FB-B7F3-3036BF3FE15C}"/>
          </ac:picMkLst>
        </pc:picChg>
        <pc:picChg chg="add mod">
          <ac:chgData name="Ahmed, Turab (Cognizant)" userId="57034c97-ae12-4f24-9bec-916e0bec6440" providerId="ADAL" clId="{28C1D5EE-185F-4949-A76B-E6D9D5E243D0}" dt="2021-10-21T07:45:07.642" v="2491" actId="14100"/>
          <ac:picMkLst>
            <pc:docMk/>
            <pc:sldMk cId="1736565391" sldId="280"/>
            <ac:picMk id="8" creationId="{24EC5003-F9D0-47F2-B615-F28F6D0CE559}"/>
          </ac:picMkLst>
        </pc:picChg>
        <pc:picChg chg="add mod">
          <ac:chgData name="Ahmed, Turab (Cognizant)" userId="57034c97-ae12-4f24-9bec-916e0bec6440" providerId="ADAL" clId="{28C1D5EE-185F-4949-A76B-E6D9D5E243D0}" dt="2021-10-21T09:35:30.399" v="2952" actId="1076"/>
          <ac:picMkLst>
            <pc:docMk/>
            <pc:sldMk cId="1736565391" sldId="280"/>
            <ac:picMk id="9" creationId="{5E2D996C-99A1-43AF-9793-F46B1B825D0F}"/>
          </ac:picMkLst>
        </pc:picChg>
      </pc:sldChg>
      <pc:sldChg chg="add del">
        <pc:chgData name="Ahmed, Turab (Cognizant)" userId="57034c97-ae12-4f24-9bec-916e0bec6440" providerId="ADAL" clId="{28C1D5EE-185F-4949-A76B-E6D9D5E243D0}" dt="2021-10-21T07:40:02.715" v="2230" actId="2696"/>
        <pc:sldMkLst>
          <pc:docMk/>
          <pc:sldMk cId="2011742165" sldId="280"/>
        </pc:sldMkLst>
      </pc:sldChg>
      <pc:sldChg chg="addSp modSp new mod">
        <pc:chgData name="Ahmed, Turab (Cognizant)" userId="57034c97-ae12-4f24-9bec-916e0bec6440" providerId="ADAL" clId="{28C1D5EE-185F-4949-A76B-E6D9D5E243D0}" dt="2021-10-21T07:48:02.691" v="2638" actId="20577"/>
        <pc:sldMkLst>
          <pc:docMk/>
          <pc:sldMk cId="1558684506" sldId="281"/>
        </pc:sldMkLst>
        <pc:spChg chg="mod">
          <ac:chgData name="Ahmed, Turab (Cognizant)" userId="57034c97-ae12-4f24-9bec-916e0bec6440" providerId="ADAL" clId="{28C1D5EE-185F-4949-A76B-E6D9D5E243D0}" dt="2021-10-21T07:48:02.691" v="2638" actId="20577"/>
          <ac:spMkLst>
            <pc:docMk/>
            <pc:sldMk cId="1558684506" sldId="281"/>
            <ac:spMk id="3" creationId="{F19E2D58-EE5A-4B94-B23B-6983A0642EB4}"/>
          </ac:spMkLst>
        </pc:spChg>
        <pc:picChg chg="add mod">
          <ac:chgData name="Ahmed, Turab (Cognizant)" userId="57034c97-ae12-4f24-9bec-916e0bec6440" providerId="ADAL" clId="{28C1D5EE-185F-4949-A76B-E6D9D5E243D0}" dt="2021-10-21T07:47:44.771" v="2624" actId="1076"/>
          <ac:picMkLst>
            <pc:docMk/>
            <pc:sldMk cId="1558684506" sldId="281"/>
            <ac:picMk id="5" creationId="{AEC087F4-0EC6-45DE-A03D-D5FB638EA34E}"/>
          </ac:picMkLst>
        </pc:picChg>
        <pc:picChg chg="add mod">
          <ac:chgData name="Ahmed, Turab (Cognizant)" userId="57034c97-ae12-4f24-9bec-916e0bec6440" providerId="ADAL" clId="{28C1D5EE-185F-4949-A76B-E6D9D5E243D0}" dt="2021-10-21T07:47:53.611" v="2628" actId="14100"/>
          <ac:picMkLst>
            <pc:docMk/>
            <pc:sldMk cId="1558684506" sldId="281"/>
            <ac:picMk id="7" creationId="{503A5A13-7A22-4DB5-942A-A78C00CF1702}"/>
          </ac:picMkLst>
        </pc:picChg>
      </pc:sldChg>
      <pc:sldChg chg="addSp modSp new mod">
        <pc:chgData name="Ahmed, Turab (Cognizant)" userId="57034c97-ae12-4f24-9bec-916e0bec6440" providerId="ADAL" clId="{28C1D5EE-185F-4949-A76B-E6D9D5E243D0}" dt="2021-10-21T09:25:42.021" v="2857" actId="1076"/>
        <pc:sldMkLst>
          <pc:docMk/>
          <pc:sldMk cId="4184898154" sldId="282"/>
        </pc:sldMkLst>
        <pc:spChg chg="mod">
          <ac:chgData name="Ahmed, Turab (Cognizant)" userId="57034c97-ae12-4f24-9bec-916e0bec6440" providerId="ADAL" clId="{28C1D5EE-185F-4949-A76B-E6D9D5E243D0}" dt="2021-10-21T07:48:58.592" v="2672" actId="313"/>
          <ac:spMkLst>
            <pc:docMk/>
            <pc:sldMk cId="4184898154" sldId="282"/>
            <ac:spMk id="2" creationId="{4C600C55-E137-4397-847F-6070AEE03A18}"/>
          </ac:spMkLst>
        </pc:spChg>
        <pc:spChg chg="mod">
          <ac:chgData name="Ahmed, Turab (Cognizant)" userId="57034c97-ae12-4f24-9bec-916e0bec6440" providerId="ADAL" clId="{28C1D5EE-185F-4949-A76B-E6D9D5E243D0}" dt="2021-10-21T09:25:31.021" v="2854" actId="20577"/>
          <ac:spMkLst>
            <pc:docMk/>
            <pc:sldMk cId="4184898154" sldId="282"/>
            <ac:spMk id="3" creationId="{F4EC5FEA-0974-4228-B57A-45F4A8EBC87D}"/>
          </ac:spMkLst>
        </pc:spChg>
        <pc:picChg chg="add mod">
          <ac:chgData name="Ahmed, Turab (Cognizant)" userId="57034c97-ae12-4f24-9bec-916e0bec6440" providerId="ADAL" clId="{28C1D5EE-185F-4949-A76B-E6D9D5E243D0}" dt="2021-10-21T07:50:01.691" v="2745" actId="14100"/>
          <ac:picMkLst>
            <pc:docMk/>
            <pc:sldMk cId="4184898154" sldId="282"/>
            <ac:picMk id="4" creationId="{CDA4BA59-82EC-4F2B-9923-4F49B769B747}"/>
          </ac:picMkLst>
        </pc:picChg>
        <pc:picChg chg="add mod">
          <ac:chgData name="Ahmed, Turab (Cognizant)" userId="57034c97-ae12-4f24-9bec-916e0bec6440" providerId="ADAL" clId="{28C1D5EE-185F-4949-A76B-E6D9D5E243D0}" dt="2021-10-21T09:25:38.958" v="2856" actId="1076"/>
          <ac:picMkLst>
            <pc:docMk/>
            <pc:sldMk cId="4184898154" sldId="282"/>
            <ac:picMk id="6" creationId="{F03F8A1A-E3EF-44A5-9B27-CA2B9963DBA9}"/>
          </ac:picMkLst>
        </pc:picChg>
        <pc:picChg chg="add mod modCrop">
          <ac:chgData name="Ahmed, Turab (Cognizant)" userId="57034c97-ae12-4f24-9bec-916e0bec6440" providerId="ADAL" clId="{28C1D5EE-185F-4949-A76B-E6D9D5E243D0}" dt="2021-10-21T09:25:42.021" v="2857" actId="1076"/>
          <ac:picMkLst>
            <pc:docMk/>
            <pc:sldMk cId="4184898154" sldId="282"/>
            <ac:picMk id="8" creationId="{F316BB0D-0A00-45EF-99C5-D1B36CED896B}"/>
          </ac:picMkLst>
        </pc:picChg>
      </pc:sldChg>
      <pc:sldChg chg="addSp modSp new mod">
        <pc:chgData name="Ahmed, Turab (Cognizant)" userId="57034c97-ae12-4f24-9bec-916e0bec6440" providerId="ADAL" clId="{28C1D5EE-185F-4949-A76B-E6D9D5E243D0}" dt="2021-10-21T09:27:50.541" v="2874" actId="14100"/>
        <pc:sldMkLst>
          <pc:docMk/>
          <pc:sldMk cId="2206100744" sldId="283"/>
        </pc:sldMkLst>
        <pc:spChg chg="mod">
          <ac:chgData name="Ahmed, Turab (Cognizant)" userId="57034c97-ae12-4f24-9bec-916e0bec6440" providerId="ADAL" clId="{28C1D5EE-185F-4949-A76B-E6D9D5E243D0}" dt="2021-10-21T09:27:41.934" v="2870" actId="14100"/>
          <ac:spMkLst>
            <pc:docMk/>
            <pc:sldMk cId="2206100744" sldId="283"/>
            <ac:spMk id="3" creationId="{A2CD73C0-E97A-4692-8F87-D839C76CC1CB}"/>
          </ac:spMkLst>
        </pc:spChg>
        <pc:picChg chg="add mod">
          <ac:chgData name="Ahmed, Turab (Cognizant)" userId="57034c97-ae12-4f24-9bec-916e0bec6440" providerId="ADAL" clId="{28C1D5EE-185F-4949-A76B-E6D9D5E243D0}" dt="2021-10-21T09:27:50.541" v="2874" actId="14100"/>
          <ac:picMkLst>
            <pc:docMk/>
            <pc:sldMk cId="2206100744" sldId="283"/>
            <ac:picMk id="5" creationId="{666EFCBE-A955-4B1A-9BE7-2AB3A04C8EE4}"/>
          </ac:picMkLst>
        </pc:picChg>
        <pc:picChg chg="add mod">
          <ac:chgData name="Ahmed, Turab (Cognizant)" userId="57034c97-ae12-4f24-9bec-916e0bec6440" providerId="ADAL" clId="{28C1D5EE-185F-4949-A76B-E6D9D5E243D0}" dt="2021-10-21T09:27:47.622" v="2873" actId="1076"/>
          <ac:picMkLst>
            <pc:docMk/>
            <pc:sldMk cId="2206100744" sldId="283"/>
            <ac:picMk id="7" creationId="{4DBF4F41-027F-4792-AA58-290755EF00A1}"/>
          </ac:picMkLst>
        </pc:picChg>
      </pc:sldChg>
      <pc:sldChg chg="addSp modSp new mod">
        <pc:chgData name="Ahmed, Turab (Cognizant)" userId="57034c97-ae12-4f24-9bec-916e0bec6440" providerId="ADAL" clId="{28C1D5EE-185F-4949-A76B-E6D9D5E243D0}" dt="2021-10-21T09:43:05.626" v="3100" actId="20577"/>
        <pc:sldMkLst>
          <pc:docMk/>
          <pc:sldMk cId="1952378530" sldId="284"/>
        </pc:sldMkLst>
        <pc:spChg chg="mod">
          <ac:chgData name="Ahmed, Turab (Cognizant)" userId="57034c97-ae12-4f24-9bec-916e0bec6440" providerId="ADAL" clId="{28C1D5EE-185F-4949-A76B-E6D9D5E243D0}" dt="2021-10-21T09:28:38.362" v="2903" actId="20577"/>
          <ac:spMkLst>
            <pc:docMk/>
            <pc:sldMk cId="1952378530" sldId="284"/>
            <ac:spMk id="2" creationId="{27DF0B6B-0CD0-493D-B80F-B1285FC1BCBE}"/>
          </ac:spMkLst>
        </pc:spChg>
        <pc:spChg chg="mod">
          <ac:chgData name="Ahmed, Turab (Cognizant)" userId="57034c97-ae12-4f24-9bec-916e0bec6440" providerId="ADAL" clId="{28C1D5EE-185F-4949-A76B-E6D9D5E243D0}" dt="2021-10-21T09:43:05.626" v="3100" actId="20577"/>
          <ac:spMkLst>
            <pc:docMk/>
            <pc:sldMk cId="1952378530" sldId="284"/>
            <ac:spMk id="3" creationId="{D6202A0E-037C-4BEF-80D0-71CC5B1370B9}"/>
          </ac:spMkLst>
        </pc:spChg>
        <pc:picChg chg="add mod">
          <ac:chgData name="Ahmed, Turab (Cognizant)" userId="57034c97-ae12-4f24-9bec-916e0bec6440" providerId="ADAL" clId="{28C1D5EE-185F-4949-A76B-E6D9D5E243D0}" dt="2021-10-21T09:36:48.846" v="2986" actId="14100"/>
          <ac:picMkLst>
            <pc:docMk/>
            <pc:sldMk cId="1952378530" sldId="284"/>
            <ac:picMk id="4" creationId="{611207D6-781F-45F1-95E7-8814079AB289}"/>
          </ac:picMkLst>
        </pc:picChg>
        <pc:picChg chg="add mod">
          <ac:chgData name="Ahmed, Turab (Cognizant)" userId="57034c97-ae12-4f24-9bec-916e0bec6440" providerId="ADAL" clId="{28C1D5EE-185F-4949-A76B-E6D9D5E243D0}" dt="2021-10-21T09:35:53.335" v="2954" actId="1076"/>
          <ac:picMkLst>
            <pc:docMk/>
            <pc:sldMk cId="1952378530" sldId="284"/>
            <ac:picMk id="5" creationId="{E2DF4442-E1BE-4C6D-B431-8DCFAC985272}"/>
          </ac:picMkLst>
        </pc:picChg>
        <pc:picChg chg="add mod">
          <ac:chgData name="Ahmed, Turab (Cognizant)" userId="57034c97-ae12-4f24-9bec-916e0bec6440" providerId="ADAL" clId="{28C1D5EE-185F-4949-A76B-E6D9D5E243D0}" dt="2021-10-21T09:42:16.349" v="3028" actId="14100"/>
          <ac:picMkLst>
            <pc:docMk/>
            <pc:sldMk cId="1952378530" sldId="284"/>
            <ac:picMk id="7" creationId="{EAF96AEA-04DB-4F84-95EF-84F7654D93A1}"/>
          </ac:picMkLst>
        </pc:picChg>
        <pc:picChg chg="add mod modCrop">
          <ac:chgData name="Ahmed, Turab (Cognizant)" userId="57034c97-ae12-4f24-9bec-916e0bec6440" providerId="ADAL" clId="{28C1D5EE-185F-4949-A76B-E6D9D5E243D0}" dt="2021-10-21T09:42:42.678" v="3035" actId="14100"/>
          <ac:picMkLst>
            <pc:docMk/>
            <pc:sldMk cId="1952378530" sldId="284"/>
            <ac:picMk id="9" creationId="{EC2F2486-CC06-45F8-9278-39857A4FCA1D}"/>
          </ac:picMkLst>
        </pc:picChg>
      </pc:sldChg>
      <pc:sldChg chg="addSp modSp new mod">
        <pc:chgData name="Ahmed, Turab (Cognizant)" userId="57034c97-ae12-4f24-9bec-916e0bec6440" providerId="ADAL" clId="{28C1D5EE-185F-4949-A76B-E6D9D5E243D0}" dt="2021-10-21T09:43:53.318" v="3114" actId="14100"/>
        <pc:sldMkLst>
          <pc:docMk/>
          <pc:sldMk cId="3441588906" sldId="285"/>
        </pc:sldMkLst>
        <pc:spChg chg="mod">
          <ac:chgData name="Ahmed, Turab (Cognizant)" userId="57034c97-ae12-4f24-9bec-916e0bec6440" providerId="ADAL" clId="{28C1D5EE-185F-4949-A76B-E6D9D5E243D0}" dt="2021-10-21T09:43:44.485" v="3110" actId="14100"/>
          <ac:spMkLst>
            <pc:docMk/>
            <pc:sldMk cId="3441588906" sldId="285"/>
            <ac:spMk id="3" creationId="{A16220E7-1A9E-4DF7-8020-7C69D5D76D9A}"/>
          </ac:spMkLst>
        </pc:spChg>
        <pc:picChg chg="add mod">
          <ac:chgData name="Ahmed, Turab (Cognizant)" userId="57034c97-ae12-4f24-9bec-916e0bec6440" providerId="ADAL" clId="{28C1D5EE-185F-4949-A76B-E6D9D5E243D0}" dt="2021-10-21T09:43:26.918" v="3106" actId="14100"/>
          <ac:picMkLst>
            <pc:docMk/>
            <pc:sldMk cId="3441588906" sldId="285"/>
            <ac:picMk id="5" creationId="{18D00919-9A7D-4CAE-9E15-29BB9ADCC2CB}"/>
          </ac:picMkLst>
        </pc:picChg>
        <pc:picChg chg="add mod">
          <ac:chgData name="Ahmed, Turab (Cognizant)" userId="57034c97-ae12-4f24-9bec-916e0bec6440" providerId="ADAL" clId="{28C1D5EE-185F-4949-A76B-E6D9D5E243D0}" dt="2021-10-21T09:43:53.318" v="3114" actId="14100"/>
          <ac:picMkLst>
            <pc:docMk/>
            <pc:sldMk cId="3441588906" sldId="285"/>
            <ac:picMk id="7" creationId="{C0017B39-AEB6-43D8-A702-4D4A79393F16}"/>
          </ac:picMkLst>
        </pc:picChg>
      </pc:sldChg>
      <pc:sldChg chg="addSp modSp new mod">
        <pc:chgData name="Ahmed, Turab (Cognizant)" userId="57034c97-ae12-4f24-9bec-916e0bec6440" providerId="ADAL" clId="{28C1D5EE-185F-4949-A76B-E6D9D5E243D0}" dt="2021-10-21T09:48:52.694" v="3285" actId="1076"/>
        <pc:sldMkLst>
          <pc:docMk/>
          <pc:sldMk cId="4240065884" sldId="286"/>
        </pc:sldMkLst>
        <pc:spChg chg="mod">
          <ac:chgData name="Ahmed, Turab (Cognizant)" userId="57034c97-ae12-4f24-9bec-916e0bec6440" providerId="ADAL" clId="{28C1D5EE-185F-4949-A76B-E6D9D5E243D0}" dt="2021-10-21T09:44:23.854" v="3128" actId="20577"/>
          <ac:spMkLst>
            <pc:docMk/>
            <pc:sldMk cId="4240065884" sldId="286"/>
            <ac:spMk id="2" creationId="{D75E6F7F-6D64-4BD8-9FFD-207293D83531}"/>
          </ac:spMkLst>
        </pc:spChg>
        <pc:spChg chg="mod">
          <ac:chgData name="Ahmed, Turab (Cognizant)" userId="57034c97-ae12-4f24-9bec-916e0bec6440" providerId="ADAL" clId="{28C1D5EE-185F-4949-A76B-E6D9D5E243D0}" dt="2021-10-21T09:48:26.093" v="3278" actId="20577"/>
          <ac:spMkLst>
            <pc:docMk/>
            <pc:sldMk cId="4240065884" sldId="286"/>
            <ac:spMk id="3" creationId="{80C6146C-5FC5-4688-B753-45D736BE0333}"/>
          </ac:spMkLst>
        </pc:spChg>
        <pc:picChg chg="add mod">
          <ac:chgData name="Ahmed, Turab (Cognizant)" userId="57034c97-ae12-4f24-9bec-916e0bec6440" providerId="ADAL" clId="{28C1D5EE-185F-4949-A76B-E6D9D5E243D0}" dt="2021-10-21T09:46:27.325" v="3190" actId="14100"/>
          <ac:picMkLst>
            <pc:docMk/>
            <pc:sldMk cId="4240065884" sldId="286"/>
            <ac:picMk id="4" creationId="{94C35851-AF87-4825-A678-1CFEF3F4120D}"/>
          </ac:picMkLst>
        </pc:picChg>
        <pc:picChg chg="add mod">
          <ac:chgData name="Ahmed, Turab (Cognizant)" userId="57034c97-ae12-4f24-9bec-916e0bec6440" providerId="ADAL" clId="{28C1D5EE-185F-4949-A76B-E6D9D5E243D0}" dt="2021-10-21T09:46:08.510" v="3189" actId="1076"/>
          <ac:picMkLst>
            <pc:docMk/>
            <pc:sldMk cId="4240065884" sldId="286"/>
            <ac:picMk id="5" creationId="{79B15BB2-F0BD-4575-BEF4-6FF8C2D22A00}"/>
          </ac:picMkLst>
        </pc:picChg>
        <pc:picChg chg="add mod modCrop">
          <ac:chgData name="Ahmed, Turab (Cognizant)" userId="57034c97-ae12-4f24-9bec-916e0bec6440" providerId="ADAL" clId="{28C1D5EE-185F-4949-A76B-E6D9D5E243D0}" dt="2021-10-21T09:48:02.829" v="3199" actId="14100"/>
          <ac:picMkLst>
            <pc:docMk/>
            <pc:sldMk cId="4240065884" sldId="286"/>
            <ac:picMk id="7" creationId="{F405CC45-0251-40C4-AF3E-E49186FC35D6}"/>
          </ac:picMkLst>
        </pc:picChg>
        <pc:picChg chg="add mod">
          <ac:chgData name="Ahmed, Turab (Cognizant)" userId="57034c97-ae12-4f24-9bec-916e0bec6440" providerId="ADAL" clId="{28C1D5EE-185F-4949-A76B-E6D9D5E243D0}" dt="2021-10-21T09:48:52.694" v="3285" actId="1076"/>
          <ac:picMkLst>
            <pc:docMk/>
            <pc:sldMk cId="4240065884" sldId="286"/>
            <ac:picMk id="9" creationId="{C6944F56-EEBA-4855-B2D1-1024534511EE}"/>
          </ac:picMkLst>
        </pc:picChg>
      </pc:sldChg>
      <pc:sldChg chg="addSp modSp new mod">
        <pc:chgData name="Ahmed, Turab (Cognizant)" userId="57034c97-ae12-4f24-9bec-916e0bec6440" providerId="ADAL" clId="{28C1D5EE-185F-4949-A76B-E6D9D5E243D0}" dt="2021-10-21T09:49:48.558" v="3301" actId="14100"/>
        <pc:sldMkLst>
          <pc:docMk/>
          <pc:sldMk cId="1055022698" sldId="287"/>
        </pc:sldMkLst>
        <pc:spChg chg="mod">
          <ac:chgData name="Ahmed, Turab (Cognizant)" userId="57034c97-ae12-4f24-9bec-916e0bec6440" providerId="ADAL" clId="{28C1D5EE-185F-4949-A76B-E6D9D5E243D0}" dt="2021-10-21T09:49:12.109" v="3287" actId="14100"/>
          <ac:spMkLst>
            <pc:docMk/>
            <pc:sldMk cId="1055022698" sldId="287"/>
            <ac:spMk id="3" creationId="{D2323D22-7E41-4605-A0FF-AE30FDCC8062}"/>
          </ac:spMkLst>
        </pc:spChg>
        <pc:picChg chg="add mod">
          <ac:chgData name="Ahmed, Turab (Cognizant)" userId="57034c97-ae12-4f24-9bec-916e0bec6440" providerId="ADAL" clId="{28C1D5EE-185F-4949-A76B-E6D9D5E243D0}" dt="2021-10-21T09:49:20.838" v="3292" actId="14100"/>
          <ac:picMkLst>
            <pc:docMk/>
            <pc:sldMk cId="1055022698" sldId="287"/>
            <ac:picMk id="5" creationId="{4A6B74C3-39BD-49FF-9580-0C39421AB05B}"/>
          </ac:picMkLst>
        </pc:picChg>
        <pc:picChg chg="add mod">
          <ac:chgData name="Ahmed, Turab (Cognizant)" userId="57034c97-ae12-4f24-9bec-916e0bec6440" providerId="ADAL" clId="{28C1D5EE-185F-4949-A76B-E6D9D5E243D0}" dt="2021-10-21T09:49:48.558" v="3301" actId="14100"/>
          <ac:picMkLst>
            <pc:docMk/>
            <pc:sldMk cId="1055022698" sldId="287"/>
            <ac:picMk id="7" creationId="{61B9B3DF-EA18-4389-98C8-FE605B4F7F8B}"/>
          </ac:picMkLst>
        </pc:picChg>
      </pc:sldChg>
      <pc:sldChg chg="addSp modSp new mod">
        <pc:chgData name="Ahmed, Turab (Cognizant)" userId="57034c97-ae12-4f24-9bec-916e0bec6440" providerId="ADAL" clId="{28C1D5EE-185F-4949-A76B-E6D9D5E243D0}" dt="2021-10-21T09:53:58.214" v="3463" actId="14100"/>
        <pc:sldMkLst>
          <pc:docMk/>
          <pc:sldMk cId="2914436024" sldId="288"/>
        </pc:sldMkLst>
        <pc:spChg chg="mod">
          <ac:chgData name="Ahmed, Turab (Cognizant)" userId="57034c97-ae12-4f24-9bec-916e0bec6440" providerId="ADAL" clId="{28C1D5EE-185F-4949-A76B-E6D9D5E243D0}" dt="2021-10-21T09:50:03.035" v="3322" actId="20577"/>
          <ac:spMkLst>
            <pc:docMk/>
            <pc:sldMk cId="2914436024" sldId="288"/>
            <ac:spMk id="2" creationId="{A22BA673-E88B-436C-B533-9C85B2C1C0DA}"/>
          </ac:spMkLst>
        </pc:spChg>
        <pc:spChg chg="mod">
          <ac:chgData name="Ahmed, Turab (Cognizant)" userId="57034c97-ae12-4f24-9bec-916e0bec6440" providerId="ADAL" clId="{28C1D5EE-185F-4949-A76B-E6D9D5E243D0}" dt="2021-10-21T09:53:38.772" v="3455" actId="20577"/>
          <ac:spMkLst>
            <pc:docMk/>
            <pc:sldMk cId="2914436024" sldId="288"/>
            <ac:spMk id="3" creationId="{E8FD0979-70C8-48B5-98BF-0587AAD70107}"/>
          </ac:spMkLst>
        </pc:spChg>
        <pc:picChg chg="add mod">
          <ac:chgData name="Ahmed, Turab (Cognizant)" userId="57034c97-ae12-4f24-9bec-916e0bec6440" providerId="ADAL" clId="{28C1D5EE-185F-4949-A76B-E6D9D5E243D0}" dt="2021-10-21T09:52:39.070" v="3373" actId="1076"/>
          <ac:picMkLst>
            <pc:docMk/>
            <pc:sldMk cId="2914436024" sldId="288"/>
            <ac:picMk id="4" creationId="{956664D3-9E61-45B4-878F-BC1776846A41}"/>
          </ac:picMkLst>
        </pc:picChg>
        <pc:picChg chg="add mod">
          <ac:chgData name="Ahmed, Turab (Cognizant)" userId="57034c97-ae12-4f24-9bec-916e0bec6440" providerId="ADAL" clId="{28C1D5EE-185F-4949-A76B-E6D9D5E243D0}" dt="2021-10-21T09:52:44.261" v="3376" actId="14100"/>
          <ac:picMkLst>
            <pc:docMk/>
            <pc:sldMk cId="2914436024" sldId="288"/>
            <ac:picMk id="5" creationId="{1918E8A6-1617-4174-9033-1AF77E3E4334}"/>
          </ac:picMkLst>
        </pc:picChg>
        <pc:picChg chg="add mod">
          <ac:chgData name="Ahmed, Turab (Cognizant)" userId="57034c97-ae12-4f24-9bec-916e0bec6440" providerId="ADAL" clId="{28C1D5EE-185F-4949-A76B-E6D9D5E243D0}" dt="2021-10-21T09:53:52.989" v="3461" actId="14100"/>
          <ac:picMkLst>
            <pc:docMk/>
            <pc:sldMk cId="2914436024" sldId="288"/>
            <ac:picMk id="7" creationId="{41E0872B-5833-4279-9B8F-7F5BEF8EA3BB}"/>
          </ac:picMkLst>
        </pc:picChg>
        <pc:picChg chg="add mod">
          <ac:chgData name="Ahmed, Turab (Cognizant)" userId="57034c97-ae12-4f24-9bec-916e0bec6440" providerId="ADAL" clId="{28C1D5EE-185F-4949-A76B-E6D9D5E243D0}" dt="2021-10-21T09:53:58.214" v="3463" actId="14100"/>
          <ac:picMkLst>
            <pc:docMk/>
            <pc:sldMk cId="2914436024" sldId="288"/>
            <ac:picMk id="9" creationId="{6023BE54-1BC2-42FC-A4C2-DFC836789369}"/>
          </ac:picMkLst>
        </pc:picChg>
      </pc:sldChg>
      <pc:sldChg chg="addSp delSp modSp new mod">
        <pc:chgData name="Ahmed, Turab (Cognizant)" userId="57034c97-ae12-4f24-9bec-916e0bec6440" providerId="ADAL" clId="{28C1D5EE-185F-4949-A76B-E6D9D5E243D0}" dt="2021-10-21T09:55:27.942" v="3489" actId="14100"/>
        <pc:sldMkLst>
          <pc:docMk/>
          <pc:sldMk cId="1847481250" sldId="289"/>
        </pc:sldMkLst>
        <pc:spChg chg="mod">
          <ac:chgData name="Ahmed, Turab (Cognizant)" userId="57034c97-ae12-4f24-9bec-916e0bec6440" providerId="ADAL" clId="{28C1D5EE-185F-4949-A76B-E6D9D5E243D0}" dt="2021-10-21T09:54:20.262" v="3467" actId="14100"/>
          <ac:spMkLst>
            <pc:docMk/>
            <pc:sldMk cId="1847481250" sldId="289"/>
            <ac:spMk id="3" creationId="{6EAF9640-715A-4B22-8E35-EA0E07DACC84}"/>
          </ac:spMkLst>
        </pc:spChg>
        <pc:picChg chg="add del mod">
          <ac:chgData name="Ahmed, Turab (Cognizant)" userId="57034c97-ae12-4f24-9bec-916e0bec6440" providerId="ADAL" clId="{28C1D5EE-185F-4949-A76B-E6D9D5E243D0}" dt="2021-10-21T09:55:04.209" v="3479" actId="478"/>
          <ac:picMkLst>
            <pc:docMk/>
            <pc:sldMk cId="1847481250" sldId="289"/>
            <ac:picMk id="5" creationId="{0AB204EA-ECD6-4E66-B149-ED894C81A0F9}"/>
          </ac:picMkLst>
        </pc:picChg>
        <pc:picChg chg="add mod">
          <ac:chgData name="Ahmed, Turab (Cognizant)" userId="57034c97-ae12-4f24-9bec-916e0bec6440" providerId="ADAL" clId="{28C1D5EE-185F-4949-A76B-E6D9D5E243D0}" dt="2021-10-21T09:54:53.630" v="3477" actId="1076"/>
          <ac:picMkLst>
            <pc:docMk/>
            <pc:sldMk cId="1847481250" sldId="289"/>
            <ac:picMk id="7" creationId="{D0CC6B1F-DCFB-4796-9D92-244C4FE86A41}"/>
          </ac:picMkLst>
        </pc:picChg>
        <pc:picChg chg="add mod">
          <ac:chgData name="Ahmed, Turab (Cognizant)" userId="57034c97-ae12-4f24-9bec-916e0bec6440" providerId="ADAL" clId="{28C1D5EE-185F-4949-A76B-E6D9D5E243D0}" dt="2021-10-21T09:55:27.942" v="3489" actId="14100"/>
          <ac:picMkLst>
            <pc:docMk/>
            <pc:sldMk cId="1847481250" sldId="289"/>
            <ac:picMk id="9" creationId="{7096DB95-153A-4FD9-8576-C20F4EB542D6}"/>
          </ac:picMkLst>
        </pc:picChg>
      </pc:sldChg>
      <pc:sldChg chg="addSp modSp new mod">
        <pc:chgData name="Ahmed, Turab (Cognizant)" userId="57034c97-ae12-4f24-9bec-916e0bec6440" providerId="ADAL" clId="{28C1D5EE-185F-4949-A76B-E6D9D5E243D0}" dt="2021-10-21T10:03:08.718" v="3540" actId="14100"/>
        <pc:sldMkLst>
          <pc:docMk/>
          <pc:sldMk cId="953348562" sldId="290"/>
        </pc:sldMkLst>
        <pc:spChg chg="mod">
          <ac:chgData name="Ahmed, Turab (Cognizant)" userId="57034c97-ae12-4f24-9bec-916e0bec6440" providerId="ADAL" clId="{28C1D5EE-185F-4949-A76B-E6D9D5E243D0}" dt="2021-10-21T10:00:18.210" v="3518" actId="20577"/>
          <ac:spMkLst>
            <pc:docMk/>
            <pc:sldMk cId="953348562" sldId="290"/>
            <ac:spMk id="2" creationId="{D39B853A-D6FF-4E18-9512-4111F506DE26}"/>
          </ac:spMkLst>
        </pc:spChg>
        <pc:spChg chg="mod">
          <ac:chgData name="Ahmed, Turab (Cognizant)" userId="57034c97-ae12-4f24-9bec-916e0bec6440" providerId="ADAL" clId="{28C1D5EE-185F-4949-A76B-E6D9D5E243D0}" dt="2021-10-21T10:01:31.075" v="3528"/>
          <ac:spMkLst>
            <pc:docMk/>
            <pc:sldMk cId="953348562" sldId="290"/>
            <ac:spMk id="3" creationId="{6EEDC03E-048B-4549-B73F-812D82B6CC17}"/>
          </ac:spMkLst>
        </pc:spChg>
        <pc:picChg chg="add mod">
          <ac:chgData name="Ahmed, Turab (Cognizant)" userId="57034c97-ae12-4f24-9bec-916e0bec6440" providerId="ADAL" clId="{28C1D5EE-185F-4949-A76B-E6D9D5E243D0}" dt="2021-10-21T10:03:00.406" v="3535" actId="1076"/>
          <ac:picMkLst>
            <pc:docMk/>
            <pc:sldMk cId="953348562" sldId="290"/>
            <ac:picMk id="4" creationId="{5912A8EB-D3CB-41B5-B20C-E61E88C9DE3F}"/>
          </ac:picMkLst>
        </pc:picChg>
        <pc:picChg chg="add mod">
          <ac:chgData name="Ahmed, Turab (Cognizant)" userId="57034c97-ae12-4f24-9bec-916e0bec6440" providerId="ADAL" clId="{28C1D5EE-185F-4949-A76B-E6D9D5E243D0}" dt="2021-10-21T10:02:57.022" v="3533" actId="1076"/>
          <ac:picMkLst>
            <pc:docMk/>
            <pc:sldMk cId="953348562" sldId="290"/>
            <ac:picMk id="5" creationId="{5BD055B7-5293-42B7-A085-EB610AED513E}"/>
          </ac:picMkLst>
        </pc:picChg>
        <pc:picChg chg="add mod">
          <ac:chgData name="Ahmed, Turab (Cognizant)" userId="57034c97-ae12-4f24-9bec-916e0bec6440" providerId="ADAL" clId="{28C1D5EE-185F-4949-A76B-E6D9D5E243D0}" dt="2021-10-21T10:03:08.718" v="3540" actId="14100"/>
          <ac:picMkLst>
            <pc:docMk/>
            <pc:sldMk cId="953348562" sldId="290"/>
            <ac:picMk id="7" creationId="{08F5444E-BEB3-4D53-B230-DFACDBDFA39C}"/>
          </ac:picMkLst>
        </pc:picChg>
      </pc:sldChg>
      <pc:sldChg chg="addSp modSp new mod">
        <pc:chgData name="Ahmed, Turab (Cognizant)" userId="57034c97-ae12-4f24-9bec-916e0bec6440" providerId="ADAL" clId="{28C1D5EE-185F-4949-A76B-E6D9D5E243D0}" dt="2021-10-21T10:04:14.614" v="3553" actId="14100"/>
        <pc:sldMkLst>
          <pc:docMk/>
          <pc:sldMk cId="52521937" sldId="291"/>
        </pc:sldMkLst>
        <pc:spChg chg="mod">
          <ac:chgData name="Ahmed, Turab (Cognizant)" userId="57034c97-ae12-4f24-9bec-916e0bec6440" providerId="ADAL" clId="{28C1D5EE-185F-4949-A76B-E6D9D5E243D0}" dt="2021-10-21T10:03:45.623" v="3545" actId="14100"/>
          <ac:spMkLst>
            <pc:docMk/>
            <pc:sldMk cId="52521937" sldId="291"/>
            <ac:spMk id="3" creationId="{AB1D06B0-E01B-42B5-B800-0A6D63E6DAAE}"/>
          </ac:spMkLst>
        </pc:spChg>
        <pc:picChg chg="add mod">
          <ac:chgData name="Ahmed, Turab (Cognizant)" userId="57034c97-ae12-4f24-9bec-916e0bec6440" providerId="ADAL" clId="{28C1D5EE-185F-4949-A76B-E6D9D5E243D0}" dt="2021-10-21T10:03:50.230" v="3546" actId="1076"/>
          <ac:picMkLst>
            <pc:docMk/>
            <pc:sldMk cId="52521937" sldId="291"/>
            <ac:picMk id="5" creationId="{BB98DD3E-C927-4CA8-8012-77ED8B9AE1E1}"/>
          </ac:picMkLst>
        </pc:picChg>
        <pc:picChg chg="add mod">
          <ac:chgData name="Ahmed, Turab (Cognizant)" userId="57034c97-ae12-4f24-9bec-916e0bec6440" providerId="ADAL" clId="{28C1D5EE-185F-4949-A76B-E6D9D5E243D0}" dt="2021-10-21T10:04:14.614" v="3553" actId="14100"/>
          <ac:picMkLst>
            <pc:docMk/>
            <pc:sldMk cId="52521937" sldId="291"/>
            <ac:picMk id="7" creationId="{D3861D8C-7D97-405C-8338-2B5D72B03F96}"/>
          </ac:picMkLst>
        </pc:picChg>
      </pc:sldChg>
      <pc:sldChg chg="addSp modSp new mod">
        <pc:chgData name="Ahmed, Turab (Cognizant)" userId="57034c97-ae12-4f24-9bec-916e0bec6440" providerId="ADAL" clId="{28C1D5EE-185F-4949-A76B-E6D9D5E243D0}" dt="2021-10-21T11:23:29.920" v="3819" actId="1076"/>
        <pc:sldMkLst>
          <pc:docMk/>
          <pc:sldMk cId="2219935586" sldId="292"/>
        </pc:sldMkLst>
        <pc:spChg chg="mod">
          <ac:chgData name="Ahmed, Turab (Cognizant)" userId="57034c97-ae12-4f24-9bec-916e0bec6440" providerId="ADAL" clId="{28C1D5EE-185F-4949-A76B-E6D9D5E243D0}" dt="2021-10-21T10:04:33.271" v="3588" actId="20577"/>
          <ac:spMkLst>
            <pc:docMk/>
            <pc:sldMk cId="2219935586" sldId="292"/>
            <ac:spMk id="2" creationId="{C7ED8D18-C7BF-45F0-B684-8213E14D22E2}"/>
          </ac:spMkLst>
        </pc:spChg>
        <pc:spChg chg="mod">
          <ac:chgData name="Ahmed, Turab (Cognizant)" userId="57034c97-ae12-4f24-9bec-916e0bec6440" providerId="ADAL" clId="{28C1D5EE-185F-4949-A76B-E6D9D5E243D0}" dt="2021-10-21T10:04:36.550" v="3589" actId="14100"/>
          <ac:spMkLst>
            <pc:docMk/>
            <pc:sldMk cId="2219935586" sldId="292"/>
            <ac:spMk id="3" creationId="{8DECBFFC-DF3B-4E4B-878A-A3125A752EAC}"/>
          </ac:spMkLst>
        </pc:spChg>
        <pc:picChg chg="add mod modCrop">
          <ac:chgData name="Ahmed, Turab (Cognizant)" userId="57034c97-ae12-4f24-9bec-916e0bec6440" providerId="ADAL" clId="{28C1D5EE-185F-4949-A76B-E6D9D5E243D0}" dt="2021-10-21T11:23:29.920" v="3819" actId="1076"/>
          <ac:picMkLst>
            <pc:docMk/>
            <pc:sldMk cId="2219935586" sldId="292"/>
            <ac:picMk id="5" creationId="{09A815D1-4108-402D-BFDA-93B3F3EEB0D7}"/>
          </ac:picMkLst>
        </pc:picChg>
      </pc:sldChg>
      <pc:sldChg chg="addSp modSp new mod">
        <pc:chgData name="Ahmed, Turab (Cognizant)" userId="57034c97-ae12-4f24-9bec-916e0bec6440" providerId="ADAL" clId="{28C1D5EE-185F-4949-A76B-E6D9D5E243D0}" dt="2021-10-21T11:34:52.351" v="4668" actId="20577"/>
        <pc:sldMkLst>
          <pc:docMk/>
          <pc:sldMk cId="3087329684" sldId="293"/>
        </pc:sldMkLst>
        <pc:spChg chg="mod">
          <ac:chgData name="Ahmed, Turab (Cognizant)" userId="57034c97-ae12-4f24-9bec-916e0bec6440" providerId="ADAL" clId="{28C1D5EE-185F-4949-A76B-E6D9D5E243D0}" dt="2021-10-21T10:07:46.137" v="3664" actId="20577"/>
          <ac:spMkLst>
            <pc:docMk/>
            <pc:sldMk cId="3087329684" sldId="293"/>
            <ac:spMk id="2" creationId="{45AB277E-F31F-4C07-9914-9800B115394C}"/>
          </ac:spMkLst>
        </pc:spChg>
        <pc:spChg chg="mod">
          <ac:chgData name="Ahmed, Turab (Cognizant)" userId="57034c97-ae12-4f24-9bec-916e0bec6440" providerId="ADAL" clId="{28C1D5EE-185F-4949-A76B-E6D9D5E243D0}" dt="2021-10-21T11:34:52.351" v="4668" actId="20577"/>
          <ac:spMkLst>
            <pc:docMk/>
            <pc:sldMk cId="3087329684" sldId="293"/>
            <ac:spMk id="3" creationId="{D47148AE-B805-4E82-95F6-25F76D81AFDD}"/>
          </ac:spMkLst>
        </pc:spChg>
        <pc:picChg chg="add mod">
          <ac:chgData name="Ahmed, Turab (Cognizant)" userId="57034c97-ae12-4f24-9bec-916e0bec6440" providerId="ADAL" clId="{28C1D5EE-185F-4949-A76B-E6D9D5E243D0}" dt="2021-10-21T11:22:09.640" v="3802" actId="1076"/>
          <ac:picMkLst>
            <pc:docMk/>
            <pc:sldMk cId="3087329684" sldId="293"/>
            <ac:picMk id="5" creationId="{EF8E96EF-4BE6-4E18-B23F-377F7EE6F617}"/>
          </ac:picMkLst>
        </pc:picChg>
        <pc:picChg chg="add mod">
          <ac:chgData name="Ahmed, Turab (Cognizant)" userId="57034c97-ae12-4f24-9bec-916e0bec6440" providerId="ADAL" clId="{28C1D5EE-185F-4949-A76B-E6D9D5E243D0}" dt="2021-10-21T11:22:31.936" v="3806" actId="1076"/>
          <ac:picMkLst>
            <pc:docMk/>
            <pc:sldMk cId="3087329684" sldId="293"/>
            <ac:picMk id="7" creationId="{C6991B6E-EA24-4676-8F68-914194739415}"/>
          </ac:picMkLst>
        </pc:picChg>
        <pc:picChg chg="add mod">
          <ac:chgData name="Ahmed, Turab (Cognizant)" userId="57034c97-ae12-4f24-9bec-916e0bec6440" providerId="ADAL" clId="{28C1D5EE-185F-4949-A76B-E6D9D5E243D0}" dt="2021-10-21T11:22:52.824" v="3813" actId="14100"/>
          <ac:picMkLst>
            <pc:docMk/>
            <pc:sldMk cId="3087329684" sldId="293"/>
            <ac:picMk id="9" creationId="{ADBEFA66-FF64-468D-B513-6B73A7F4B8A4}"/>
          </ac:picMkLst>
        </pc:picChg>
      </pc:sldChg>
      <pc:sldChg chg="addSp delSp modSp new mod">
        <pc:chgData name="Ahmed, Turab (Cognizant)" userId="57034c97-ae12-4f24-9bec-916e0bec6440" providerId="ADAL" clId="{28C1D5EE-185F-4949-A76B-E6D9D5E243D0}" dt="2021-10-21T11:24:51.216" v="3828" actId="14100"/>
        <pc:sldMkLst>
          <pc:docMk/>
          <pc:sldMk cId="1381234201" sldId="294"/>
        </pc:sldMkLst>
        <pc:spChg chg="mod">
          <ac:chgData name="Ahmed, Turab (Cognizant)" userId="57034c97-ae12-4f24-9bec-916e0bec6440" providerId="ADAL" clId="{28C1D5EE-185F-4949-A76B-E6D9D5E243D0}" dt="2021-10-21T11:24:41.264" v="3824" actId="14100"/>
          <ac:spMkLst>
            <pc:docMk/>
            <pc:sldMk cId="1381234201" sldId="294"/>
            <ac:spMk id="3" creationId="{F2B591BC-9515-4808-AF2F-7908CCA8B7EC}"/>
          </ac:spMkLst>
        </pc:spChg>
        <pc:picChg chg="add mod">
          <ac:chgData name="Ahmed, Turab (Cognizant)" userId="57034c97-ae12-4f24-9bec-916e0bec6440" providerId="ADAL" clId="{28C1D5EE-185F-4949-A76B-E6D9D5E243D0}" dt="2021-10-21T11:23:15.088" v="3817" actId="1076"/>
          <ac:picMkLst>
            <pc:docMk/>
            <pc:sldMk cId="1381234201" sldId="294"/>
            <ac:picMk id="5" creationId="{EDE5A7E7-F68C-4C6C-B81E-D314FFEBB5ED}"/>
          </ac:picMkLst>
        </pc:picChg>
        <pc:picChg chg="add del">
          <ac:chgData name="Ahmed, Turab (Cognizant)" userId="57034c97-ae12-4f24-9bec-916e0bec6440" providerId="ADAL" clId="{28C1D5EE-185F-4949-A76B-E6D9D5E243D0}" dt="2021-10-21T11:24:32.240" v="3821" actId="478"/>
          <ac:picMkLst>
            <pc:docMk/>
            <pc:sldMk cId="1381234201" sldId="294"/>
            <ac:picMk id="7" creationId="{709E7A4D-39C8-48C1-8C3C-8557EA059735}"/>
          </ac:picMkLst>
        </pc:picChg>
        <pc:picChg chg="add mod">
          <ac:chgData name="Ahmed, Turab (Cognizant)" userId="57034c97-ae12-4f24-9bec-916e0bec6440" providerId="ADAL" clId="{28C1D5EE-185F-4949-A76B-E6D9D5E243D0}" dt="2021-10-21T11:24:51.216" v="3828" actId="14100"/>
          <ac:picMkLst>
            <pc:docMk/>
            <pc:sldMk cId="1381234201" sldId="294"/>
            <ac:picMk id="9" creationId="{D690EFB0-1C08-4FF9-9B99-90E280160D10}"/>
          </ac:picMkLst>
        </pc:picChg>
      </pc:sldChg>
      <pc:sldChg chg="modSp new mod">
        <pc:chgData name="Ahmed, Turab (Cognizant)" userId="57034c97-ae12-4f24-9bec-916e0bec6440" providerId="ADAL" clId="{28C1D5EE-185F-4949-A76B-E6D9D5E243D0}" dt="2021-10-21T11:50:15.061" v="6129" actId="113"/>
        <pc:sldMkLst>
          <pc:docMk/>
          <pc:sldMk cId="710897075" sldId="295"/>
        </pc:sldMkLst>
        <pc:spChg chg="mod">
          <ac:chgData name="Ahmed, Turab (Cognizant)" userId="57034c97-ae12-4f24-9bec-916e0bec6440" providerId="ADAL" clId="{28C1D5EE-185F-4949-A76B-E6D9D5E243D0}" dt="2021-10-21T11:25:19.279" v="3840" actId="20577"/>
          <ac:spMkLst>
            <pc:docMk/>
            <pc:sldMk cId="710897075" sldId="295"/>
            <ac:spMk id="2" creationId="{79A3197D-D08A-413A-86C8-EDF993781A95}"/>
          </ac:spMkLst>
        </pc:spChg>
        <pc:spChg chg="mod">
          <ac:chgData name="Ahmed, Turab (Cognizant)" userId="57034c97-ae12-4f24-9bec-916e0bec6440" providerId="ADAL" clId="{28C1D5EE-185F-4949-A76B-E6D9D5E243D0}" dt="2021-10-21T11:50:15.061" v="6129" actId="113"/>
          <ac:spMkLst>
            <pc:docMk/>
            <pc:sldMk cId="710897075" sldId="295"/>
            <ac:spMk id="3" creationId="{6A84D523-367F-44E7-9538-FF42150D336B}"/>
          </ac:spMkLst>
        </pc:spChg>
      </pc:sldChg>
      <pc:sldChg chg="modSp new mod">
        <pc:chgData name="Ahmed, Turab (Cognizant)" userId="57034c97-ae12-4f24-9bec-916e0bec6440" providerId="ADAL" clId="{28C1D5EE-185F-4949-A76B-E6D9D5E243D0}" dt="2021-10-21T11:46:38.440" v="5962" actId="113"/>
        <pc:sldMkLst>
          <pc:docMk/>
          <pc:sldMk cId="1495496834" sldId="296"/>
        </pc:sldMkLst>
        <pc:spChg chg="mod">
          <ac:chgData name="Ahmed, Turab (Cognizant)" userId="57034c97-ae12-4f24-9bec-916e0bec6440" providerId="ADAL" clId="{28C1D5EE-185F-4949-A76B-E6D9D5E243D0}" dt="2021-10-21T11:43:40.352" v="5738" actId="20577"/>
          <ac:spMkLst>
            <pc:docMk/>
            <pc:sldMk cId="1495496834" sldId="296"/>
            <ac:spMk id="2" creationId="{953A93D4-7DD6-4012-A01F-69F3BDA8D13D}"/>
          </ac:spMkLst>
        </pc:spChg>
        <pc:spChg chg="mod">
          <ac:chgData name="Ahmed, Turab (Cognizant)" userId="57034c97-ae12-4f24-9bec-916e0bec6440" providerId="ADAL" clId="{28C1D5EE-185F-4949-A76B-E6D9D5E243D0}" dt="2021-10-21T11:46:38.440" v="5962" actId="113"/>
          <ac:spMkLst>
            <pc:docMk/>
            <pc:sldMk cId="1495496834" sldId="296"/>
            <ac:spMk id="3" creationId="{0D58B643-68DD-42FB-ABBE-7970F8020097}"/>
          </ac:spMkLst>
        </pc:spChg>
      </pc:sldChg>
      <pc:sldMasterChg chg="delSldLayout">
        <pc:chgData name="Ahmed, Turab (Cognizant)" userId="57034c97-ae12-4f24-9bec-916e0bec6440" providerId="ADAL" clId="{28C1D5EE-185F-4949-A76B-E6D9D5E243D0}" dt="2021-10-21T07:36:07.990" v="2074" actId="2696"/>
        <pc:sldMasterMkLst>
          <pc:docMk/>
          <pc:sldMasterMk cId="0" sldId="2147483659"/>
        </pc:sldMasterMkLst>
        <pc:sldLayoutChg chg="del">
          <pc:chgData name="Ahmed, Turab (Cognizant)" userId="57034c97-ae12-4f24-9bec-916e0bec6440" providerId="ADAL" clId="{28C1D5EE-185F-4949-A76B-E6D9D5E243D0}" dt="2021-10-21T07:36:07.990" v="2074" actId="2696"/>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Company Bankruptcy Prediction</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-Turab Ahmed</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8D35-55C2-49A6-9644-3B290898790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A15D786-8C25-42A2-996E-94F96606CB06}"/>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Roc_Auc score/curve for the training dataset is 89% and for training dataset is 87%</a:t>
            </a:r>
            <a:endParaRPr lang="en-IN" sz="1400" dirty="0">
              <a:solidFill>
                <a:schemeClr val="accent2"/>
              </a:solidFill>
            </a:endParaRPr>
          </a:p>
        </p:txBody>
      </p:sp>
      <p:pic>
        <p:nvPicPr>
          <p:cNvPr id="7" name="Picture 6">
            <a:extLst>
              <a:ext uri="{FF2B5EF4-FFF2-40B4-BE49-F238E27FC236}">
                <a16:creationId xmlns:a16="http://schemas.microsoft.com/office/drawing/2014/main" id="{380AAC5A-0A94-4A26-9928-87E2667389C1}"/>
              </a:ext>
            </a:extLst>
          </p:cNvPr>
          <p:cNvPicPr>
            <a:picLocks noChangeAspect="1"/>
          </p:cNvPicPr>
          <p:nvPr/>
        </p:nvPicPr>
        <p:blipFill>
          <a:blip r:embed="rId2"/>
          <a:stretch>
            <a:fillRect/>
          </a:stretch>
        </p:blipFill>
        <p:spPr>
          <a:xfrm>
            <a:off x="543626" y="1595470"/>
            <a:ext cx="3363303" cy="2615379"/>
          </a:xfrm>
          <a:prstGeom prst="rect">
            <a:avLst/>
          </a:prstGeom>
        </p:spPr>
      </p:pic>
      <p:pic>
        <p:nvPicPr>
          <p:cNvPr id="9" name="Picture 8">
            <a:extLst>
              <a:ext uri="{FF2B5EF4-FFF2-40B4-BE49-F238E27FC236}">
                <a16:creationId xmlns:a16="http://schemas.microsoft.com/office/drawing/2014/main" id="{4BF0D148-5131-405E-A5A5-8E435C371496}"/>
              </a:ext>
            </a:extLst>
          </p:cNvPr>
          <p:cNvPicPr>
            <a:picLocks noChangeAspect="1"/>
          </p:cNvPicPr>
          <p:nvPr/>
        </p:nvPicPr>
        <p:blipFill>
          <a:blip r:embed="rId3"/>
          <a:stretch>
            <a:fillRect/>
          </a:stretch>
        </p:blipFill>
        <p:spPr>
          <a:xfrm>
            <a:off x="4283915" y="1595471"/>
            <a:ext cx="3529426" cy="2615378"/>
          </a:xfrm>
          <a:prstGeom prst="rect">
            <a:avLst/>
          </a:prstGeom>
        </p:spPr>
      </p:pic>
    </p:spTree>
    <p:extLst>
      <p:ext uri="{BB962C8B-B14F-4D97-AF65-F5344CB8AC3E}">
        <p14:creationId xmlns:p14="http://schemas.microsoft.com/office/powerpoint/2010/main" val="164098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9459-E21D-4F7A-BEE7-D972B5E8822A}"/>
              </a:ext>
            </a:extLst>
          </p:cNvPr>
          <p:cNvSpPr>
            <a:spLocks noGrp="1"/>
          </p:cNvSpPr>
          <p:nvPr>
            <p:ph type="title"/>
          </p:nvPr>
        </p:nvSpPr>
        <p:spPr/>
        <p:txBody>
          <a:bodyPr/>
          <a:lstStyle/>
          <a:p>
            <a:r>
              <a:rPr lang="en-US" dirty="0"/>
              <a:t>Decision Trees</a:t>
            </a:r>
            <a:endParaRPr lang="en-IN" dirty="0"/>
          </a:p>
        </p:txBody>
      </p:sp>
      <p:sp>
        <p:nvSpPr>
          <p:cNvPr id="3" name="Text Placeholder 2">
            <a:extLst>
              <a:ext uri="{FF2B5EF4-FFF2-40B4-BE49-F238E27FC236}">
                <a16:creationId xmlns:a16="http://schemas.microsoft.com/office/drawing/2014/main" id="{C7A5AC9C-AE97-4D86-978E-495607589875}"/>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Next, we’ll apply Decision Trees to our data. It uses Information gain to split the data and form as a tree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is 100% and testing score is 92% for decision tree.</a:t>
            </a:r>
          </a:p>
          <a:p>
            <a:pPr marL="114300" indent="0">
              <a:buClr>
                <a:schemeClr val="accent2"/>
              </a:buClr>
              <a:buNone/>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p:txBody>
      </p:sp>
      <p:pic>
        <p:nvPicPr>
          <p:cNvPr id="4" name="Picture 3">
            <a:extLst>
              <a:ext uri="{FF2B5EF4-FFF2-40B4-BE49-F238E27FC236}">
                <a16:creationId xmlns:a16="http://schemas.microsoft.com/office/drawing/2014/main" id="{B88BB296-B585-4F46-B720-FD7BC5F0B6D5}"/>
              </a:ext>
            </a:extLst>
          </p:cNvPr>
          <p:cNvPicPr/>
          <p:nvPr/>
        </p:nvPicPr>
        <p:blipFill>
          <a:blip r:embed="rId2"/>
          <a:stretch>
            <a:fillRect/>
          </a:stretch>
        </p:blipFill>
        <p:spPr>
          <a:xfrm>
            <a:off x="768401" y="1872502"/>
            <a:ext cx="3227296" cy="1155007"/>
          </a:xfrm>
          <a:prstGeom prst="rect">
            <a:avLst/>
          </a:prstGeom>
        </p:spPr>
      </p:pic>
      <p:pic>
        <p:nvPicPr>
          <p:cNvPr id="6" name="Picture 5">
            <a:extLst>
              <a:ext uri="{FF2B5EF4-FFF2-40B4-BE49-F238E27FC236}">
                <a16:creationId xmlns:a16="http://schemas.microsoft.com/office/drawing/2014/main" id="{1B176231-9F20-48FB-B7F3-3036BF3FE15C}"/>
              </a:ext>
            </a:extLst>
          </p:cNvPr>
          <p:cNvPicPr>
            <a:picLocks noChangeAspect="1"/>
          </p:cNvPicPr>
          <p:nvPr/>
        </p:nvPicPr>
        <p:blipFill>
          <a:blip r:embed="rId3"/>
          <a:stretch>
            <a:fillRect/>
          </a:stretch>
        </p:blipFill>
        <p:spPr>
          <a:xfrm>
            <a:off x="768401" y="3514775"/>
            <a:ext cx="3227296" cy="649971"/>
          </a:xfrm>
          <a:prstGeom prst="rect">
            <a:avLst/>
          </a:prstGeom>
        </p:spPr>
      </p:pic>
      <p:pic>
        <p:nvPicPr>
          <p:cNvPr id="8" name="Picture 7">
            <a:extLst>
              <a:ext uri="{FF2B5EF4-FFF2-40B4-BE49-F238E27FC236}">
                <a16:creationId xmlns:a16="http://schemas.microsoft.com/office/drawing/2014/main" id="{24EC5003-F9D0-47F2-B615-F28F6D0CE559}"/>
              </a:ext>
            </a:extLst>
          </p:cNvPr>
          <p:cNvPicPr>
            <a:picLocks noChangeAspect="1"/>
          </p:cNvPicPr>
          <p:nvPr/>
        </p:nvPicPr>
        <p:blipFill>
          <a:blip r:embed="rId4"/>
          <a:stretch>
            <a:fillRect/>
          </a:stretch>
        </p:blipFill>
        <p:spPr>
          <a:xfrm>
            <a:off x="4210849" y="3514774"/>
            <a:ext cx="2935302" cy="476251"/>
          </a:xfrm>
          <a:prstGeom prst="rect">
            <a:avLst/>
          </a:prstGeom>
        </p:spPr>
      </p:pic>
      <p:pic>
        <p:nvPicPr>
          <p:cNvPr id="9" name="Picture 8">
            <a:extLst>
              <a:ext uri="{FF2B5EF4-FFF2-40B4-BE49-F238E27FC236}">
                <a16:creationId xmlns:a16="http://schemas.microsoft.com/office/drawing/2014/main" id="{5E2D996C-99A1-43AF-9793-F46B1B825D0F}"/>
              </a:ext>
            </a:extLst>
          </p:cNvPr>
          <p:cNvPicPr/>
          <p:nvPr/>
        </p:nvPicPr>
        <p:blipFill>
          <a:blip r:embed="rId5"/>
          <a:stretch>
            <a:fillRect/>
          </a:stretch>
        </p:blipFill>
        <p:spPr>
          <a:xfrm>
            <a:off x="4297178" y="1872502"/>
            <a:ext cx="2562860" cy="725805"/>
          </a:xfrm>
          <a:prstGeom prst="rect">
            <a:avLst/>
          </a:prstGeom>
        </p:spPr>
      </p:pic>
    </p:spTree>
    <p:extLst>
      <p:ext uri="{BB962C8B-B14F-4D97-AF65-F5344CB8AC3E}">
        <p14:creationId xmlns:p14="http://schemas.microsoft.com/office/powerpoint/2010/main" val="173656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7B57-FD7D-4A1A-8484-958782764BF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19E2D58-EE5A-4B94-B23B-6983A0642EB4}"/>
              </a:ext>
            </a:extLst>
          </p:cNvPr>
          <p:cNvSpPr>
            <a:spLocks noGrp="1"/>
          </p:cNvSpPr>
          <p:nvPr>
            <p:ph type="body" idx="1"/>
          </p:nvPr>
        </p:nvSpPr>
        <p:spPr>
          <a:xfrm>
            <a:off x="311700" y="722299"/>
            <a:ext cx="8520600" cy="4172430"/>
          </a:xfrm>
        </p:spPr>
        <p:txBody>
          <a:bodyPr/>
          <a:lstStyle/>
          <a:p>
            <a:pPr>
              <a:buClr>
                <a:schemeClr val="accent2"/>
              </a:buClr>
              <a:buFont typeface="Arial" panose="020B0604020202020204" pitchFamily="34" charset="0"/>
              <a:buChar char="•"/>
            </a:pPr>
            <a:r>
              <a:rPr lang="en-US" sz="1400" dirty="0">
                <a:solidFill>
                  <a:schemeClr val="accent2"/>
                </a:solidFill>
              </a:rPr>
              <a:t>Classification report for decision tree.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Roc curve for the training dataset is 70%.</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marL="114300" indent="0">
              <a:buClr>
                <a:schemeClr val="accent2"/>
              </a:buClr>
              <a:buNone/>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pic>
        <p:nvPicPr>
          <p:cNvPr id="5" name="Picture 4">
            <a:extLst>
              <a:ext uri="{FF2B5EF4-FFF2-40B4-BE49-F238E27FC236}">
                <a16:creationId xmlns:a16="http://schemas.microsoft.com/office/drawing/2014/main" id="{AEC087F4-0EC6-45DE-A03D-D5FB638EA34E}"/>
              </a:ext>
            </a:extLst>
          </p:cNvPr>
          <p:cNvPicPr>
            <a:picLocks noChangeAspect="1"/>
          </p:cNvPicPr>
          <p:nvPr/>
        </p:nvPicPr>
        <p:blipFill>
          <a:blip r:embed="rId2"/>
          <a:stretch>
            <a:fillRect/>
          </a:stretch>
        </p:blipFill>
        <p:spPr>
          <a:xfrm>
            <a:off x="653142" y="1178277"/>
            <a:ext cx="4087906" cy="1185300"/>
          </a:xfrm>
          <a:prstGeom prst="rect">
            <a:avLst/>
          </a:prstGeom>
        </p:spPr>
      </p:pic>
      <p:pic>
        <p:nvPicPr>
          <p:cNvPr id="7" name="Picture 6">
            <a:extLst>
              <a:ext uri="{FF2B5EF4-FFF2-40B4-BE49-F238E27FC236}">
                <a16:creationId xmlns:a16="http://schemas.microsoft.com/office/drawing/2014/main" id="{503A5A13-7A22-4DB5-942A-A78C00CF1702}"/>
              </a:ext>
            </a:extLst>
          </p:cNvPr>
          <p:cNvPicPr>
            <a:picLocks noChangeAspect="1"/>
          </p:cNvPicPr>
          <p:nvPr/>
        </p:nvPicPr>
        <p:blipFill>
          <a:blip r:embed="rId3"/>
          <a:stretch>
            <a:fillRect/>
          </a:stretch>
        </p:blipFill>
        <p:spPr>
          <a:xfrm>
            <a:off x="653142" y="2902334"/>
            <a:ext cx="3511604" cy="1884819"/>
          </a:xfrm>
          <a:prstGeom prst="rect">
            <a:avLst/>
          </a:prstGeom>
        </p:spPr>
      </p:pic>
    </p:spTree>
    <p:extLst>
      <p:ext uri="{BB962C8B-B14F-4D97-AF65-F5344CB8AC3E}">
        <p14:creationId xmlns:p14="http://schemas.microsoft.com/office/powerpoint/2010/main" val="155868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0C55-E137-4397-847F-6070AEE03A18}"/>
              </a:ext>
            </a:extLst>
          </p:cNvPr>
          <p:cNvSpPr>
            <a:spLocks noGrp="1"/>
          </p:cNvSpPr>
          <p:nvPr>
            <p:ph type="title"/>
          </p:nvPr>
        </p:nvSpPr>
        <p:spPr/>
        <p:txBody>
          <a:bodyPr/>
          <a:lstStyle/>
          <a:p>
            <a:r>
              <a:rPr lang="en-US" dirty="0"/>
              <a:t>K Nearest Neighbor classifier</a:t>
            </a:r>
            <a:endParaRPr lang="en-IN" dirty="0"/>
          </a:p>
        </p:txBody>
      </p:sp>
      <p:sp>
        <p:nvSpPr>
          <p:cNvPr id="3" name="Text Placeholder 2">
            <a:extLst>
              <a:ext uri="{FF2B5EF4-FFF2-40B4-BE49-F238E27FC236}">
                <a16:creationId xmlns:a16="http://schemas.microsoft.com/office/drawing/2014/main" id="{F4EC5FEA-0974-4228-B57A-45F4A8EBC87D}"/>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KNN uses Euclidean or Manhattan from Minkowski equation to calculate nearest point.</a:t>
            </a: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a:p>
            <a:pPr>
              <a:buClr>
                <a:schemeClr val="accent2"/>
              </a:buClr>
              <a:buFont typeface="Arial" panose="020B0604020202020204" pitchFamily="34" charset="0"/>
              <a:buChar char="•"/>
            </a:pPr>
            <a:r>
              <a:rPr lang="en-IN" sz="1400" dirty="0">
                <a:solidFill>
                  <a:schemeClr val="accent2"/>
                </a:solidFill>
              </a:rPr>
              <a:t>The training score for KNN is 96% and test score is 88%.</a:t>
            </a:r>
          </a:p>
        </p:txBody>
      </p:sp>
      <p:pic>
        <p:nvPicPr>
          <p:cNvPr id="4" name="Picture 3">
            <a:extLst>
              <a:ext uri="{FF2B5EF4-FFF2-40B4-BE49-F238E27FC236}">
                <a16:creationId xmlns:a16="http://schemas.microsoft.com/office/drawing/2014/main" id="{CDA4BA59-82EC-4F2B-9923-4F49B769B747}"/>
              </a:ext>
            </a:extLst>
          </p:cNvPr>
          <p:cNvPicPr/>
          <p:nvPr/>
        </p:nvPicPr>
        <p:blipFill rotWithShape="1">
          <a:blip r:embed="rId2"/>
          <a:srcRect b="36383"/>
          <a:stretch/>
        </p:blipFill>
        <p:spPr bwMode="auto">
          <a:xfrm>
            <a:off x="742758" y="1518920"/>
            <a:ext cx="2423064" cy="105283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03F8A1A-E3EF-44A5-9B27-CA2B9963DBA9}"/>
              </a:ext>
            </a:extLst>
          </p:cNvPr>
          <p:cNvPicPr>
            <a:picLocks noChangeAspect="1"/>
          </p:cNvPicPr>
          <p:nvPr/>
        </p:nvPicPr>
        <p:blipFill>
          <a:blip r:embed="rId3"/>
          <a:stretch>
            <a:fillRect/>
          </a:stretch>
        </p:blipFill>
        <p:spPr>
          <a:xfrm>
            <a:off x="576783" y="3370880"/>
            <a:ext cx="3272918" cy="693974"/>
          </a:xfrm>
          <a:prstGeom prst="rect">
            <a:avLst/>
          </a:prstGeom>
        </p:spPr>
      </p:pic>
      <p:pic>
        <p:nvPicPr>
          <p:cNvPr id="8" name="Picture 7">
            <a:extLst>
              <a:ext uri="{FF2B5EF4-FFF2-40B4-BE49-F238E27FC236}">
                <a16:creationId xmlns:a16="http://schemas.microsoft.com/office/drawing/2014/main" id="{F316BB0D-0A00-45EF-99C5-D1B36CED896B}"/>
              </a:ext>
            </a:extLst>
          </p:cNvPr>
          <p:cNvPicPr>
            <a:picLocks noChangeAspect="1"/>
          </p:cNvPicPr>
          <p:nvPr/>
        </p:nvPicPr>
        <p:blipFill rotWithShape="1">
          <a:blip r:embed="rId4"/>
          <a:srcRect t="13580"/>
          <a:stretch/>
        </p:blipFill>
        <p:spPr>
          <a:xfrm>
            <a:off x="4261637" y="3440786"/>
            <a:ext cx="3376292" cy="537882"/>
          </a:xfrm>
          <a:prstGeom prst="rect">
            <a:avLst/>
          </a:prstGeom>
        </p:spPr>
      </p:pic>
    </p:spTree>
    <p:extLst>
      <p:ext uri="{BB962C8B-B14F-4D97-AF65-F5344CB8AC3E}">
        <p14:creationId xmlns:p14="http://schemas.microsoft.com/office/powerpoint/2010/main" val="418489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6DB2-2EAD-4C11-B007-3976720D36B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2CD73C0-E97A-4692-8F87-D839C76CC1CB}"/>
              </a:ext>
            </a:extLst>
          </p:cNvPr>
          <p:cNvSpPr>
            <a:spLocks noGrp="1"/>
          </p:cNvSpPr>
          <p:nvPr>
            <p:ph type="body" idx="1"/>
          </p:nvPr>
        </p:nvSpPr>
        <p:spPr>
          <a:xfrm>
            <a:off x="311700" y="1152474"/>
            <a:ext cx="8520600" cy="3888251"/>
          </a:xfrm>
        </p:spPr>
        <p:txBody>
          <a:bodyPr/>
          <a:lstStyle/>
          <a:p>
            <a:endParaRPr lang="en-IN" dirty="0"/>
          </a:p>
        </p:txBody>
      </p:sp>
      <p:pic>
        <p:nvPicPr>
          <p:cNvPr id="5" name="Picture 4">
            <a:extLst>
              <a:ext uri="{FF2B5EF4-FFF2-40B4-BE49-F238E27FC236}">
                <a16:creationId xmlns:a16="http://schemas.microsoft.com/office/drawing/2014/main" id="{666EFCBE-A955-4B1A-9BE7-2AB3A04C8EE4}"/>
              </a:ext>
            </a:extLst>
          </p:cNvPr>
          <p:cNvPicPr>
            <a:picLocks noChangeAspect="1"/>
          </p:cNvPicPr>
          <p:nvPr/>
        </p:nvPicPr>
        <p:blipFill>
          <a:blip r:embed="rId2"/>
          <a:stretch>
            <a:fillRect/>
          </a:stretch>
        </p:blipFill>
        <p:spPr>
          <a:xfrm>
            <a:off x="522514" y="1213663"/>
            <a:ext cx="4341479" cy="1477047"/>
          </a:xfrm>
          <a:prstGeom prst="rect">
            <a:avLst/>
          </a:prstGeom>
        </p:spPr>
      </p:pic>
      <p:pic>
        <p:nvPicPr>
          <p:cNvPr id="7" name="Picture 6">
            <a:extLst>
              <a:ext uri="{FF2B5EF4-FFF2-40B4-BE49-F238E27FC236}">
                <a16:creationId xmlns:a16="http://schemas.microsoft.com/office/drawing/2014/main" id="{4DBF4F41-027F-4792-AA58-290755EF00A1}"/>
              </a:ext>
            </a:extLst>
          </p:cNvPr>
          <p:cNvPicPr>
            <a:picLocks noChangeAspect="1"/>
          </p:cNvPicPr>
          <p:nvPr/>
        </p:nvPicPr>
        <p:blipFill>
          <a:blip r:embed="rId3"/>
          <a:stretch>
            <a:fillRect/>
          </a:stretch>
        </p:blipFill>
        <p:spPr>
          <a:xfrm>
            <a:off x="522514" y="2898179"/>
            <a:ext cx="3558974" cy="1935078"/>
          </a:xfrm>
          <a:prstGeom prst="rect">
            <a:avLst/>
          </a:prstGeom>
        </p:spPr>
      </p:pic>
    </p:spTree>
    <p:extLst>
      <p:ext uri="{BB962C8B-B14F-4D97-AF65-F5344CB8AC3E}">
        <p14:creationId xmlns:p14="http://schemas.microsoft.com/office/powerpoint/2010/main" val="220610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0B6B-0CD0-493D-B80F-B1285FC1BCBE}"/>
              </a:ext>
            </a:extLst>
          </p:cNvPr>
          <p:cNvSpPr>
            <a:spLocks noGrp="1"/>
          </p:cNvSpPr>
          <p:nvPr>
            <p:ph type="title"/>
          </p:nvPr>
        </p:nvSpPr>
        <p:spPr/>
        <p:txBody>
          <a:bodyPr/>
          <a:lstStyle/>
          <a:p>
            <a:r>
              <a:rPr lang="en-US" dirty="0"/>
              <a:t>Support vector machine model</a:t>
            </a:r>
            <a:endParaRPr lang="en-IN" dirty="0"/>
          </a:p>
        </p:txBody>
      </p:sp>
      <p:sp>
        <p:nvSpPr>
          <p:cNvPr id="3" name="Text Placeholder 2">
            <a:extLst>
              <a:ext uri="{FF2B5EF4-FFF2-40B4-BE49-F238E27FC236}">
                <a16:creationId xmlns:a16="http://schemas.microsoft.com/office/drawing/2014/main" id="{D6202A0E-037C-4BEF-80D0-71CC5B1370B9}"/>
              </a:ext>
            </a:extLst>
          </p:cNvPr>
          <p:cNvSpPr>
            <a:spLocks noGrp="1"/>
          </p:cNvSpPr>
          <p:nvPr>
            <p:ph type="body" idx="1"/>
          </p:nvPr>
        </p:nvSpPr>
        <p:spPr>
          <a:xfrm>
            <a:off x="311700" y="1152474"/>
            <a:ext cx="8520600" cy="3872883"/>
          </a:xfrm>
        </p:spPr>
        <p:txBody>
          <a:bodyPr/>
          <a:lstStyle/>
          <a:p>
            <a:pPr>
              <a:buClr>
                <a:schemeClr val="accent2"/>
              </a:buClr>
              <a:buFont typeface="Arial" panose="020B0604020202020204" pitchFamily="34" charset="0"/>
              <a:buChar char="•"/>
            </a:pPr>
            <a:r>
              <a:rPr lang="en-US" sz="1400" b="0" i="0" dirty="0">
                <a:solidFill>
                  <a:srgbClr val="202124"/>
                </a:solidFill>
                <a:effectLst/>
                <a:latin typeface="arial" panose="020B0604020202020204" pitchFamily="34" charset="0"/>
              </a:rPr>
              <a:t>The algorithm creates a line or a hyperplane which separates the data into classes and looks for the data which have large marginal width.</a:t>
            </a: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endParaRPr lang="en-US" sz="1400" dirty="0">
              <a:solidFill>
                <a:srgbClr val="202124"/>
              </a:solidFill>
              <a:latin typeface="arial" panose="020B0604020202020204" pitchFamily="34" charset="0"/>
            </a:endParaRPr>
          </a:p>
          <a:p>
            <a:pPr>
              <a:buClr>
                <a:schemeClr val="accent2"/>
              </a:buClr>
              <a:buFont typeface="Arial" panose="020B0604020202020204" pitchFamily="34" charset="0"/>
              <a:buChar char="•"/>
            </a:pPr>
            <a:endParaRPr lang="en-US" sz="1400" b="0" i="0" dirty="0">
              <a:solidFill>
                <a:srgbClr val="202124"/>
              </a:solidFill>
              <a:effectLst/>
              <a:latin typeface="arial" panose="020B0604020202020204" pitchFamily="34" charset="0"/>
            </a:endParaRPr>
          </a:p>
          <a:p>
            <a:pPr>
              <a:buClr>
                <a:schemeClr val="accent2"/>
              </a:buClr>
              <a:buFont typeface="Arial" panose="020B0604020202020204" pitchFamily="34" charset="0"/>
              <a:buChar char="•"/>
            </a:pPr>
            <a:r>
              <a:rPr lang="en-US" sz="1400" dirty="0">
                <a:solidFill>
                  <a:srgbClr val="202124"/>
                </a:solidFill>
                <a:latin typeface="arial" panose="020B0604020202020204" pitchFamily="34" charset="0"/>
              </a:rPr>
              <a:t>SVM training and testing scores are 91% and 88% respectively.</a:t>
            </a:r>
            <a:endParaRPr lang="en-US" sz="1400" b="0" i="0" dirty="0">
              <a:solidFill>
                <a:srgbClr val="202124"/>
              </a:solidFill>
              <a:effectLst/>
              <a:latin typeface="arial" panose="020B0604020202020204" pitchFamily="34" charset="0"/>
            </a:endParaRPr>
          </a:p>
        </p:txBody>
      </p:sp>
      <p:pic>
        <p:nvPicPr>
          <p:cNvPr id="4" name="Picture 3">
            <a:extLst>
              <a:ext uri="{FF2B5EF4-FFF2-40B4-BE49-F238E27FC236}">
                <a16:creationId xmlns:a16="http://schemas.microsoft.com/office/drawing/2014/main" id="{611207D6-781F-45F1-95E7-8814079AB289}"/>
              </a:ext>
            </a:extLst>
          </p:cNvPr>
          <p:cNvPicPr/>
          <p:nvPr/>
        </p:nvPicPr>
        <p:blipFill>
          <a:blip r:embed="rId2"/>
          <a:stretch>
            <a:fillRect/>
          </a:stretch>
        </p:blipFill>
        <p:spPr>
          <a:xfrm>
            <a:off x="722297" y="1832998"/>
            <a:ext cx="2612574" cy="1225247"/>
          </a:xfrm>
          <a:prstGeom prst="rect">
            <a:avLst/>
          </a:prstGeom>
        </p:spPr>
      </p:pic>
      <p:pic>
        <p:nvPicPr>
          <p:cNvPr id="5" name="Picture 4">
            <a:extLst>
              <a:ext uri="{FF2B5EF4-FFF2-40B4-BE49-F238E27FC236}">
                <a16:creationId xmlns:a16="http://schemas.microsoft.com/office/drawing/2014/main" id="{E2DF4442-E1BE-4C6D-B431-8DCFAC985272}"/>
              </a:ext>
            </a:extLst>
          </p:cNvPr>
          <p:cNvPicPr/>
          <p:nvPr/>
        </p:nvPicPr>
        <p:blipFill>
          <a:blip r:embed="rId3"/>
          <a:stretch>
            <a:fillRect/>
          </a:stretch>
        </p:blipFill>
        <p:spPr>
          <a:xfrm>
            <a:off x="3669490" y="1869017"/>
            <a:ext cx="2206625" cy="539115"/>
          </a:xfrm>
          <a:prstGeom prst="rect">
            <a:avLst/>
          </a:prstGeom>
        </p:spPr>
      </p:pic>
      <p:pic>
        <p:nvPicPr>
          <p:cNvPr id="7" name="Picture 6">
            <a:extLst>
              <a:ext uri="{FF2B5EF4-FFF2-40B4-BE49-F238E27FC236}">
                <a16:creationId xmlns:a16="http://schemas.microsoft.com/office/drawing/2014/main" id="{EAF96AEA-04DB-4F84-95EF-84F7654D93A1}"/>
              </a:ext>
            </a:extLst>
          </p:cNvPr>
          <p:cNvPicPr>
            <a:picLocks noChangeAspect="1"/>
          </p:cNvPicPr>
          <p:nvPr/>
        </p:nvPicPr>
        <p:blipFill>
          <a:blip r:embed="rId4"/>
          <a:stretch>
            <a:fillRect/>
          </a:stretch>
        </p:blipFill>
        <p:spPr>
          <a:xfrm>
            <a:off x="722297" y="3983975"/>
            <a:ext cx="3511606" cy="714500"/>
          </a:xfrm>
          <a:prstGeom prst="rect">
            <a:avLst/>
          </a:prstGeom>
        </p:spPr>
      </p:pic>
      <p:pic>
        <p:nvPicPr>
          <p:cNvPr id="9" name="Picture 8">
            <a:extLst>
              <a:ext uri="{FF2B5EF4-FFF2-40B4-BE49-F238E27FC236}">
                <a16:creationId xmlns:a16="http://schemas.microsoft.com/office/drawing/2014/main" id="{EC2F2486-CC06-45F8-9278-39857A4FCA1D}"/>
              </a:ext>
            </a:extLst>
          </p:cNvPr>
          <p:cNvPicPr>
            <a:picLocks noChangeAspect="1"/>
          </p:cNvPicPr>
          <p:nvPr/>
        </p:nvPicPr>
        <p:blipFill rotWithShape="1">
          <a:blip r:embed="rId5"/>
          <a:srcRect t="8245"/>
          <a:stretch/>
        </p:blipFill>
        <p:spPr>
          <a:xfrm>
            <a:off x="4410876" y="3983975"/>
            <a:ext cx="3342314" cy="634907"/>
          </a:xfrm>
          <a:prstGeom prst="rect">
            <a:avLst/>
          </a:prstGeom>
        </p:spPr>
      </p:pic>
    </p:spTree>
    <p:extLst>
      <p:ext uri="{BB962C8B-B14F-4D97-AF65-F5344CB8AC3E}">
        <p14:creationId xmlns:p14="http://schemas.microsoft.com/office/powerpoint/2010/main" val="195237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D8B6-90AC-45DD-B263-A854758884E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16220E7-1A9E-4DF7-8020-7C69D5D76D9A}"/>
              </a:ext>
            </a:extLst>
          </p:cNvPr>
          <p:cNvSpPr>
            <a:spLocks noGrp="1"/>
          </p:cNvSpPr>
          <p:nvPr>
            <p:ph type="body" idx="1"/>
          </p:nvPr>
        </p:nvSpPr>
        <p:spPr>
          <a:xfrm>
            <a:off x="311700" y="1152474"/>
            <a:ext cx="8520600" cy="3880567"/>
          </a:xfrm>
        </p:spPr>
        <p:txBody>
          <a:bodyPr/>
          <a:lstStyle/>
          <a:p>
            <a:endParaRPr lang="en-IN" dirty="0"/>
          </a:p>
        </p:txBody>
      </p:sp>
      <p:pic>
        <p:nvPicPr>
          <p:cNvPr id="5" name="Picture 4">
            <a:extLst>
              <a:ext uri="{FF2B5EF4-FFF2-40B4-BE49-F238E27FC236}">
                <a16:creationId xmlns:a16="http://schemas.microsoft.com/office/drawing/2014/main" id="{18D00919-9A7D-4CAE-9E15-29BB9ADCC2CB}"/>
              </a:ext>
            </a:extLst>
          </p:cNvPr>
          <p:cNvPicPr>
            <a:picLocks noChangeAspect="1"/>
          </p:cNvPicPr>
          <p:nvPr/>
        </p:nvPicPr>
        <p:blipFill>
          <a:blip r:embed="rId2"/>
          <a:stretch>
            <a:fillRect/>
          </a:stretch>
        </p:blipFill>
        <p:spPr>
          <a:xfrm>
            <a:off x="473263" y="1260183"/>
            <a:ext cx="4421466" cy="1436914"/>
          </a:xfrm>
          <a:prstGeom prst="rect">
            <a:avLst/>
          </a:prstGeom>
        </p:spPr>
      </p:pic>
      <p:pic>
        <p:nvPicPr>
          <p:cNvPr id="7" name="Picture 6">
            <a:extLst>
              <a:ext uri="{FF2B5EF4-FFF2-40B4-BE49-F238E27FC236}">
                <a16:creationId xmlns:a16="http://schemas.microsoft.com/office/drawing/2014/main" id="{C0017B39-AEB6-43D8-A702-4D4A79393F16}"/>
              </a:ext>
            </a:extLst>
          </p:cNvPr>
          <p:cNvPicPr>
            <a:picLocks noChangeAspect="1"/>
          </p:cNvPicPr>
          <p:nvPr/>
        </p:nvPicPr>
        <p:blipFill>
          <a:blip r:embed="rId3"/>
          <a:stretch>
            <a:fillRect/>
          </a:stretch>
        </p:blipFill>
        <p:spPr>
          <a:xfrm>
            <a:off x="402036" y="2804805"/>
            <a:ext cx="4169964" cy="2204013"/>
          </a:xfrm>
          <a:prstGeom prst="rect">
            <a:avLst/>
          </a:prstGeom>
        </p:spPr>
      </p:pic>
    </p:spTree>
    <p:extLst>
      <p:ext uri="{BB962C8B-B14F-4D97-AF65-F5344CB8AC3E}">
        <p14:creationId xmlns:p14="http://schemas.microsoft.com/office/powerpoint/2010/main" val="344158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6F7F-6D64-4BD8-9FFD-207293D83531}"/>
              </a:ext>
            </a:extLst>
          </p:cNvPr>
          <p:cNvSpPr>
            <a:spLocks noGrp="1"/>
          </p:cNvSpPr>
          <p:nvPr>
            <p:ph type="title"/>
          </p:nvPr>
        </p:nvSpPr>
        <p:spPr/>
        <p:txBody>
          <a:bodyPr/>
          <a:lstStyle/>
          <a:p>
            <a:r>
              <a:rPr lang="en-US" dirty="0"/>
              <a:t>Random Forest</a:t>
            </a:r>
            <a:endParaRPr lang="en-IN" dirty="0"/>
          </a:p>
        </p:txBody>
      </p:sp>
      <p:sp>
        <p:nvSpPr>
          <p:cNvPr id="3" name="Text Placeholder 2">
            <a:extLst>
              <a:ext uri="{FF2B5EF4-FFF2-40B4-BE49-F238E27FC236}">
                <a16:creationId xmlns:a16="http://schemas.microsoft.com/office/drawing/2014/main" id="{80C6146C-5FC5-4688-B753-45D736BE0333}"/>
              </a:ext>
            </a:extLst>
          </p:cNvPr>
          <p:cNvSpPr>
            <a:spLocks noGrp="1"/>
          </p:cNvSpPr>
          <p:nvPr>
            <p:ph type="body" idx="1"/>
          </p:nvPr>
        </p:nvSpPr>
        <p:spPr>
          <a:xfrm>
            <a:off x="311700" y="1152474"/>
            <a:ext cx="8520600" cy="3803727"/>
          </a:xfrm>
        </p:spPr>
        <p:txBody>
          <a:bodyPr/>
          <a:lstStyle/>
          <a:p>
            <a:pPr>
              <a:buClr>
                <a:schemeClr val="accent2"/>
              </a:buClr>
              <a:buFont typeface="Arial" panose="020B0604020202020204" pitchFamily="34" charset="0"/>
              <a:buChar char="•"/>
            </a:pPr>
            <a:r>
              <a:rPr lang="en-US" sz="1400" dirty="0">
                <a:solidFill>
                  <a:schemeClr val="accent2"/>
                </a:solidFill>
              </a:rPr>
              <a:t>Random Forest is an ensemble bagging technique.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Random Forest training score is 100% and testing score  is </a:t>
            </a: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94C35851-AF87-4825-A678-1CFEF3F4120D}"/>
              </a:ext>
            </a:extLst>
          </p:cNvPr>
          <p:cNvPicPr/>
          <p:nvPr/>
        </p:nvPicPr>
        <p:blipFill>
          <a:blip r:embed="rId2"/>
          <a:stretch>
            <a:fillRect/>
          </a:stretch>
        </p:blipFill>
        <p:spPr>
          <a:xfrm>
            <a:off x="847308" y="1639684"/>
            <a:ext cx="2777490" cy="1403193"/>
          </a:xfrm>
          <a:prstGeom prst="rect">
            <a:avLst/>
          </a:prstGeom>
        </p:spPr>
      </p:pic>
      <p:pic>
        <p:nvPicPr>
          <p:cNvPr id="5" name="Picture 4">
            <a:extLst>
              <a:ext uri="{FF2B5EF4-FFF2-40B4-BE49-F238E27FC236}">
                <a16:creationId xmlns:a16="http://schemas.microsoft.com/office/drawing/2014/main" id="{79B15BB2-F0BD-4575-BEF4-6FF8C2D22A00}"/>
              </a:ext>
            </a:extLst>
          </p:cNvPr>
          <p:cNvPicPr/>
          <p:nvPr/>
        </p:nvPicPr>
        <p:blipFill rotWithShape="1">
          <a:blip r:embed="rId3"/>
          <a:srcRect l="3787" t="11833" b="14727"/>
          <a:stretch/>
        </p:blipFill>
        <p:spPr bwMode="auto">
          <a:xfrm>
            <a:off x="4160406" y="1696293"/>
            <a:ext cx="2635885" cy="42926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405CC45-0251-40C4-AF3E-E49186FC35D6}"/>
              </a:ext>
            </a:extLst>
          </p:cNvPr>
          <p:cNvPicPr>
            <a:picLocks noChangeAspect="1"/>
          </p:cNvPicPr>
          <p:nvPr/>
        </p:nvPicPr>
        <p:blipFill rotWithShape="1">
          <a:blip r:embed="rId4"/>
          <a:srcRect t="6367"/>
          <a:stretch/>
        </p:blipFill>
        <p:spPr>
          <a:xfrm>
            <a:off x="637774" y="3874213"/>
            <a:ext cx="3626865" cy="583987"/>
          </a:xfrm>
          <a:prstGeom prst="rect">
            <a:avLst/>
          </a:prstGeom>
        </p:spPr>
      </p:pic>
      <p:pic>
        <p:nvPicPr>
          <p:cNvPr id="9" name="Picture 8">
            <a:extLst>
              <a:ext uri="{FF2B5EF4-FFF2-40B4-BE49-F238E27FC236}">
                <a16:creationId xmlns:a16="http://schemas.microsoft.com/office/drawing/2014/main" id="{C6944F56-EEBA-4855-B2D1-1024534511EE}"/>
              </a:ext>
            </a:extLst>
          </p:cNvPr>
          <p:cNvPicPr>
            <a:picLocks noChangeAspect="1"/>
          </p:cNvPicPr>
          <p:nvPr/>
        </p:nvPicPr>
        <p:blipFill>
          <a:blip r:embed="rId5"/>
          <a:stretch>
            <a:fillRect/>
          </a:stretch>
        </p:blipFill>
        <p:spPr>
          <a:xfrm>
            <a:off x="4877193" y="3874213"/>
            <a:ext cx="3342553" cy="528643"/>
          </a:xfrm>
          <a:prstGeom prst="rect">
            <a:avLst/>
          </a:prstGeom>
        </p:spPr>
      </p:pic>
    </p:spTree>
    <p:extLst>
      <p:ext uri="{BB962C8B-B14F-4D97-AF65-F5344CB8AC3E}">
        <p14:creationId xmlns:p14="http://schemas.microsoft.com/office/powerpoint/2010/main" val="424006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D77A-226E-4F99-93B2-B2BA99B3A0B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2323D22-7E41-4605-A0FF-AE30FDCC8062}"/>
              </a:ext>
            </a:extLst>
          </p:cNvPr>
          <p:cNvSpPr>
            <a:spLocks noGrp="1"/>
          </p:cNvSpPr>
          <p:nvPr>
            <p:ph type="body" idx="1"/>
          </p:nvPr>
        </p:nvSpPr>
        <p:spPr>
          <a:xfrm>
            <a:off x="311700" y="1152474"/>
            <a:ext cx="8520600" cy="3903619"/>
          </a:xfrm>
        </p:spPr>
        <p:txBody>
          <a:bodyPr/>
          <a:lstStyle/>
          <a:p>
            <a:endParaRPr lang="en-IN" dirty="0"/>
          </a:p>
        </p:txBody>
      </p:sp>
      <p:pic>
        <p:nvPicPr>
          <p:cNvPr id="5" name="Picture 4">
            <a:extLst>
              <a:ext uri="{FF2B5EF4-FFF2-40B4-BE49-F238E27FC236}">
                <a16:creationId xmlns:a16="http://schemas.microsoft.com/office/drawing/2014/main" id="{4A6B74C3-39BD-49FF-9580-0C39421AB05B}"/>
              </a:ext>
            </a:extLst>
          </p:cNvPr>
          <p:cNvPicPr>
            <a:picLocks noChangeAspect="1"/>
          </p:cNvPicPr>
          <p:nvPr/>
        </p:nvPicPr>
        <p:blipFill>
          <a:blip r:embed="rId2"/>
          <a:stretch>
            <a:fillRect/>
          </a:stretch>
        </p:blipFill>
        <p:spPr>
          <a:xfrm>
            <a:off x="311701" y="1361209"/>
            <a:ext cx="5197752" cy="1358940"/>
          </a:xfrm>
          <a:prstGeom prst="rect">
            <a:avLst/>
          </a:prstGeom>
        </p:spPr>
      </p:pic>
      <p:pic>
        <p:nvPicPr>
          <p:cNvPr id="7" name="Picture 6">
            <a:extLst>
              <a:ext uri="{FF2B5EF4-FFF2-40B4-BE49-F238E27FC236}">
                <a16:creationId xmlns:a16="http://schemas.microsoft.com/office/drawing/2014/main" id="{61B9B3DF-EA18-4389-98C8-FE605B4F7F8B}"/>
              </a:ext>
            </a:extLst>
          </p:cNvPr>
          <p:cNvPicPr>
            <a:picLocks noChangeAspect="1"/>
          </p:cNvPicPr>
          <p:nvPr/>
        </p:nvPicPr>
        <p:blipFill>
          <a:blip r:embed="rId3"/>
          <a:stretch>
            <a:fillRect/>
          </a:stretch>
        </p:blipFill>
        <p:spPr>
          <a:xfrm>
            <a:off x="407252" y="2984494"/>
            <a:ext cx="4057172" cy="2071599"/>
          </a:xfrm>
          <a:prstGeom prst="rect">
            <a:avLst/>
          </a:prstGeom>
        </p:spPr>
      </p:pic>
    </p:spTree>
    <p:extLst>
      <p:ext uri="{BB962C8B-B14F-4D97-AF65-F5344CB8AC3E}">
        <p14:creationId xmlns:p14="http://schemas.microsoft.com/office/powerpoint/2010/main" val="105502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A673-E88B-436C-B533-9C85B2C1C0DA}"/>
              </a:ext>
            </a:extLst>
          </p:cNvPr>
          <p:cNvSpPr>
            <a:spLocks noGrp="1"/>
          </p:cNvSpPr>
          <p:nvPr>
            <p:ph type="title"/>
          </p:nvPr>
        </p:nvSpPr>
        <p:spPr/>
        <p:txBody>
          <a:bodyPr/>
          <a:lstStyle/>
          <a:p>
            <a:r>
              <a:rPr lang="en-US" dirty="0"/>
              <a:t>XGBoost Classifier</a:t>
            </a:r>
            <a:endParaRPr lang="en-IN" dirty="0"/>
          </a:p>
        </p:txBody>
      </p:sp>
      <p:sp>
        <p:nvSpPr>
          <p:cNvPr id="3" name="Text Placeholder 2">
            <a:extLst>
              <a:ext uri="{FF2B5EF4-FFF2-40B4-BE49-F238E27FC236}">
                <a16:creationId xmlns:a16="http://schemas.microsoft.com/office/drawing/2014/main" id="{E8FD0979-70C8-48B5-98BF-0587AAD70107}"/>
              </a:ext>
            </a:extLst>
          </p:cNvPr>
          <p:cNvSpPr>
            <a:spLocks noGrp="1"/>
          </p:cNvSpPr>
          <p:nvPr>
            <p:ph type="body" idx="1"/>
          </p:nvPr>
        </p:nvSpPr>
        <p:spPr>
          <a:xfrm>
            <a:off x="311700" y="1152474"/>
            <a:ext cx="8520600" cy="3872883"/>
          </a:xfrm>
        </p:spPr>
        <p:txBody>
          <a:bodyPr/>
          <a:lstStyle/>
          <a:p>
            <a:pPr>
              <a:buClr>
                <a:schemeClr val="accent2"/>
              </a:buClr>
              <a:buFont typeface="Arial" panose="020B0604020202020204" pitchFamily="34" charset="0"/>
              <a:buChar char="•"/>
            </a:pPr>
            <a:r>
              <a:rPr lang="en-US" sz="1400" dirty="0">
                <a:solidFill>
                  <a:schemeClr val="accent2"/>
                </a:solidFill>
              </a:rPr>
              <a:t>XGBoost is an ensemble boosting technique.</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is 97% and testing score is 95% for XGBoost.</a:t>
            </a: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956664D3-9E61-45B4-878F-BC1776846A41}"/>
              </a:ext>
            </a:extLst>
          </p:cNvPr>
          <p:cNvPicPr/>
          <p:nvPr/>
        </p:nvPicPr>
        <p:blipFill>
          <a:blip r:embed="rId2"/>
          <a:stretch>
            <a:fillRect/>
          </a:stretch>
        </p:blipFill>
        <p:spPr>
          <a:xfrm>
            <a:off x="4137853" y="1627494"/>
            <a:ext cx="2743200" cy="463550"/>
          </a:xfrm>
          <a:prstGeom prst="rect">
            <a:avLst/>
          </a:prstGeom>
        </p:spPr>
      </p:pic>
      <p:pic>
        <p:nvPicPr>
          <p:cNvPr id="5" name="Picture 4">
            <a:extLst>
              <a:ext uri="{FF2B5EF4-FFF2-40B4-BE49-F238E27FC236}">
                <a16:creationId xmlns:a16="http://schemas.microsoft.com/office/drawing/2014/main" id="{1918E8A6-1617-4174-9033-1AF77E3E4334}"/>
              </a:ext>
            </a:extLst>
          </p:cNvPr>
          <p:cNvPicPr/>
          <p:nvPr/>
        </p:nvPicPr>
        <p:blipFill>
          <a:blip r:embed="rId3"/>
          <a:stretch>
            <a:fillRect/>
          </a:stretch>
        </p:blipFill>
        <p:spPr>
          <a:xfrm>
            <a:off x="526355" y="1627494"/>
            <a:ext cx="3492395" cy="1361595"/>
          </a:xfrm>
          <a:prstGeom prst="rect">
            <a:avLst/>
          </a:prstGeom>
        </p:spPr>
      </p:pic>
      <p:pic>
        <p:nvPicPr>
          <p:cNvPr id="7" name="Picture 6">
            <a:extLst>
              <a:ext uri="{FF2B5EF4-FFF2-40B4-BE49-F238E27FC236}">
                <a16:creationId xmlns:a16="http://schemas.microsoft.com/office/drawing/2014/main" id="{41E0872B-5833-4279-9B8F-7F5BEF8EA3BB}"/>
              </a:ext>
            </a:extLst>
          </p:cNvPr>
          <p:cNvPicPr>
            <a:picLocks noChangeAspect="1"/>
          </p:cNvPicPr>
          <p:nvPr/>
        </p:nvPicPr>
        <p:blipFill>
          <a:blip r:embed="rId4"/>
          <a:stretch>
            <a:fillRect/>
          </a:stretch>
        </p:blipFill>
        <p:spPr>
          <a:xfrm>
            <a:off x="526355" y="3569073"/>
            <a:ext cx="3231137" cy="749354"/>
          </a:xfrm>
          <a:prstGeom prst="rect">
            <a:avLst/>
          </a:prstGeom>
        </p:spPr>
      </p:pic>
      <p:pic>
        <p:nvPicPr>
          <p:cNvPr id="9" name="Picture 8">
            <a:extLst>
              <a:ext uri="{FF2B5EF4-FFF2-40B4-BE49-F238E27FC236}">
                <a16:creationId xmlns:a16="http://schemas.microsoft.com/office/drawing/2014/main" id="{6023BE54-1BC2-42FC-A4C2-DFC836789369}"/>
              </a:ext>
            </a:extLst>
          </p:cNvPr>
          <p:cNvPicPr>
            <a:picLocks noChangeAspect="1"/>
          </p:cNvPicPr>
          <p:nvPr/>
        </p:nvPicPr>
        <p:blipFill>
          <a:blip r:embed="rId5"/>
          <a:stretch>
            <a:fillRect/>
          </a:stretch>
        </p:blipFill>
        <p:spPr>
          <a:xfrm>
            <a:off x="4239137" y="3569073"/>
            <a:ext cx="3905940" cy="664830"/>
          </a:xfrm>
          <a:prstGeom prst="rect">
            <a:avLst/>
          </a:prstGeom>
        </p:spPr>
      </p:pic>
    </p:spTree>
    <p:extLst>
      <p:ext uri="{BB962C8B-B14F-4D97-AF65-F5344CB8AC3E}">
        <p14:creationId xmlns:p14="http://schemas.microsoft.com/office/powerpoint/2010/main" val="29144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CCA2-76E1-4106-92DC-2EA0D375A28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EAF9640-715A-4B22-8E35-EA0E07DACC84}"/>
              </a:ext>
            </a:extLst>
          </p:cNvPr>
          <p:cNvSpPr>
            <a:spLocks noGrp="1"/>
          </p:cNvSpPr>
          <p:nvPr>
            <p:ph type="body" idx="1"/>
          </p:nvPr>
        </p:nvSpPr>
        <p:spPr>
          <a:xfrm>
            <a:off x="311700" y="1152474"/>
            <a:ext cx="8520600" cy="3911303"/>
          </a:xfrm>
        </p:spPr>
        <p:txBody>
          <a:bodyPr/>
          <a:lstStyle/>
          <a:p>
            <a:endParaRPr lang="en-IN"/>
          </a:p>
        </p:txBody>
      </p:sp>
      <p:pic>
        <p:nvPicPr>
          <p:cNvPr id="7" name="Picture 6">
            <a:extLst>
              <a:ext uri="{FF2B5EF4-FFF2-40B4-BE49-F238E27FC236}">
                <a16:creationId xmlns:a16="http://schemas.microsoft.com/office/drawing/2014/main" id="{D0CC6B1F-DCFB-4796-9D92-244C4FE86A41}"/>
              </a:ext>
            </a:extLst>
          </p:cNvPr>
          <p:cNvPicPr>
            <a:picLocks noChangeAspect="1"/>
          </p:cNvPicPr>
          <p:nvPr/>
        </p:nvPicPr>
        <p:blipFill>
          <a:blip r:embed="rId2"/>
          <a:stretch>
            <a:fillRect/>
          </a:stretch>
        </p:blipFill>
        <p:spPr>
          <a:xfrm>
            <a:off x="469247" y="2831845"/>
            <a:ext cx="3553025" cy="2062382"/>
          </a:xfrm>
          <a:prstGeom prst="rect">
            <a:avLst/>
          </a:prstGeom>
        </p:spPr>
      </p:pic>
      <p:pic>
        <p:nvPicPr>
          <p:cNvPr id="9" name="Picture 8">
            <a:extLst>
              <a:ext uri="{FF2B5EF4-FFF2-40B4-BE49-F238E27FC236}">
                <a16:creationId xmlns:a16="http://schemas.microsoft.com/office/drawing/2014/main" id="{7096DB95-153A-4FD9-8576-C20F4EB542D6}"/>
              </a:ext>
            </a:extLst>
          </p:cNvPr>
          <p:cNvPicPr>
            <a:picLocks noChangeAspect="1"/>
          </p:cNvPicPr>
          <p:nvPr/>
        </p:nvPicPr>
        <p:blipFill>
          <a:blip r:embed="rId3"/>
          <a:stretch>
            <a:fillRect/>
          </a:stretch>
        </p:blipFill>
        <p:spPr>
          <a:xfrm>
            <a:off x="553250" y="1268260"/>
            <a:ext cx="4741049" cy="1447800"/>
          </a:xfrm>
          <a:prstGeom prst="rect">
            <a:avLst/>
          </a:prstGeom>
        </p:spPr>
      </p:pic>
    </p:spTree>
    <p:extLst>
      <p:ext uri="{BB962C8B-B14F-4D97-AF65-F5344CB8AC3E}">
        <p14:creationId xmlns:p14="http://schemas.microsoft.com/office/powerpoint/2010/main" val="1847481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53A-D6FF-4E18-9512-4111F506DE26}"/>
              </a:ext>
            </a:extLst>
          </p:cNvPr>
          <p:cNvSpPr>
            <a:spLocks noGrp="1"/>
          </p:cNvSpPr>
          <p:nvPr>
            <p:ph type="title"/>
          </p:nvPr>
        </p:nvSpPr>
        <p:spPr/>
        <p:txBody>
          <a:bodyPr/>
          <a:lstStyle/>
          <a:p>
            <a:r>
              <a:rPr lang="en-US" dirty="0" err="1"/>
              <a:t>Aritificial</a:t>
            </a:r>
            <a:r>
              <a:rPr lang="en-US" dirty="0"/>
              <a:t> Neural Network</a:t>
            </a:r>
            <a:endParaRPr lang="en-IN" dirty="0"/>
          </a:p>
        </p:txBody>
      </p:sp>
      <p:sp>
        <p:nvSpPr>
          <p:cNvPr id="3" name="Text Placeholder 2">
            <a:extLst>
              <a:ext uri="{FF2B5EF4-FFF2-40B4-BE49-F238E27FC236}">
                <a16:creationId xmlns:a16="http://schemas.microsoft.com/office/drawing/2014/main" id="{6EEDC03E-048B-4549-B73F-812D82B6CC17}"/>
              </a:ext>
            </a:extLst>
          </p:cNvPr>
          <p:cNvSpPr>
            <a:spLocks noGrp="1"/>
          </p:cNvSpPr>
          <p:nvPr>
            <p:ph type="body" idx="1"/>
          </p:nvPr>
        </p:nvSpPr>
        <p:spPr>
          <a:xfrm>
            <a:off x="311700" y="1152474"/>
            <a:ext cx="8520600" cy="3903619"/>
          </a:xfrm>
        </p:spPr>
        <p:txBody>
          <a:bodyPr/>
          <a:lstStyle/>
          <a:p>
            <a:pPr>
              <a:buClr>
                <a:schemeClr val="accent2"/>
              </a:buClr>
              <a:buFont typeface="Arial" panose="020B0604020202020204" pitchFamily="34" charset="0"/>
              <a:buChar char="•"/>
            </a:pPr>
            <a:r>
              <a:rPr lang="en-US" sz="1400" b="0" i="0" dirty="0">
                <a:solidFill>
                  <a:srgbClr val="202124"/>
                </a:solidFill>
                <a:effectLst/>
                <a:latin typeface="arial" panose="020B0604020202020204" pitchFamily="34" charset="0"/>
              </a:rPr>
              <a:t>Neural networks are </a:t>
            </a:r>
            <a:r>
              <a:rPr lang="en-US" sz="1400" b="1" i="0" dirty="0">
                <a:solidFill>
                  <a:srgbClr val="202124"/>
                </a:solidFill>
                <a:effectLst/>
                <a:latin typeface="arial" panose="020B0604020202020204" pitchFamily="34" charset="0"/>
              </a:rPr>
              <a:t>complex models</a:t>
            </a:r>
            <a:r>
              <a:rPr lang="en-US" sz="1400" b="0" i="0" dirty="0">
                <a:solidFill>
                  <a:srgbClr val="202124"/>
                </a:solidFill>
                <a:effectLst/>
                <a:latin typeface="arial" panose="020B0604020202020204" pitchFamily="34" charset="0"/>
              </a:rPr>
              <a:t>, which try to mimic the way the human brain develops classification rules.</a:t>
            </a:r>
            <a:endParaRPr lang="en-IN" sz="1400" dirty="0"/>
          </a:p>
        </p:txBody>
      </p:sp>
      <p:pic>
        <p:nvPicPr>
          <p:cNvPr id="4" name="Picture 3">
            <a:extLst>
              <a:ext uri="{FF2B5EF4-FFF2-40B4-BE49-F238E27FC236}">
                <a16:creationId xmlns:a16="http://schemas.microsoft.com/office/drawing/2014/main" id="{5912A8EB-D3CB-41B5-B20C-E61E88C9DE3F}"/>
              </a:ext>
            </a:extLst>
          </p:cNvPr>
          <p:cNvPicPr/>
          <p:nvPr/>
        </p:nvPicPr>
        <p:blipFill>
          <a:blip r:embed="rId2"/>
          <a:stretch>
            <a:fillRect/>
          </a:stretch>
        </p:blipFill>
        <p:spPr>
          <a:xfrm>
            <a:off x="4385807" y="1806575"/>
            <a:ext cx="1863090" cy="592455"/>
          </a:xfrm>
          <a:prstGeom prst="rect">
            <a:avLst/>
          </a:prstGeom>
        </p:spPr>
      </p:pic>
      <p:pic>
        <p:nvPicPr>
          <p:cNvPr id="5" name="Picture 4">
            <a:extLst>
              <a:ext uri="{FF2B5EF4-FFF2-40B4-BE49-F238E27FC236}">
                <a16:creationId xmlns:a16="http://schemas.microsoft.com/office/drawing/2014/main" id="{5BD055B7-5293-42B7-A085-EB610AED513E}"/>
              </a:ext>
            </a:extLst>
          </p:cNvPr>
          <p:cNvPicPr/>
          <p:nvPr/>
        </p:nvPicPr>
        <p:blipFill>
          <a:blip r:embed="rId3"/>
          <a:stretch>
            <a:fillRect/>
          </a:stretch>
        </p:blipFill>
        <p:spPr>
          <a:xfrm>
            <a:off x="514855" y="1806575"/>
            <a:ext cx="3605356" cy="1259354"/>
          </a:xfrm>
          <a:prstGeom prst="rect">
            <a:avLst/>
          </a:prstGeom>
        </p:spPr>
      </p:pic>
      <p:pic>
        <p:nvPicPr>
          <p:cNvPr id="7" name="Picture 6">
            <a:extLst>
              <a:ext uri="{FF2B5EF4-FFF2-40B4-BE49-F238E27FC236}">
                <a16:creationId xmlns:a16="http://schemas.microsoft.com/office/drawing/2014/main" id="{08F5444E-BEB3-4D53-B230-DFACDBDFA39C}"/>
              </a:ext>
            </a:extLst>
          </p:cNvPr>
          <p:cNvPicPr>
            <a:picLocks noChangeAspect="1"/>
          </p:cNvPicPr>
          <p:nvPr/>
        </p:nvPicPr>
        <p:blipFill>
          <a:blip r:embed="rId4"/>
          <a:stretch>
            <a:fillRect/>
          </a:stretch>
        </p:blipFill>
        <p:spPr>
          <a:xfrm>
            <a:off x="514855" y="3150122"/>
            <a:ext cx="6177938" cy="1821778"/>
          </a:xfrm>
          <a:prstGeom prst="rect">
            <a:avLst/>
          </a:prstGeom>
        </p:spPr>
      </p:pic>
    </p:spTree>
    <p:extLst>
      <p:ext uri="{BB962C8B-B14F-4D97-AF65-F5344CB8AC3E}">
        <p14:creationId xmlns:p14="http://schemas.microsoft.com/office/powerpoint/2010/main" val="953348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FA9-0226-4F64-AE89-A6B8E518165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1D06B0-E01B-42B5-B800-0A6D63E6DAAE}"/>
              </a:ext>
            </a:extLst>
          </p:cNvPr>
          <p:cNvSpPr>
            <a:spLocks noGrp="1"/>
          </p:cNvSpPr>
          <p:nvPr>
            <p:ph type="body" idx="1"/>
          </p:nvPr>
        </p:nvSpPr>
        <p:spPr>
          <a:xfrm>
            <a:off x="311700" y="1152474"/>
            <a:ext cx="8520600" cy="3888251"/>
          </a:xfrm>
        </p:spPr>
        <p:txBody>
          <a:bodyPr/>
          <a:lstStyle/>
          <a:p>
            <a:endParaRPr lang="en-IN" dirty="0"/>
          </a:p>
        </p:txBody>
      </p:sp>
      <p:pic>
        <p:nvPicPr>
          <p:cNvPr id="5" name="Picture 4">
            <a:extLst>
              <a:ext uri="{FF2B5EF4-FFF2-40B4-BE49-F238E27FC236}">
                <a16:creationId xmlns:a16="http://schemas.microsoft.com/office/drawing/2014/main" id="{BB98DD3E-C927-4CA8-8012-77ED8B9AE1E1}"/>
              </a:ext>
            </a:extLst>
          </p:cNvPr>
          <p:cNvPicPr>
            <a:picLocks noChangeAspect="1"/>
          </p:cNvPicPr>
          <p:nvPr/>
        </p:nvPicPr>
        <p:blipFill>
          <a:blip r:embed="rId2"/>
          <a:stretch>
            <a:fillRect/>
          </a:stretch>
        </p:blipFill>
        <p:spPr>
          <a:xfrm>
            <a:off x="376718" y="1220961"/>
            <a:ext cx="3987813" cy="1489662"/>
          </a:xfrm>
          <a:prstGeom prst="rect">
            <a:avLst/>
          </a:prstGeom>
        </p:spPr>
      </p:pic>
      <p:pic>
        <p:nvPicPr>
          <p:cNvPr id="7" name="Picture 6">
            <a:extLst>
              <a:ext uri="{FF2B5EF4-FFF2-40B4-BE49-F238E27FC236}">
                <a16:creationId xmlns:a16="http://schemas.microsoft.com/office/drawing/2014/main" id="{D3861D8C-7D97-405C-8338-2B5D72B03F96}"/>
              </a:ext>
            </a:extLst>
          </p:cNvPr>
          <p:cNvPicPr>
            <a:picLocks noChangeAspect="1"/>
          </p:cNvPicPr>
          <p:nvPr/>
        </p:nvPicPr>
        <p:blipFill>
          <a:blip r:embed="rId3"/>
          <a:stretch>
            <a:fillRect/>
          </a:stretch>
        </p:blipFill>
        <p:spPr>
          <a:xfrm>
            <a:off x="376718" y="2779110"/>
            <a:ext cx="3534455" cy="2161724"/>
          </a:xfrm>
          <a:prstGeom prst="rect">
            <a:avLst/>
          </a:prstGeom>
        </p:spPr>
      </p:pic>
    </p:spTree>
    <p:extLst>
      <p:ext uri="{BB962C8B-B14F-4D97-AF65-F5344CB8AC3E}">
        <p14:creationId xmlns:p14="http://schemas.microsoft.com/office/powerpoint/2010/main" val="52521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8D18-C7BF-45F0-B684-8213E14D22E2}"/>
              </a:ext>
            </a:extLst>
          </p:cNvPr>
          <p:cNvSpPr>
            <a:spLocks noGrp="1"/>
          </p:cNvSpPr>
          <p:nvPr>
            <p:ph type="title"/>
          </p:nvPr>
        </p:nvSpPr>
        <p:spPr/>
        <p:txBody>
          <a:bodyPr/>
          <a:lstStyle/>
          <a:p>
            <a:r>
              <a:rPr lang="en-US" dirty="0"/>
              <a:t>All Models report metric</a:t>
            </a:r>
            <a:endParaRPr lang="en-IN" dirty="0"/>
          </a:p>
        </p:txBody>
      </p:sp>
      <p:sp>
        <p:nvSpPr>
          <p:cNvPr id="3" name="Text Placeholder 2">
            <a:extLst>
              <a:ext uri="{FF2B5EF4-FFF2-40B4-BE49-F238E27FC236}">
                <a16:creationId xmlns:a16="http://schemas.microsoft.com/office/drawing/2014/main" id="{8DECBFFC-DF3B-4E4B-878A-A3125A752EAC}"/>
              </a:ext>
            </a:extLst>
          </p:cNvPr>
          <p:cNvSpPr>
            <a:spLocks noGrp="1"/>
          </p:cNvSpPr>
          <p:nvPr>
            <p:ph type="body" idx="1"/>
          </p:nvPr>
        </p:nvSpPr>
        <p:spPr>
          <a:xfrm>
            <a:off x="311700" y="1152474"/>
            <a:ext cx="8520600" cy="3911303"/>
          </a:xfrm>
        </p:spPr>
        <p:txBody>
          <a:bodyPr/>
          <a:lstStyle/>
          <a:p>
            <a:endParaRPr lang="en-IN" dirty="0"/>
          </a:p>
        </p:txBody>
      </p:sp>
      <p:pic>
        <p:nvPicPr>
          <p:cNvPr id="5" name="Picture 4">
            <a:extLst>
              <a:ext uri="{FF2B5EF4-FFF2-40B4-BE49-F238E27FC236}">
                <a16:creationId xmlns:a16="http://schemas.microsoft.com/office/drawing/2014/main" id="{09A815D1-4108-402D-BFDA-93B3F3EEB0D7}"/>
              </a:ext>
            </a:extLst>
          </p:cNvPr>
          <p:cNvPicPr>
            <a:picLocks noChangeAspect="1"/>
          </p:cNvPicPr>
          <p:nvPr/>
        </p:nvPicPr>
        <p:blipFill rotWithShape="1">
          <a:blip r:embed="rId2"/>
          <a:srcRect l="4381"/>
          <a:stretch/>
        </p:blipFill>
        <p:spPr>
          <a:xfrm>
            <a:off x="553250" y="1461814"/>
            <a:ext cx="6408484" cy="1926846"/>
          </a:xfrm>
          <a:prstGeom prst="rect">
            <a:avLst/>
          </a:prstGeom>
        </p:spPr>
      </p:pic>
    </p:spTree>
    <p:extLst>
      <p:ext uri="{BB962C8B-B14F-4D97-AF65-F5344CB8AC3E}">
        <p14:creationId xmlns:p14="http://schemas.microsoft.com/office/powerpoint/2010/main" val="221993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277E-F31F-4C07-9914-9800B115394C}"/>
              </a:ext>
            </a:extLst>
          </p:cNvPr>
          <p:cNvSpPr>
            <a:spLocks noGrp="1"/>
          </p:cNvSpPr>
          <p:nvPr>
            <p:ph type="title"/>
          </p:nvPr>
        </p:nvSpPr>
        <p:spPr/>
        <p:txBody>
          <a:bodyPr/>
          <a:lstStyle/>
          <a:p>
            <a:r>
              <a:rPr lang="en-US" dirty="0"/>
              <a:t>Hyper Parameter Tuning for Logistic Regression</a:t>
            </a:r>
            <a:endParaRPr lang="en-IN" dirty="0"/>
          </a:p>
        </p:txBody>
      </p:sp>
      <p:sp>
        <p:nvSpPr>
          <p:cNvPr id="3" name="Text Placeholder 2">
            <a:extLst>
              <a:ext uri="{FF2B5EF4-FFF2-40B4-BE49-F238E27FC236}">
                <a16:creationId xmlns:a16="http://schemas.microsoft.com/office/drawing/2014/main" id="{D47148AE-B805-4E82-95F6-25F76D81AFDD}"/>
              </a:ext>
            </a:extLst>
          </p:cNvPr>
          <p:cNvSpPr>
            <a:spLocks noGrp="1"/>
          </p:cNvSpPr>
          <p:nvPr>
            <p:ph type="body" idx="1"/>
          </p:nvPr>
        </p:nvSpPr>
        <p:spPr>
          <a:xfrm>
            <a:off x="311700" y="1152474"/>
            <a:ext cx="8520600" cy="3911303"/>
          </a:xfrm>
        </p:spPr>
        <p:txBody>
          <a:bodyPr/>
          <a:lstStyle/>
          <a:p>
            <a:pPr>
              <a:buClr>
                <a:schemeClr val="accent2"/>
              </a:buClr>
              <a:buFont typeface="Arial" panose="020B0604020202020204" pitchFamily="34" charset="0"/>
              <a:buChar char="•"/>
            </a:pPr>
            <a:r>
              <a:rPr lang="en-US" sz="1400" dirty="0">
                <a:solidFill>
                  <a:schemeClr val="accent2"/>
                </a:solidFill>
              </a:rPr>
              <a:t>For hyper parameter tuning, Gird search cross validation is used with cv=5. The best regression strength comes out to be with C=10 </a:t>
            </a:r>
            <a:endParaRPr lang="en-IN" sz="1400" dirty="0">
              <a:solidFill>
                <a:schemeClr val="accent2"/>
              </a:solidFill>
            </a:endParaRPr>
          </a:p>
        </p:txBody>
      </p:sp>
      <p:pic>
        <p:nvPicPr>
          <p:cNvPr id="5" name="Picture 4">
            <a:extLst>
              <a:ext uri="{FF2B5EF4-FFF2-40B4-BE49-F238E27FC236}">
                <a16:creationId xmlns:a16="http://schemas.microsoft.com/office/drawing/2014/main" id="{EF8E96EF-4BE6-4E18-B23F-377F7EE6F617}"/>
              </a:ext>
            </a:extLst>
          </p:cNvPr>
          <p:cNvPicPr>
            <a:picLocks noChangeAspect="1"/>
          </p:cNvPicPr>
          <p:nvPr/>
        </p:nvPicPr>
        <p:blipFill>
          <a:blip r:embed="rId2"/>
          <a:stretch>
            <a:fillRect/>
          </a:stretch>
        </p:blipFill>
        <p:spPr>
          <a:xfrm>
            <a:off x="622406" y="1872488"/>
            <a:ext cx="7776241" cy="1398523"/>
          </a:xfrm>
          <a:prstGeom prst="rect">
            <a:avLst/>
          </a:prstGeom>
        </p:spPr>
      </p:pic>
      <p:pic>
        <p:nvPicPr>
          <p:cNvPr id="7" name="Picture 6">
            <a:extLst>
              <a:ext uri="{FF2B5EF4-FFF2-40B4-BE49-F238E27FC236}">
                <a16:creationId xmlns:a16="http://schemas.microsoft.com/office/drawing/2014/main" id="{C6991B6E-EA24-4676-8F68-914194739415}"/>
              </a:ext>
            </a:extLst>
          </p:cNvPr>
          <p:cNvPicPr>
            <a:picLocks noChangeAspect="1"/>
          </p:cNvPicPr>
          <p:nvPr/>
        </p:nvPicPr>
        <p:blipFill>
          <a:blip r:embed="rId3"/>
          <a:stretch>
            <a:fillRect/>
          </a:stretch>
        </p:blipFill>
        <p:spPr>
          <a:xfrm>
            <a:off x="513189" y="3495954"/>
            <a:ext cx="3928183" cy="733425"/>
          </a:xfrm>
          <a:prstGeom prst="rect">
            <a:avLst/>
          </a:prstGeom>
        </p:spPr>
      </p:pic>
      <p:pic>
        <p:nvPicPr>
          <p:cNvPr id="9" name="Picture 8">
            <a:extLst>
              <a:ext uri="{FF2B5EF4-FFF2-40B4-BE49-F238E27FC236}">
                <a16:creationId xmlns:a16="http://schemas.microsoft.com/office/drawing/2014/main" id="{ADBEFA66-FF64-468D-B513-6B73A7F4B8A4}"/>
              </a:ext>
            </a:extLst>
          </p:cNvPr>
          <p:cNvPicPr>
            <a:picLocks noChangeAspect="1"/>
          </p:cNvPicPr>
          <p:nvPr/>
        </p:nvPicPr>
        <p:blipFill>
          <a:blip r:embed="rId4"/>
          <a:stretch>
            <a:fillRect/>
          </a:stretch>
        </p:blipFill>
        <p:spPr>
          <a:xfrm>
            <a:off x="4642861" y="3405761"/>
            <a:ext cx="3640527" cy="666778"/>
          </a:xfrm>
          <a:prstGeom prst="rect">
            <a:avLst/>
          </a:prstGeom>
        </p:spPr>
      </p:pic>
    </p:spTree>
    <p:extLst>
      <p:ext uri="{BB962C8B-B14F-4D97-AF65-F5344CB8AC3E}">
        <p14:creationId xmlns:p14="http://schemas.microsoft.com/office/powerpoint/2010/main" val="3087329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04B5-EB08-462F-B148-3A37FFF877E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2B591BC-9515-4808-AF2F-7908CCA8B7EC}"/>
              </a:ext>
            </a:extLst>
          </p:cNvPr>
          <p:cNvSpPr>
            <a:spLocks noGrp="1"/>
          </p:cNvSpPr>
          <p:nvPr>
            <p:ph type="body" idx="1"/>
          </p:nvPr>
        </p:nvSpPr>
        <p:spPr>
          <a:xfrm>
            <a:off x="311700" y="1152474"/>
            <a:ext cx="8520600" cy="3911303"/>
          </a:xfrm>
        </p:spPr>
        <p:txBody>
          <a:bodyPr/>
          <a:lstStyle/>
          <a:p>
            <a:endParaRPr lang="en-IN" dirty="0"/>
          </a:p>
        </p:txBody>
      </p:sp>
      <p:pic>
        <p:nvPicPr>
          <p:cNvPr id="5" name="Picture 4">
            <a:extLst>
              <a:ext uri="{FF2B5EF4-FFF2-40B4-BE49-F238E27FC236}">
                <a16:creationId xmlns:a16="http://schemas.microsoft.com/office/drawing/2014/main" id="{EDE5A7E7-F68C-4C6C-B81E-D314FFEBB5ED}"/>
              </a:ext>
            </a:extLst>
          </p:cNvPr>
          <p:cNvPicPr>
            <a:picLocks noChangeAspect="1"/>
          </p:cNvPicPr>
          <p:nvPr/>
        </p:nvPicPr>
        <p:blipFill>
          <a:blip r:embed="rId2"/>
          <a:stretch>
            <a:fillRect/>
          </a:stretch>
        </p:blipFill>
        <p:spPr>
          <a:xfrm>
            <a:off x="484092" y="1227175"/>
            <a:ext cx="5616949" cy="1579338"/>
          </a:xfrm>
          <a:prstGeom prst="rect">
            <a:avLst/>
          </a:prstGeom>
        </p:spPr>
      </p:pic>
      <p:pic>
        <p:nvPicPr>
          <p:cNvPr id="9" name="Picture 8">
            <a:extLst>
              <a:ext uri="{FF2B5EF4-FFF2-40B4-BE49-F238E27FC236}">
                <a16:creationId xmlns:a16="http://schemas.microsoft.com/office/drawing/2014/main" id="{D690EFB0-1C08-4FF9-9B99-90E280160D10}"/>
              </a:ext>
            </a:extLst>
          </p:cNvPr>
          <p:cNvPicPr>
            <a:picLocks noChangeAspect="1"/>
          </p:cNvPicPr>
          <p:nvPr/>
        </p:nvPicPr>
        <p:blipFill>
          <a:blip r:embed="rId3"/>
          <a:stretch>
            <a:fillRect/>
          </a:stretch>
        </p:blipFill>
        <p:spPr>
          <a:xfrm>
            <a:off x="484091" y="3033823"/>
            <a:ext cx="4679579" cy="1914406"/>
          </a:xfrm>
          <a:prstGeom prst="rect">
            <a:avLst/>
          </a:prstGeom>
        </p:spPr>
      </p:pic>
    </p:spTree>
    <p:extLst>
      <p:ext uri="{BB962C8B-B14F-4D97-AF65-F5344CB8AC3E}">
        <p14:creationId xmlns:p14="http://schemas.microsoft.com/office/powerpoint/2010/main" val="138123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197D-D08A-413A-86C8-EDF993781A95}"/>
              </a:ext>
            </a:extLst>
          </p:cNvPr>
          <p:cNvSpPr>
            <a:spLocks noGrp="1"/>
          </p:cNvSpPr>
          <p:nvPr>
            <p:ph type="title"/>
          </p:nvPr>
        </p:nvSpPr>
        <p:spPr/>
        <p:txBody>
          <a:bodyPr/>
          <a:lstStyle/>
          <a:p>
            <a:r>
              <a:rPr lang="en-US" dirty="0"/>
              <a:t>Conclusions</a:t>
            </a:r>
            <a:endParaRPr lang="en-IN" dirty="0"/>
          </a:p>
        </p:txBody>
      </p:sp>
      <p:sp>
        <p:nvSpPr>
          <p:cNvPr id="3" name="Text Placeholder 2">
            <a:extLst>
              <a:ext uri="{FF2B5EF4-FFF2-40B4-BE49-F238E27FC236}">
                <a16:creationId xmlns:a16="http://schemas.microsoft.com/office/drawing/2014/main" id="{6A84D523-367F-44E7-9538-FF42150D336B}"/>
              </a:ext>
            </a:extLst>
          </p:cNvPr>
          <p:cNvSpPr>
            <a:spLocks noGrp="1"/>
          </p:cNvSpPr>
          <p:nvPr>
            <p:ph type="body" idx="1"/>
          </p:nvPr>
        </p:nvSpPr>
        <p:spPr>
          <a:xfrm>
            <a:off x="311700" y="1017726"/>
            <a:ext cx="8520600" cy="3884687"/>
          </a:xfrm>
        </p:spPr>
        <p:txBody>
          <a:bodyPr/>
          <a:lstStyle/>
          <a:p>
            <a:pPr>
              <a:buClr>
                <a:schemeClr val="accent2"/>
              </a:buClr>
              <a:buFont typeface="Arial" panose="020B0604020202020204" pitchFamily="34" charset="0"/>
              <a:buChar char="•"/>
            </a:pPr>
            <a:r>
              <a:rPr lang="en-US" sz="1400" dirty="0">
                <a:solidFill>
                  <a:schemeClr val="accent2"/>
                </a:solidFill>
              </a:rPr>
              <a:t>We have a dataset of Company Bankruptcy of </a:t>
            </a:r>
            <a:r>
              <a:rPr lang="en-US" sz="1400" b="1" dirty="0">
                <a:solidFill>
                  <a:schemeClr val="accent2"/>
                </a:solidFill>
              </a:rPr>
              <a:t>6819 rows </a:t>
            </a:r>
            <a:r>
              <a:rPr lang="en-US" sz="1400" dirty="0">
                <a:solidFill>
                  <a:schemeClr val="accent2"/>
                </a:solidFill>
              </a:rPr>
              <a:t>and </a:t>
            </a:r>
            <a:r>
              <a:rPr lang="en-US" sz="1400" b="1" dirty="0">
                <a:solidFill>
                  <a:schemeClr val="accent2"/>
                </a:solidFill>
              </a:rPr>
              <a:t>96 columns</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Multicollinearity exists among independent variables, when it is not treated our model will perform poorly, so the independent variables which are strongly correlated with other independent variables are dropped. Which resulted in dropping of 30 columns. The dataset becomes </a:t>
            </a:r>
            <a:r>
              <a:rPr lang="en-US" sz="1400" b="1" dirty="0">
                <a:solidFill>
                  <a:schemeClr val="accent2"/>
                </a:solidFill>
              </a:rPr>
              <a:t>6819*66</a:t>
            </a:r>
            <a:r>
              <a:rPr lang="en-US" sz="1400" dirty="0">
                <a:solidFill>
                  <a:schemeClr val="accent2"/>
                </a:solidFill>
              </a:rPr>
              <a:t>. This dataset becomes the features to be applied in the models</a:t>
            </a:r>
          </a:p>
          <a:p>
            <a:pPr>
              <a:buClr>
                <a:schemeClr val="accent2"/>
              </a:buClr>
              <a:buFont typeface="Arial" panose="020B0604020202020204" pitchFamily="34" charset="0"/>
              <a:buChar char="•"/>
            </a:pPr>
            <a:r>
              <a:rPr lang="en-US" sz="1400" dirty="0">
                <a:solidFill>
                  <a:schemeClr val="accent2"/>
                </a:solidFill>
              </a:rPr>
              <a:t>The dataset has imbalanced data on the target variable, so oversampling method of </a:t>
            </a:r>
            <a:r>
              <a:rPr lang="en-US" sz="1400" b="1" dirty="0">
                <a:solidFill>
                  <a:schemeClr val="accent2"/>
                </a:solidFill>
              </a:rPr>
              <a:t>SMOTE</a:t>
            </a:r>
            <a:r>
              <a:rPr lang="en-US" sz="1400" dirty="0">
                <a:solidFill>
                  <a:schemeClr val="accent2"/>
                </a:solidFill>
              </a:rPr>
              <a:t> is used to balance the data. Which resulted in 13,638 rows and 66 columns.</a:t>
            </a:r>
          </a:p>
          <a:p>
            <a:pPr>
              <a:buClr>
                <a:schemeClr val="accent2"/>
              </a:buClr>
              <a:buFont typeface="Arial" panose="020B0604020202020204" pitchFamily="34" charset="0"/>
              <a:buChar char="•"/>
            </a:pPr>
            <a:r>
              <a:rPr lang="en-US" sz="1400" dirty="0">
                <a:solidFill>
                  <a:schemeClr val="accent2"/>
                </a:solidFill>
              </a:rPr>
              <a:t>We have used </a:t>
            </a:r>
            <a:r>
              <a:rPr lang="en-US" sz="1400" b="1" dirty="0">
                <a:solidFill>
                  <a:schemeClr val="accent2"/>
                </a:solidFill>
              </a:rPr>
              <a:t>MinMaxScaler</a:t>
            </a:r>
            <a:r>
              <a:rPr lang="en-US" sz="1400" dirty="0">
                <a:solidFill>
                  <a:schemeClr val="accent2"/>
                </a:solidFill>
              </a:rPr>
              <a:t> </a:t>
            </a:r>
            <a:r>
              <a:rPr lang="en-US" sz="1400" b="1" dirty="0">
                <a:solidFill>
                  <a:schemeClr val="accent2"/>
                </a:solidFill>
              </a:rPr>
              <a:t>transformation</a:t>
            </a:r>
            <a:r>
              <a:rPr lang="en-US" sz="1400" dirty="0">
                <a:solidFill>
                  <a:schemeClr val="accent2"/>
                </a:solidFill>
              </a:rPr>
              <a:t> to our dataset to make it as same units.</a:t>
            </a:r>
          </a:p>
          <a:p>
            <a:pPr>
              <a:buClr>
                <a:schemeClr val="accent2"/>
              </a:buClr>
              <a:buFont typeface="Arial" panose="020B0604020202020204" pitchFamily="34" charset="0"/>
              <a:buChar char="•"/>
            </a:pPr>
            <a:r>
              <a:rPr lang="en-US" sz="1400" dirty="0">
                <a:solidFill>
                  <a:schemeClr val="accent2"/>
                </a:solidFill>
              </a:rPr>
              <a:t>Applied </a:t>
            </a:r>
            <a:r>
              <a:rPr lang="en-US" sz="1400" b="1" dirty="0">
                <a:solidFill>
                  <a:schemeClr val="accent2"/>
                </a:solidFill>
              </a:rPr>
              <a:t>Logistic Regression </a:t>
            </a:r>
            <a:r>
              <a:rPr lang="en-US" sz="1400" dirty="0">
                <a:solidFill>
                  <a:schemeClr val="accent2"/>
                </a:solidFill>
              </a:rPr>
              <a:t>with Maximum iteration=1000 and default regression strength(C=1.0), the model able to </a:t>
            </a:r>
            <a:r>
              <a:rPr lang="en-US" sz="1400" b="1" dirty="0">
                <a:solidFill>
                  <a:schemeClr val="accent2"/>
                </a:solidFill>
              </a:rPr>
              <a:t>Recall 77%.</a:t>
            </a:r>
          </a:p>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Decision Trees </a:t>
            </a:r>
            <a:r>
              <a:rPr lang="en-US" sz="1400" dirty="0">
                <a:solidFill>
                  <a:schemeClr val="accent2"/>
                </a:solidFill>
              </a:rPr>
              <a:t>model with ‘Gini’ criterion, the model able to recall only </a:t>
            </a:r>
            <a:r>
              <a:rPr lang="en-US" sz="1400" b="1" dirty="0">
                <a:solidFill>
                  <a:schemeClr val="accent2"/>
                </a:solidFill>
              </a:rPr>
              <a:t>33%</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Next, applied </a:t>
            </a:r>
            <a:r>
              <a:rPr lang="en-US" sz="1400" b="1" dirty="0">
                <a:solidFill>
                  <a:schemeClr val="accent2"/>
                </a:solidFill>
              </a:rPr>
              <a:t>K Nearest Neighbor </a:t>
            </a:r>
            <a:r>
              <a:rPr lang="en-US" sz="1400" dirty="0">
                <a:solidFill>
                  <a:schemeClr val="accent2"/>
                </a:solidFill>
              </a:rPr>
              <a:t>with Euclidean and Manhattan distance, the model able to produce a recall of </a:t>
            </a:r>
            <a:r>
              <a:rPr lang="en-US" sz="1400" b="1" dirty="0">
                <a:solidFill>
                  <a:schemeClr val="accent2"/>
                </a:solidFill>
              </a:rPr>
              <a:t>42%</a:t>
            </a:r>
            <a:r>
              <a:rPr lang="en-US" sz="1400" dirty="0">
                <a:solidFill>
                  <a:schemeClr val="accent2"/>
                </a:solidFill>
              </a:rPr>
              <a:t>, which is still lower than Logistic regression</a:t>
            </a:r>
          </a:p>
          <a:p>
            <a:pPr>
              <a:buClr>
                <a:schemeClr val="accent2"/>
              </a:buClr>
              <a:buFont typeface="Arial" panose="020B0604020202020204" pitchFamily="34" charset="0"/>
              <a:buChar char="•"/>
            </a:pPr>
            <a:r>
              <a:rPr lang="en-US" sz="1400" dirty="0">
                <a:solidFill>
                  <a:schemeClr val="accent2"/>
                </a:solidFill>
              </a:rPr>
              <a:t>Next, applied </a:t>
            </a:r>
            <a:r>
              <a:rPr lang="en-US" sz="1400" b="1" dirty="0">
                <a:solidFill>
                  <a:schemeClr val="accent2"/>
                </a:solidFill>
              </a:rPr>
              <a:t>Support Vector Machines</a:t>
            </a:r>
            <a:r>
              <a:rPr lang="en-US" sz="1400" dirty="0">
                <a:solidFill>
                  <a:schemeClr val="accent2"/>
                </a:solidFill>
              </a:rPr>
              <a:t>, the model able to produce the recall score of </a:t>
            </a:r>
            <a:r>
              <a:rPr lang="en-US" sz="1400" b="1" dirty="0">
                <a:solidFill>
                  <a:schemeClr val="accent2"/>
                </a:solidFill>
              </a:rPr>
              <a:t>77%</a:t>
            </a:r>
            <a:r>
              <a:rPr lang="en-US" sz="1400" dirty="0">
                <a:solidFill>
                  <a:schemeClr val="accent2"/>
                </a:solidFill>
              </a:rPr>
              <a:t>, which is same as Logistic regression</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spTree>
    <p:extLst>
      <p:ext uri="{BB962C8B-B14F-4D97-AF65-F5344CB8AC3E}">
        <p14:creationId xmlns:p14="http://schemas.microsoft.com/office/powerpoint/2010/main" val="71089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93D4-7DD6-4012-A01F-69F3BDA8D13D}"/>
              </a:ext>
            </a:extLst>
          </p:cNvPr>
          <p:cNvSpPr>
            <a:spLocks noGrp="1"/>
          </p:cNvSpPr>
          <p:nvPr>
            <p:ph type="title"/>
          </p:nvPr>
        </p:nvSpPr>
        <p:spPr/>
        <p:txBody>
          <a:bodyPr/>
          <a:lstStyle/>
          <a:p>
            <a:r>
              <a:rPr lang="en-US" dirty="0"/>
              <a:t>Conclusions (continuation)</a:t>
            </a:r>
            <a:endParaRPr lang="en-IN" dirty="0"/>
          </a:p>
        </p:txBody>
      </p:sp>
      <p:sp>
        <p:nvSpPr>
          <p:cNvPr id="3" name="Text Placeholder 2">
            <a:extLst>
              <a:ext uri="{FF2B5EF4-FFF2-40B4-BE49-F238E27FC236}">
                <a16:creationId xmlns:a16="http://schemas.microsoft.com/office/drawing/2014/main" id="{0D58B643-68DD-42FB-ABBE-7970F8020097}"/>
              </a:ext>
            </a:extLst>
          </p:cNvPr>
          <p:cNvSpPr>
            <a:spLocks noGrp="1"/>
          </p:cNvSpPr>
          <p:nvPr>
            <p:ph type="body" idx="1"/>
          </p:nvPr>
        </p:nvSpPr>
        <p:spPr>
          <a:xfrm>
            <a:off x="311700" y="1152474"/>
            <a:ext cx="8520600" cy="3826779"/>
          </a:xfrm>
        </p:spPr>
        <p:txBody>
          <a:bodyPr/>
          <a:lstStyle/>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XGBoost(Extreme Boost) </a:t>
            </a:r>
            <a:r>
              <a:rPr lang="en-US" sz="1400" dirty="0">
                <a:solidFill>
                  <a:schemeClr val="accent2"/>
                </a:solidFill>
              </a:rPr>
              <a:t>Classification, the model able to produces a recall score of </a:t>
            </a:r>
            <a:r>
              <a:rPr lang="en-US" sz="1400" b="1" dirty="0">
                <a:solidFill>
                  <a:schemeClr val="accent2"/>
                </a:solidFill>
              </a:rPr>
              <a:t>53%</a:t>
            </a:r>
            <a:r>
              <a:rPr lang="en-US" sz="1400" dirty="0">
                <a:solidFill>
                  <a:schemeClr val="accent2"/>
                </a:solidFill>
              </a:rPr>
              <a:t> only.</a:t>
            </a:r>
          </a:p>
          <a:p>
            <a:pPr>
              <a:buClr>
                <a:schemeClr val="accent2"/>
              </a:buClr>
              <a:buFont typeface="Arial" panose="020B0604020202020204" pitchFamily="34" charset="0"/>
              <a:buChar char="•"/>
            </a:pPr>
            <a:r>
              <a:rPr lang="en-US" sz="1400" dirty="0">
                <a:solidFill>
                  <a:schemeClr val="accent2"/>
                </a:solidFill>
              </a:rPr>
              <a:t>Next, tried with </a:t>
            </a:r>
            <a:r>
              <a:rPr lang="en-US" sz="1400" b="1" dirty="0">
                <a:solidFill>
                  <a:schemeClr val="accent2"/>
                </a:solidFill>
              </a:rPr>
              <a:t>Artificial Neural Network </a:t>
            </a:r>
            <a:r>
              <a:rPr lang="en-US" sz="1400" dirty="0">
                <a:solidFill>
                  <a:schemeClr val="accent2"/>
                </a:solidFill>
              </a:rPr>
              <a:t>with 76 input layers, 76 hidden layers and 1 output layer, the model able to produces a recall score of </a:t>
            </a:r>
            <a:r>
              <a:rPr lang="en-US" sz="1400" b="1" dirty="0">
                <a:solidFill>
                  <a:schemeClr val="accent2"/>
                </a:solidFill>
              </a:rPr>
              <a:t>31%</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By comparing all the models, </a:t>
            </a:r>
            <a:r>
              <a:rPr lang="en-US" sz="1400" b="1" dirty="0">
                <a:solidFill>
                  <a:schemeClr val="accent2"/>
                </a:solidFill>
              </a:rPr>
              <a:t>Logistic Regression </a:t>
            </a:r>
            <a:r>
              <a:rPr lang="en-US" sz="1400" dirty="0">
                <a:solidFill>
                  <a:schemeClr val="accent2"/>
                </a:solidFill>
              </a:rPr>
              <a:t>and </a:t>
            </a:r>
            <a:r>
              <a:rPr lang="en-US" sz="1400" b="1" dirty="0">
                <a:solidFill>
                  <a:schemeClr val="accent2"/>
                </a:solidFill>
              </a:rPr>
              <a:t>SVM</a:t>
            </a:r>
            <a:r>
              <a:rPr lang="en-US" sz="1400" dirty="0">
                <a:solidFill>
                  <a:schemeClr val="accent2"/>
                </a:solidFill>
              </a:rPr>
              <a:t> model gives us the same output score for Recall which is </a:t>
            </a:r>
            <a:r>
              <a:rPr lang="en-US" sz="1400" b="1" dirty="0">
                <a:solidFill>
                  <a:schemeClr val="accent2"/>
                </a:solidFill>
              </a:rPr>
              <a:t>77%</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We applied Grid Search Cross Validation to Logistic Regression with </a:t>
            </a:r>
            <a:r>
              <a:rPr lang="en-US" sz="1400" b="1" dirty="0">
                <a:solidFill>
                  <a:schemeClr val="accent2"/>
                </a:solidFill>
              </a:rPr>
              <a:t>cv=5</a:t>
            </a:r>
            <a:r>
              <a:rPr lang="en-US" sz="1400" dirty="0">
                <a:solidFill>
                  <a:schemeClr val="accent2"/>
                </a:solidFill>
              </a:rPr>
              <a:t>, the model produces a good recall score of </a:t>
            </a:r>
            <a:r>
              <a:rPr lang="en-US" sz="1400" b="1" dirty="0">
                <a:solidFill>
                  <a:schemeClr val="accent2"/>
                </a:solidFill>
              </a:rPr>
              <a:t>85%</a:t>
            </a:r>
            <a:r>
              <a:rPr lang="en-US" sz="1400" dirty="0">
                <a:solidFill>
                  <a:schemeClr val="accent2"/>
                </a:solidFill>
              </a:rPr>
              <a:t>.</a:t>
            </a:r>
          </a:p>
          <a:p>
            <a:pPr>
              <a:buClr>
                <a:schemeClr val="accent2"/>
              </a:buClr>
              <a:buFont typeface="Arial" panose="020B0604020202020204" pitchFamily="34" charset="0"/>
              <a:buChar char="•"/>
            </a:pPr>
            <a:r>
              <a:rPr lang="en-US" sz="1400" dirty="0">
                <a:solidFill>
                  <a:schemeClr val="accent2"/>
                </a:solidFill>
              </a:rPr>
              <a:t>With that we have build a model which predicts Company Bankruptcy prediction with 85% of Recall using Logistic Regression.</a:t>
            </a:r>
            <a:endParaRPr lang="en-IN" sz="1400" dirty="0">
              <a:solidFill>
                <a:schemeClr val="accent2"/>
              </a:solidFill>
            </a:endParaRPr>
          </a:p>
        </p:txBody>
      </p:sp>
    </p:spTree>
    <p:extLst>
      <p:ext uri="{BB962C8B-B14F-4D97-AF65-F5344CB8AC3E}">
        <p14:creationId xmlns:p14="http://schemas.microsoft.com/office/powerpoint/2010/main" val="149549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47EFB2F-7366-4B07-80CA-CEF053282ED6}"/>
              </a:ext>
            </a:extLst>
          </p:cNvPr>
          <p:cNvSpPr>
            <a:spLocks noGrp="1"/>
          </p:cNvSpPr>
          <p:nvPr>
            <p:ph type="body" idx="1"/>
          </p:nvPr>
        </p:nvSpPr>
        <p:spPr>
          <a:xfrm>
            <a:off x="311700" y="1152474"/>
            <a:ext cx="8678619" cy="3665415"/>
          </a:xfrm>
        </p:spPr>
        <p:txBody>
          <a:bodyPr/>
          <a:lstStyle/>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Estimating the risk of corporate bankruptcies is of large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importance to creditors and investors. There are large indirect</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and direct costs associated with financial distress and Corporate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bankruptcies can have serious effects both locally and globally </a:t>
            </a:r>
          </a:p>
          <a:p>
            <a:pPr marL="114300" indent="0">
              <a:lnSpc>
                <a:spcPct val="115000"/>
              </a:lnSpc>
              <a:spcBef>
                <a:spcPts val="600"/>
              </a:spcBef>
              <a:buNone/>
            </a:pPr>
            <a:r>
              <a:rPr lang="en-IN" sz="1800" dirty="0">
                <a:solidFill>
                  <a:srgbClr val="212121"/>
                </a:solidFill>
                <a:effectLst/>
                <a:latin typeface="Times New Roman" panose="02020603050405020304" pitchFamily="18" charset="0"/>
                <a:ea typeface="Times New Roman" panose="02020603050405020304" pitchFamily="18" charset="0"/>
              </a:rPr>
              <a:t>on employees, investors, customers, suppliers and their financiers are all affected when a company disappears in some cases a corporate bankruptcy can cause an entire industry to suffer.</a:t>
            </a:r>
            <a:endParaRPr lang="en-IN" sz="1800" dirty="0">
              <a:effectLst/>
              <a:latin typeface="Arial" panose="020B0604020202020204" pitchFamily="34" charset="0"/>
              <a:ea typeface="Arial" panose="020B0604020202020204" pitchFamily="34" charset="0"/>
            </a:endParaRPr>
          </a:p>
          <a:p>
            <a:pPr algn="l"/>
            <a:endParaRPr lang="en-US" dirty="0">
              <a:solidFill>
                <a:srgbClr val="292929"/>
              </a:solidFill>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6" name="Picture 5">
            <a:extLst>
              <a:ext uri="{FF2B5EF4-FFF2-40B4-BE49-F238E27FC236}">
                <a16:creationId xmlns:a16="http://schemas.microsoft.com/office/drawing/2014/main" id="{0A03AE4D-68CF-421B-873C-F08BB0A5D427}"/>
              </a:ext>
            </a:extLst>
          </p:cNvPr>
          <p:cNvPicPr>
            <a:picLocks noChangeAspect="1"/>
          </p:cNvPicPr>
          <p:nvPr/>
        </p:nvPicPr>
        <p:blipFill>
          <a:blip r:embed="rId2"/>
          <a:stretch>
            <a:fillRect/>
          </a:stretch>
        </p:blipFill>
        <p:spPr>
          <a:xfrm>
            <a:off x="6462272" y="1017725"/>
            <a:ext cx="2681727" cy="1844512"/>
          </a:xfrm>
          <a:prstGeom prst="rect">
            <a:avLst/>
          </a:prstGeom>
        </p:spPr>
      </p:pic>
    </p:spTree>
    <p:extLst>
      <p:ext uri="{BB962C8B-B14F-4D97-AF65-F5344CB8AC3E}">
        <p14:creationId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a16="http://schemas.microsoft.com/office/drawing/2014/main" id="{F0D716FB-E81F-4A6B-A8F5-F0DD42F80A3D}"/>
              </a:ext>
            </a:extLst>
          </p:cNvPr>
          <p:cNvSpPr>
            <a:spLocks noGrp="1"/>
          </p:cNvSpPr>
          <p:nvPr>
            <p:ph type="body" idx="1"/>
          </p:nvPr>
        </p:nvSpPr>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Company Bankruptcy data contains class imbalance and we have used SMOTE(</a:t>
            </a:r>
            <a:r>
              <a:rPr lang="en-IN" b="1" dirty="0">
                <a:solidFill>
                  <a:schemeClr val="tx2">
                    <a:lumMod val="10000"/>
                  </a:schemeClr>
                </a:solidFill>
                <a:latin typeface="Times New Roman" panose="02020603050405020304" pitchFamily="18" charset="0"/>
                <a:cs typeface="Times New Roman" panose="02020603050405020304" pitchFamily="18" charset="0"/>
              </a:rPr>
              <a:t>Synthetic Minority Over-sampling Technique</a:t>
            </a:r>
            <a:r>
              <a:rPr lang="en-IN" b="1" i="0" dirty="0">
                <a:solidFill>
                  <a:srgbClr val="202124"/>
                </a:solidFill>
                <a:effectLst/>
                <a:latin typeface="arial" panose="020B0604020202020204" pitchFamily="34" charset="0"/>
              </a:rPr>
              <a:t>) </a:t>
            </a:r>
            <a:r>
              <a:rPr lang="en-IN" dirty="0">
                <a:solidFill>
                  <a:schemeClr val="tx2">
                    <a:lumMod val="10000"/>
                  </a:schemeClr>
                </a:solidFill>
                <a:latin typeface="Times New Roman" panose="02020603050405020304" pitchFamily="18" charset="0"/>
                <a:cs typeface="Times New Roman" panose="02020603050405020304" pitchFamily="18" charset="0"/>
              </a:rPr>
              <a:t>to balance the data with equal number of classes.	</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next will be building the model to predict the Company Bankruptcy. We will start from the simple model and apply different classification models to predict the same.	</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a16="http://schemas.microsoft.com/office/drawing/2014/main" id="{ED8BC3B3-CB58-4187-8306-EEEF04DDA12D}"/>
              </a:ext>
            </a:extLst>
          </p:cNvPr>
          <p:cNvSpPr>
            <a:spLocks noGrp="1"/>
          </p:cNvSpPr>
          <p:nvPr>
            <p:ph type="body" idx="1"/>
          </p:nvPr>
        </p:nvSpPr>
        <p:spPr/>
        <p:txBody>
          <a:bodyPr/>
          <a:lstStyle/>
          <a:p>
            <a:pPr marL="114300" indent="0">
              <a:buNone/>
            </a:pPr>
            <a:r>
              <a:rPr lang="en-US" b="1" u="sng" dirty="0">
                <a:solidFill>
                  <a:schemeClr val="tx2">
                    <a:lumMod val="10000"/>
                  </a:schemeClr>
                </a:solidFill>
              </a:rPr>
              <a:t>Df</a:t>
            </a:r>
            <a:r>
              <a:rPr lang="en-US" dirty="0">
                <a:solidFill>
                  <a:schemeClr val="tx2">
                    <a:lumMod val="10000"/>
                  </a:schemeClr>
                </a:solidFill>
              </a:rPr>
              <a:t>:- This variable holds all the original data such as Bankrupted?, Cash flow</a:t>
            </a:r>
            <a:r>
              <a:rPr lang="en-IN" dirty="0">
                <a:solidFill>
                  <a:srgbClr val="212121"/>
                </a:solidFill>
                <a:latin typeface="Roboto" panose="02000000000000000000" pitchFamily="2" charset="0"/>
              </a:rPr>
              <a:t> ,Tax rate and so on. This variable holds 6819 rows and 96 columns</a:t>
            </a:r>
          </a:p>
          <a:p>
            <a:pPr marL="114300" indent="0">
              <a:buNone/>
            </a:pPr>
            <a:endParaRPr lang="en-IN" dirty="0">
              <a:solidFill>
                <a:srgbClr val="212121"/>
              </a:solidFill>
              <a:latin typeface="Roboto" panose="02000000000000000000" pitchFamily="2" charset="0"/>
            </a:endParaRPr>
          </a:p>
          <a:p>
            <a:pPr marL="114300" indent="0">
              <a:buNone/>
            </a:pPr>
            <a:r>
              <a:rPr lang="en-IN" b="1" u="sng" dirty="0" err="1">
                <a:solidFill>
                  <a:srgbClr val="212121"/>
                </a:solidFill>
                <a:latin typeface="Roboto" panose="02000000000000000000" pitchFamily="2" charset="0"/>
              </a:rPr>
              <a:t>Df_copy</a:t>
            </a:r>
            <a:r>
              <a:rPr lang="en-IN" dirty="0">
                <a:solidFill>
                  <a:srgbClr val="212121"/>
                </a:solidFill>
                <a:latin typeface="Roboto" panose="02000000000000000000" pitchFamily="2" charset="0"/>
              </a:rPr>
              <a:t>: This dataset contains manipulation of original dataset(Df). Handling the class imbalance and applying the model is done through this dataset. This variable holds 13k+ rows.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3625921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0B5-2345-4A16-BECD-5CC0A027C68C}"/>
              </a:ext>
            </a:extLst>
          </p:cNvPr>
          <p:cNvSpPr>
            <a:spLocks noGrp="1"/>
          </p:cNvSpPr>
          <p:nvPr>
            <p:ph type="title"/>
          </p:nvPr>
        </p:nvSpPr>
        <p:spPr/>
        <p:txBody>
          <a:bodyPr/>
          <a:lstStyle/>
          <a:p>
            <a:r>
              <a:rPr lang="en-US" dirty="0"/>
              <a:t>EDA- Target variable</a:t>
            </a:r>
            <a:br>
              <a:rPr lang="en-US" dirty="0"/>
            </a:br>
            <a:endParaRPr lang="en-IN" dirty="0"/>
          </a:p>
        </p:txBody>
      </p:sp>
      <p:sp>
        <p:nvSpPr>
          <p:cNvPr id="3" name="Text Placeholder 2">
            <a:extLst>
              <a:ext uri="{FF2B5EF4-FFF2-40B4-BE49-F238E27FC236}">
                <a16:creationId xmlns:a16="http://schemas.microsoft.com/office/drawing/2014/main" id="{143CB58A-8114-4070-A322-AF31F1AB56E0}"/>
              </a:ext>
            </a:extLst>
          </p:cNvPr>
          <p:cNvSpPr>
            <a:spLocks noGrp="1"/>
          </p:cNvSpPr>
          <p:nvPr>
            <p:ph type="body" idx="1"/>
          </p:nvPr>
        </p:nvSpPr>
        <p:spPr>
          <a:xfrm>
            <a:off x="311700" y="1017726"/>
            <a:ext cx="8520600" cy="3969212"/>
          </a:xfrm>
        </p:spPr>
        <p:txBody>
          <a:bodyPr/>
          <a:lstStyle/>
          <a:p>
            <a:pPr>
              <a:buClr>
                <a:schemeClr val="accent2"/>
              </a:buClr>
              <a:buFont typeface="Arial" panose="020B0604020202020204" pitchFamily="34" charset="0"/>
              <a:buChar char="•"/>
            </a:pPr>
            <a:r>
              <a:rPr lang="en-US" dirty="0">
                <a:solidFill>
                  <a:schemeClr val="accent2"/>
                </a:solidFill>
              </a:rPr>
              <a:t>About 6599 rows of data are not </a:t>
            </a:r>
          </a:p>
          <a:p>
            <a:r>
              <a:rPr lang="en-US" dirty="0">
                <a:solidFill>
                  <a:schemeClr val="accent2"/>
                </a:solidFill>
              </a:rPr>
              <a:t>Bankrupted</a:t>
            </a:r>
          </a:p>
          <a:p>
            <a:pPr>
              <a:buClr>
                <a:schemeClr val="accent2"/>
              </a:buClr>
              <a:buFont typeface="Arial" panose="020B0604020202020204" pitchFamily="34" charset="0"/>
              <a:buChar char="•"/>
            </a:pPr>
            <a:r>
              <a:rPr lang="en-US" dirty="0">
                <a:solidFill>
                  <a:schemeClr val="accent2"/>
                </a:solidFill>
              </a:rPr>
              <a:t>About 220 rows of data are bankrupted.</a:t>
            </a:r>
          </a:p>
          <a:p>
            <a:pPr>
              <a:buClr>
                <a:schemeClr val="accent2"/>
              </a:buClr>
              <a:buFont typeface="Arial" panose="020B0604020202020204" pitchFamily="34" charset="0"/>
              <a:buChar char="•"/>
            </a:pPr>
            <a:r>
              <a:rPr lang="en-US" dirty="0">
                <a:solidFill>
                  <a:schemeClr val="accent2"/>
                </a:solidFill>
              </a:rPr>
              <a:t>This shows us clearly that the class is </a:t>
            </a:r>
          </a:p>
          <a:p>
            <a:pPr marL="114300" indent="0">
              <a:buClr>
                <a:schemeClr val="accent2"/>
              </a:buClr>
              <a:buNone/>
            </a:pPr>
            <a:r>
              <a:rPr lang="en-US" dirty="0">
                <a:solidFill>
                  <a:schemeClr val="accent2"/>
                </a:solidFill>
              </a:rPr>
              <a:t>      imbalanced, we must make use of </a:t>
            </a:r>
          </a:p>
          <a:p>
            <a:pPr marL="114300" indent="0">
              <a:buClr>
                <a:schemeClr val="accent2"/>
              </a:buClr>
              <a:buNone/>
            </a:pPr>
            <a:r>
              <a:rPr lang="en-US" dirty="0">
                <a:solidFill>
                  <a:schemeClr val="accent2"/>
                </a:solidFill>
              </a:rPr>
              <a:t>      SMOTE under oversampling technique </a:t>
            </a:r>
          </a:p>
          <a:p>
            <a:pPr marL="114300" indent="0">
              <a:buClr>
                <a:schemeClr val="accent2"/>
              </a:buClr>
              <a:buNone/>
            </a:pPr>
            <a:r>
              <a:rPr lang="en-US" dirty="0">
                <a:solidFill>
                  <a:schemeClr val="accent2"/>
                </a:solidFill>
              </a:rPr>
              <a:t>      to make the class balance before </a:t>
            </a:r>
          </a:p>
          <a:p>
            <a:pPr marL="114300" indent="0">
              <a:buClr>
                <a:schemeClr val="accent2"/>
              </a:buClr>
              <a:buNone/>
            </a:pPr>
            <a:r>
              <a:rPr lang="en-US" dirty="0">
                <a:solidFill>
                  <a:schemeClr val="accent2"/>
                </a:solidFill>
              </a:rPr>
              <a:t>      applying the model.</a:t>
            </a:r>
          </a:p>
          <a:p>
            <a:pPr marL="114300" indent="0">
              <a:buClr>
                <a:schemeClr val="accent2"/>
              </a:buClr>
              <a:buNone/>
            </a:pPr>
            <a:endParaRPr lang="en-US" dirty="0">
              <a:solidFill>
                <a:schemeClr val="accent2"/>
              </a:solidFill>
            </a:endParaRPr>
          </a:p>
          <a:p>
            <a:pPr marL="114300" indent="0">
              <a:buNone/>
            </a:pPr>
            <a:endParaRPr lang="en-IN" dirty="0">
              <a:solidFill>
                <a:schemeClr val="accent2"/>
              </a:solidFill>
            </a:endParaRPr>
          </a:p>
        </p:txBody>
      </p:sp>
      <p:pic>
        <p:nvPicPr>
          <p:cNvPr id="6" name="Picture 5">
            <a:extLst>
              <a:ext uri="{FF2B5EF4-FFF2-40B4-BE49-F238E27FC236}">
                <a16:creationId xmlns:a16="http://schemas.microsoft.com/office/drawing/2014/main" id="{6BC8FEE4-3D9E-4448-9050-0FFA1351E1FF}"/>
              </a:ext>
            </a:extLst>
          </p:cNvPr>
          <p:cNvPicPr>
            <a:picLocks noChangeAspect="1"/>
          </p:cNvPicPr>
          <p:nvPr/>
        </p:nvPicPr>
        <p:blipFill rotWithShape="1">
          <a:blip r:embed="rId2"/>
          <a:srcRect l="2523" t="1421"/>
          <a:stretch/>
        </p:blipFill>
        <p:spPr>
          <a:xfrm>
            <a:off x="5036387" y="1229445"/>
            <a:ext cx="3795913" cy="2507554"/>
          </a:xfrm>
          <a:prstGeom prst="rect">
            <a:avLst/>
          </a:prstGeom>
        </p:spPr>
      </p:pic>
    </p:spTree>
    <p:extLst>
      <p:ext uri="{BB962C8B-B14F-4D97-AF65-F5344CB8AC3E}">
        <p14:creationId xmlns:p14="http://schemas.microsoft.com/office/powerpoint/2010/main" val="11813664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CDD-B222-43A9-A213-767522D2EC19}"/>
              </a:ext>
            </a:extLst>
          </p:cNvPr>
          <p:cNvSpPr>
            <a:spLocks noGrp="1"/>
          </p:cNvSpPr>
          <p:nvPr>
            <p:ph type="title"/>
          </p:nvPr>
        </p:nvSpPr>
        <p:spPr/>
        <p:txBody>
          <a:bodyPr/>
          <a:lstStyle/>
          <a:p>
            <a:r>
              <a:rPr lang="en-US" dirty="0"/>
              <a:t>Multicollinearity validation and Feature selection</a:t>
            </a:r>
            <a:endParaRPr lang="en-IN" dirty="0"/>
          </a:p>
        </p:txBody>
      </p:sp>
      <p:sp>
        <p:nvSpPr>
          <p:cNvPr id="3" name="Text Placeholder 2">
            <a:extLst>
              <a:ext uri="{FF2B5EF4-FFF2-40B4-BE49-F238E27FC236}">
                <a16:creationId xmlns:a16="http://schemas.microsoft.com/office/drawing/2014/main" id="{8D66FC61-C0D6-4A35-A6C8-7EBE9073A090}"/>
              </a:ext>
            </a:extLst>
          </p:cNvPr>
          <p:cNvSpPr>
            <a:spLocks noGrp="1"/>
          </p:cNvSpPr>
          <p:nvPr>
            <p:ph type="body" idx="1"/>
          </p:nvPr>
        </p:nvSpPr>
        <p:spPr>
          <a:xfrm>
            <a:off x="311700" y="1152474"/>
            <a:ext cx="8520600" cy="3857516"/>
          </a:xfrm>
        </p:spPr>
        <p:txBody>
          <a:bodyPr/>
          <a:lstStyle/>
          <a:p>
            <a:pPr>
              <a:buClr>
                <a:schemeClr val="accent2"/>
              </a:buClr>
              <a:buFont typeface="Arial" panose="020B0604020202020204" pitchFamily="34" charset="0"/>
              <a:buChar char="•"/>
            </a:pPr>
            <a:r>
              <a:rPr lang="en-US" dirty="0">
                <a:solidFill>
                  <a:schemeClr val="accent2"/>
                </a:solidFill>
              </a:rPr>
              <a:t>When checked the correlation between the variables, there was a multicollinear relationship exists among many of the independent variable.</a:t>
            </a:r>
          </a:p>
          <a:p>
            <a:pPr>
              <a:buClr>
                <a:schemeClr val="accent2"/>
              </a:buClr>
              <a:buFont typeface="Arial" panose="020B0604020202020204" pitchFamily="34" charset="0"/>
              <a:buChar char="•"/>
            </a:pPr>
            <a:r>
              <a:rPr lang="en-US" dirty="0">
                <a:solidFill>
                  <a:schemeClr val="accent2"/>
                </a:solidFill>
              </a:rPr>
              <a:t>The model will give us a good result when we trained with multicollinearity, so removing the independent variable which has a correlation value of greater than or equal to 0.89 (89%) with another independent variable.</a:t>
            </a:r>
          </a:p>
          <a:p>
            <a:pPr>
              <a:buClr>
                <a:schemeClr val="accent2"/>
              </a:buClr>
              <a:buFont typeface="Arial" panose="020B0604020202020204" pitchFamily="34" charset="0"/>
              <a:buChar char="•"/>
            </a:pPr>
            <a:r>
              <a:rPr lang="en-US" dirty="0">
                <a:solidFill>
                  <a:schemeClr val="accent2"/>
                </a:solidFill>
              </a:rPr>
              <a:t>About 30 variables fall in the category of 89% and above strongly correlated with another variable, so removed all those 30-variable data</a:t>
            </a:r>
          </a:p>
          <a:p>
            <a:pPr>
              <a:buClr>
                <a:schemeClr val="accent2"/>
              </a:buClr>
              <a:buFont typeface="Arial" panose="020B0604020202020204" pitchFamily="34" charset="0"/>
              <a:buChar char="•"/>
            </a:pPr>
            <a:r>
              <a:rPr lang="en-US" dirty="0">
                <a:solidFill>
                  <a:schemeClr val="accent2"/>
                </a:solidFill>
              </a:rPr>
              <a:t>Now, this data(65 columns) is considered as the features to be applied for model training and validations.</a:t>
            </a:r>
            <a:endParaRPr lang="en-IN" dirty="0">
              <a:solidFill>
                <a:schemeClr val="accent2"/>
              </a:solidFill>
            </a:endParaRPr>
          </a:p>
        </p:txBody>
      </p:sp>
    </p:spTree>
    <p:extLst>
      <p:ext uri="{BB962C8B-B14F-4D97-AF65-F5344CB8AC3E}">
        <p14:creationId xmlns:p14="http://schemas.microsoft.com/office/powerpoint/2010/main" val="25893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D636-4853-4A96-841C-FC33E4AE6BE0}"/>
              </a:ext>
            </a:extLst>
          </p:cNvPr>
          <p:cNvSpPr>
            <a:spLocks noGrp="1"/>
          </p:cNvSpPr>
          <p:nvPr>
            <p:ph type="title"/>
          </p:nvPr>
        </p:nvSpPr>
        <p:spPr/>
        <p:txBody>
          <a:bodyPr/>
          <a:lstStyle/>
          <a:p>
            <a:r>
              <a:rPr lang="en-US"/>
              <a:t>Viewing the dataset</a:t>
            </a:r>
            <a:r>
              <a:rPr lang="en-US" dirty="0"/>
              <a:t>.</a:t>
            </a:r>
            <a:endParaRPr lang="en-IN" dirty="0"/>
          </a:p>
        </p:txBody>
      </p:sp>
      <p:sp>
        <p:nvSpPr>
          <p:cNvPr id="3" name="Text Placeholder 2">
            <a:extLst>
              <a:ext uri="{FF2B5EF4-FFF2-40B4-BE49-F238E27FC236}">
                <a16:creationId xmlns:a16="http://schemas.microsoft.com/office/drawing/2014/main" id="{C41ED2AD-B167-4655-BAB6-2330FCF38862}"/>
              </a:ext>
            </a:extLst>
          </p:cNvPr>
          <p:cNvSpPr>
            <a:spLocks noGrp="1"/>
          </p:cNvSpPr>
          <p:nvPr>
            <p:ph type="body" idx="1"/>
          </p:nvPr>
        </p:nvSpPr>
        <p:spPr>
          <a:xfrm>
            <a:off x="311700" y="1152474"/>
            <a:ext cx="8520600" cy="3895936"/>
          </a:xfrm>
        </p:spPr>
        <p:txBody>
          <a:bodyPr/>
          <a:lstStyle/>
          <a:p>
            <a:pPr>
              <a:buClr>
                <a:schemeClr val="accent2"/>
              </a:buClr>
              <a:buFont typeface="Arial" panose="020B0604020202020204" pitchFamily="34" charset="0"/>
              <a:buChar char="•"/>
            </a:pPr>
            <a:endParaRPr lang="en-IN" dirty="0">
              <a:solidFill>
                <a:schemeClr val="accent2"/>
              </a:solidFill>
            </a:endParaRPr>
          </a:p>
        </p:txBody>
      </p:sp>
      <p:pic>
        <p:nvPicPr>
          <p:cNvPr id="7" name="Picture 6">
            <a:extLst>
              <a:ext uri="{FF2B5EF4-FFF2-40B4-BE49-F238E27FC236}">
                <a16:creationId xmlns:a16="http://schemas.microsoft.com/office/drawing/2014/main" id="{619E9E76-A5E8-4045-8B4B-C6DD064E3132}"/>
              </a:ext>
            </a:extLst>
          </p:cNvPr>
          <p:cNvPicPr>
            <a:picLocks noChangeAspect="1"/>
          </p:cNvPicPr>
          <p:nvPr/>
        </p:nvPicPr>
        <p:blipFill>
          <a:blip r:embed="rId2"/>
          <a:stretch>
            <a:fillRect/>
          </a:stretch>
        </p:blipFill>
        <p:spPr>
          <a:xfrm>
            <a:off x="437991" y="1279917"/>
            <a:ext cx="7453512" cy="2800305"/>
          </a:xfrm>
          <a:prstGeom prst="rect">
            <a:avLst/>
          </a:prstGeom>
        </p:spPr>
      </p:pic>
      <p:pic>
        <p:nvPicPr>
          <p:cNvPr id="11" name="Picture 10">
            <a:extLst>
              <a:ext uri="{FF2B5EF4-FFF2-40B4-BE49-F238E27FC236}">
                <a16:creationId xmlns:a16="http://schemas.microsoft.com/office/drawing/2014/main" id="{1C22EE77-E7BE-46C8-A039-C2C9EC089188}"/>
              </a:ext>
            </a:extLst>
          </p:cNvPr>
          <p:cNvPicPr>
            <a:picLocks noChangeAspect="1"/>
          </p:cNvPicPr>
          <p:nvPr/>
        </p:nvPicPr>
        <p:blipFill>
          <a:blip r:embed="rId3"/>
          <a:stretch>
            <a:fillRect/>
          </a:stretch>
        </p:blipFill>
        <p:spPr>
          <a:xfrm>
            <a:off x="437991" y="4207665"/>
            <a:ext cx="3803595" cy="650565"/>
          </a:xfrm>
          <a:prstGeom prst="rect">
            <a:avLst/>
          </a:prstGeom>
        </p:spPr>
      </p:pic>
    </p:spTree>
    <p:extLst>
      <p:ext uri="{BB962C8B-B14F-4D97-AF65-F5344CB8AC3E}">
        <p14:creationId xmlns:p14="http://schemas.microsoft.com/office/powerpoint/2010/main" val="38359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BDBE-06F8-4A53-9C24-3969C51C8CF0}"/>
              </a:ext>
            </a:extLst>
          </p:cNvPr>
          <p:cNvSpPr>
            <a:spLocks noGrp="1"/>
          </p:cNvSpPr>
          <p:nvPr>
            <p:ph type="title"/>
          </p:nvPr>
        </p:nvSpPr>
        <p:spPr/>
        <p:txBody>
          <a:bodyPr/>
          <a:lstStyle/>
          <a:p>
            <a:r>
              <a:rPr lang="en-US" dirty="0"/>
              <a:t>Logistic Regression</a:t>
            </a:r>
            <a:endParaRPr lang="en-IN" dirty="0"/>
          </a:p>
        </p:txBody>
      </p:sp>
      <p:sp>
        <p:nvSpPr>
          <p:cNvPr id="3" name="Text Placeholder 2">
            <a:extLst>
              <a:ext uri="{FF2B5EF4-FFF2-40B4-BE49-F238E27FC236}">
                <a16:creationId xmlns:a16="http://schemas.microsoft.com/office/drawing/2014/main" id="{28AFBBE3-038F-44CC-B1A6-99B471B21323}"/>
              </a:ext>
            </a:extLst>
          </p:cNvPr>
          <p:cNvSpPr>
            <a:spLocks noGrp="1"/>
          </p:cNvSpPr>
          <p:nvPr>
            <p:ph type="body" idx="1"/>
          </p:nvPr>
        </p:nvSpPr>
        <p:spPr/>
        <p:txBody>
          <a:bodyPr/>
          <a:lstStyle/>
          <a:p>
            <a:pPr>
              <a:buClr>
                <a:schemeClr val="accent2"/>
              </a:buClr>
              <a:buFont typeface="Arial" panose="020B0604020202020204" pitchFamily="34" charset="0"/>
              <a:buChar char="•"/>
            </a:pPr>
            <a:r>
              <a:rPr lang="en-US" sz="1400" dirty="0">
                <a:solidFill>
                  <a:schemeClr val="accent2"/>
                </a:solidFill>
              </a:rPr>
              <a:t>We’ll first apply logistic regression method on our data.</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The training score and Testing score is 89% and 87% respectively.</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r>
              <a:rPr lang="en-US" sz="1400" dirty="0">
                <a:solidFill>
                  <a:schemeClr val="accent2"/>
                </a:solidFill>
              </a:rPr>
              <a:t>Below is the classification report for the model, </a:t>
            </a: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US" sz="1400" dirty="0">
              <a:solidFill>
                <a:schemeClr val="accent2"/>
              </a:solidFill>
            </a:endParaRPr>
          </a:p>
          <a:p>
            <a:pPr>
              <a:buClr>
                <a:schemeClr val="accent2"/>
              </a:buClr>
              <a:buFont typeface="Arial" panose="020B0604020202020204" pitchFamily="34" charset="0"/>
              <a:buChar char="•"/>
            </a:pPr>
            <a:endParaRPr lang="en-IN" sz="1400" dirty="0">
              <a:solidFill>
                <a:schemeClr val="accent2"/>
              </a:solidFill>
            </a:endParaRPr>
          </a:p>
        </p:txBody>
      </p:sp>
      <p:pic>
        <p:nvPicPr>
          <p:cNvPr id="4" name="Picture 3">
            <a:extLst>
              <a:ext uri="{FF2B5EF4-FFF2-40B4-BE49-F238E27FC236}">
                <a16:creationId xmlns:a16="http://schemas.microsoft.com/office/drawing/2014/main" id="{4700B4F7-497A-4E4F-B04F-EAE9B6D2EDCF}"/>
              </a:ext>
            </a:extLst>
          </p:cNvPr>
          <p:cNvPicPr/>
          <p:nvPr/>
        </p:nvPicPr>
        <p:blipFill>
          <a:blip r:embed="rId2"/>
          <a:stretch>
            <a:fillRect/>
          </a:stretch>
        </p:blipFill>
        <p:spPr>
          <a:xfrm>
            <a:off x="764560" y="1480694"/>
            <a:ext cx="2908407" cy="399415"/>
          </a:xfrm>
          <a:prstGeom prst="rect">
            <a:avLst/>
          </a:prstGeom>
        </p:spPr>
      </p:pic>
      <p:pic>
        <p:nvPicPr>
          <p:cNvPr id="6" name="Picture 5">
            <a:extLst>
              <a:ext uri="{FF2B5EF4-FFF2-40B4-BE49-F238E27FC236}">
                <a16:creationId xmlns:a16="http://schemas.microsoft.com/office/drawing/2014/main" id="{182979F8-A162-4D03-A711-5551B44BF724}"/>
              </a:ext>
            </a:extLst>
          </p:cNvPr>
          <p:cNvPicPr>
            <a:picLocks noChangeAspect="1"/>
          </p:cNvPicPr>
          <p:nvPr/>
        </p:nvPicPr>
        <p:blipFill>
          <a:blip r:embed="rId3"/>
          <a:stretch>
            <a:fillRect/>
          </a:stretch>
        </p:blipFill>
        <p:spPr>
          <a:xfrm>
            <a:off x="764560" y="2409333"/>
            <a:ext cx="3343315" cy="543439"/>
          </a:xfrm>
          <a:prstGeom prst="rect">
            <a:avLst/>
          </a:prstGeom>
        </p:spPr>
      </p:pic>
      <p:pic>
        <p:nvPicPr>
          <p:cNvPr id="8" name="Picture 7">
            <a:extLst>
              <a:ext uri="{FF2B5EF4-FFF2-40B4-BE49-F238E27FC236}">
                <a16:creationId xmlns:a16="http://schemas.microsoft.com/office/drawing/2014/main" id="{2B475AC7-74AE-4DA9-AF1C-8350D5C02E02}"/>
              </a:ext>
            </a:extLst>
          </p:cNvPr>
          <p:cNvPicPr>
            <a:picLocks noChangeAspect="1"/>
          </p:cNvPicPr>
          <p:nvPr/>
        </p:nvPicPr>
        <p:blipFill>
          <a:blip r:embed="rId4"/>
          <a:stretch>
            <a:fillRect/>
          </a:stretch>
        </p:blipFill>
        <p:spPr>
          <a:xfrm>
            <a:off x="4402950" y="2341079"/>
            <a:ext cx="2666361" cy="611693"/>
          </a:xfrm>
          <a:prstGeom prst="rect">
            <a:avLst/>
          </a:prstGeom>
        </p:spPr>
      </p:pic>
      <p:pic>
        <p:nvPicPr>
          <p:cNvPr id="10" name="Picture 9">
            <a:extLst>
              <a:ext uri="{FF2B5EF4-FFF2-40B4-BE49-F238E27FC236}">
                <a16:creationId xmlns:a16="http://schemas.microsoft.com/office/drawing/2014/main" id="{8FBA48F7-5A89-4F56-95BA-26CB6B9FBCAC}"/>
              </a:ext>
            </a:extLst>
          </p:cNvPr>
          <p:cNvPicPr>
            <a:picLocks noChangeAspect="1"/>
          </p:cNvPicPr>
          <p:nvPr/>
        </p:nvPicPr>
        <p:blipFill>
          <a:blip r:embed="rId5"/>
          <a:stretch>
            <a:fillRect/>
          </a:stretch>
        </p:blipFill>
        <p:spPr>
          <a:xfrm>
            <a:off x="783770" y="3325629"/>
            <a:ext cx="4710314" cy="1507628"/>
          </a:xfrm>
          <a:prstGeom prst="rect">
            <a:avLst/>
          </a:prstGeom>
        </p:spPr>
      </p:pic>
    </p:spTree>
    <p:extLst>
      <p:ext uri="{BB962C8B-B14F-4D97-AF65-F5344CB8AC3E}">
        <p14:creationId xmlns:p14="http://schemas.microsoft.com/office/powerpoint/2010/main" val="3339092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TotalTime>
  <Words>1064</Words>
  <Application>Microsoft Office PowerPoint</Application>
  <PresentationFormat>On-screen Show (16:9)</PresentationFormat>
  <Paragraphs>137</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Times New Roman</vt:lpstr>
      <vt:lpstr>arial</vt:lpstr>
      <vt:lpstr>Montserrat</vt:lpstr>
      <vt:lpstr>Roboto</vt:lpstr>
      <vt:lpstr>arial</vt:lpstr>
      <vt:lpstr>Simple Light</vt:lpstr>
      <vt:lpstr>           Capstone Project-3 Company Bankruptcy Prediction -Turab Ahmed   </vt:lpstr>
      <vt:lpstr>   Topics for discussion</vt:lpstr>
      <vt:lpstr>Problem Statement</vt:lpstr>
      <vt:lpstr>Data Pipeline</vt:lpstr>
      <vt:lpstr>Data Summary</vt:lpstr>
      <vt:lpstr>EDA- Target variable </vt:lpstr>
      <vt:lpstr>Multicollinearity validation and Feature selection</vt:lpstr>
      <vt:lpstr>Viewing the dataset.</vt:lpstr>
      <vt:lpstr>Logistic Regression</vt:lpstr>
      <vt:lpstr>PowerPoint Presentation</vt:lpstr>
      <vt:lpstr>Decision Trees</vt:lpstr>
      <vt:lpstr>PowerPoint Presentation</vt:lpstr>
      <vt:lpstr>K Nearest Neighbor classifier</vt:lpstr>
      <vt:lpstr>PowerPoint Presentation</vt:lpstr>
      <vt:lpstr>Support vector machine model</vt:lpstr>
      <vt:lpstr>PowerPoint Presentation</vt:lpstr>
      <vt:lpstr>Random Forest</vt:lpstr>
      <vt:lpstr>PowerPoint Presentation</vt:lpstr>
      <vt:lpstr>XGBoost Classifier</vt:lpstr>
      <vt:lpstr>PowerPoint Presentation</vt:lpstr>
      <vt:lpstr>Aritificial Neural Network</vt:lpstr>
      <vt:lpstr>PowerPoint Presentation</vt:lpstr>
      <vt:lpstr>All Models report metric</vt:lpstr>
      <vt:lpstr>Hyper Parameter Tuning for Logistic Regression</vt:lpstr>
      <vt:lpstr>PowerPoint Presentation</vt:lpstr>
      <vt:lpstr>Conclusions</vt:lpstr>
      <vt:lpstr>Conclusions (continuation)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NYC Taxi Trip Duration -Turab Ahmed</dc:title>
  <dc:creator>Ahmed, Turab (Cognizant)</dc:creator>
  <cp:lastModifiedBy>Ahmed, Turab (Cognizant)</cp:lastModifiedBy>
  <cp:revision>2</cp:revision>
  <dcterms:modified xsi:type="dcterms:W3CDTF">2021-10-21T12:04:01Z</dcterms:modified>
</cp:coreProperties>
</file>