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8" r:id="rId3"/>
    <p:sldId id="259" r:id="rId4"/>
    <p:sldId id="260" r:id="rId5"/>
    <p:sldId id="261" r:id="rId6"/>
    <p:sldId id="265" r:id="rId7"/>
    <p:sldId id="262" r:id="rId8"/>
    <p:sldId id="257" r:id="rId9"/>
    <p:sldId id="264" r:id="rId10"/>
    <p:sldId id="266" r:id="rId11"/>
    <p:sldId id="267" r:id="rId12"/>
    <p:sldId id="268" r:id="rId13"/>
    <p:sldId id="269" r:id="rId14"/>
    <p:sldId id="270" r:id="rId15"/>
    <p:sldId id="271" r:id="rId16"/>
    <p:sldId id="272" r:id="rId17"/>
    <p:sldId id="273" r:id="rId18"/>
    <p:sldId id="274" r:id="rId19"/>
  </p:sldIdLst>
  <p:sldSz cx="9144000" cy="5143500" type="screen16x9"/>
  <p:notesSz cx="6858000" cy="9144000"/>
  <p:embeddedFontLst>
    <p:embeddedFont>
      <p:font typeface="Montserrat" panose="00000500000000000000" pitchFamily="2" charset="0"/>
      <p:regular r:id="rId21"/>
      <p:bold r:id="rId22"/>
      <p:italic r:id="rId23"/>
      <p:boldItalic r:id="rId24"/>
    </p:embeddedFont>
    <p:embeddedFont>
      <p:font typeface="Source Sans Pro" panose="020B050303040302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2988B7-4F19-4C12-AA2C-14F7B2A2CCB3}" v="2" dt="2022-02-05T10:02:40.2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800" y="6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hmed, Turab (Cognizant)" userId="57034c97-ae12-4f24-9bec-916e0bec6440" providerId="ADAL" clId="{D82988B7-4F19-4C12-AA2C-14F7B2A2CCB3}"/>
    <pc:docChg chg="undo custSel addSld delSld modSld sldOrd">
      <pc:chgData name="Ahmed, Turab (Cognizant)" userId="57034c97-ae12-4f24-9bec-916e0bec6440" providerId="ADAL" clId="{D82988B7-4F19-4C12-AA2C-14F7B2A2CCB3}" dt="2022-02-05T10:14:47.855" v="3187" actId="20577"/>
      <pc:docMkLst>
        <pc:docMk/>
      </pc:docMkLst>
      <pc:sldChg chg="modSp mod">
        <pc:chgData name="Ahmed, Turab (Cognizant)" userId="57034c97-ae12-4f24-9bec-916e0bec6440" providerId="ADAL" clId="{D82988B7-4F19-4C12-AA2C-14F7B2A2CCB3}" dt="2022-01-31T09:36:47.831" v="22" actId="20577"/>
        <pc:sldMkLst>
          <pc:docMk/>
          <pc:sldMk cId="0" sldId="256"/>
        </pc:sldMkLst>
        <pc:spChg chg="mod">
          <ac:chgData name="Ahmed, Turab (Cognizant)" userId="57034c97-ae12-4f24-9bec-916e0bec6440" providerId="ADAL" clId="{D82988B7-4F19-4C12-AA2C-14F7B2A2CCB3}" dt="2022-01-31T09:36:47.831" v="22" actId="20577"/>
          <ac:spMkLst>
            <pc:docMk/>
            <pc:sldMk cId="0" sldId="256"/>
            <ac:spMk id="55" creationId="{00000000-0000-0000-0000-000000000000}"/>
          </ac:spMkLst>
        </pc:spChg>
      </pc:sldChg>
      <pc:sldChg chg="addSp modSp mod">
        <pc:chgData name="Ahmed, Turab (Cognizant)" userId="57034c97-ae12-4f24-9bec-916e0bec6440" providerId="ADAL" clId="{D82988B7-4F19-4C12-AA2C-14F7B2A2CCB3}" dt="2022-02-05T08:02:41.225" v="659" actId="14100"/>
        <pc:sldMkLst>
          <pc:docMk/>
          <pc:sldMk cId="0" sldId="257"/>
        </pc:sldMkLst>
        <pc:picChg chg="add mod">
          <ac:chgData name="Ahmed, Turab (Cognizant)" userId="57034c97-ae12-4f24-9bec-916e0bec6440" providerId="ADAL" clId="{D82988B7-4F19-4C12-AA2C-14F7B2A2CCB3}" dt="2022-02-05T08:02:41.225" v="659" actId="14100"/>
          <ac:picMkLst>
            <pc:docMk/>
            <pc:sldMk cId="0" sldId="257"/>
            <ac:picMk id="3" creationId="{A434E20D-C582-49C7-AB4D-ED28D8FCDB42}"/>
          </ac:picMkLst>
        </pc:picChg>
        <pc:picChg chg="add mod">
          <ac:chgData name="Ahmed, Turab (Cognizant)" userId="57034c97-ae12-4f24-9bec-916e0bec6440" providerId="ADAL" clId="{D82988B7-4F19-4C12-AA2C-14F7B2A2CCB3}" dt="2022-02-05T08:02:35.472" v="658" actId="14100"/>
          <ac:picMkLst>
            <pc:docMk/>
            <pc:sldMk cId="0" sldId="257"/>
            <ac:picMk id="5" creationId="{C9422526-B2F4-430F-ABB5-665811B5E1A7}"/>
          </ac:picMkLst>
        </pc:picChg>
      </pc:sldChg>
      <pc:sldChg chg="modSp new mod">
        <pc:chgData name="Ahmed, Turab (Cognizant)" userId="57034c97-ae12-4f24-9bec-916e0bec6440" providerId="ADAL" clId="{D82988B7-4F19-4C12-AA2C-14F7B2A2CCB3}" dt="2022-02-05T10:13:42.792" v="3153" actId="20577"/>
        <pc:sldMkLst>
          <pc:docMk/>
          <pc:sldMk cId="1099479876" sldId="258"/>
        </pc:sldMkLst>
        <pc:spChg chg="mod">
          <ac:chgData name="Ahmed, Turab (Cognizant)" userId="57034c97-ae12-4f24-9bec-916e0bec6440" providerId="ADAL" clId="{D82988B7-4F19-4C12-AA2C-14F7B2A2CCB3}" dt="2022-02-05T10:13:42.792" v="3153" actId="20577"/>
          <ac:spMkLst>
            <pc:docMk/>
            <pc:sldMk cId="1099479876" sldId="258"/>
            <ac:spMk id="2" creationId="{25BA118B-B2D3-4C04-8A78-448722C13569}"/>
          </ac:spMkLst>
        </pc:spChg>
        <pc:spChg chg="mod">
          <ac:chgData name="Ahmed, Turab (Cognizant)" userId="57034c97-ae12-4f24-9bec-916e0bec6440" providerId="ADAL" clId="{D82988B7-4F19-4C12-AA2C-14F7B2A2CCB3}" dt="2022-02-05T08:11:44.984" v="787" actId="2711"/>
          <ac:spMkLst>
            <pc:docMk/>
            <pc:sldMk cId="1099479876" sldId="258"/>
            <ac:spMk id="3" creationId="{DC4F1685-B8C8-4216-8517-47857B183E37}"/>
          </ac:spMkLst>
        </pc:spChg>
      </pc:sldChg>
      <pc:sldChg chg="modSp mod">
        <pc:chgData name="Ahmed, Turab (Cognizant)" userId="57034c97-ae12-4f24-9bec-916e0bec6440" providerId="ADAL" clId="{D82988B7-4F19-4C12-AA2C-14F7B2A2CCB3}" dt="2022-02-05T10:13:46.705" v="3155" actId="20577"/>
        <pc:sldMkLst>
          <pc:docMk/>
          <pc:sldMk cId="3861339758" sldId="259"/>
        </pc:sldMkLst>
        <pc:spChg chg="mod">
          <ac:chgData name="Ahmed, Turab (Cognizant)" userId="57034c97-ae12-4f24-9bec-916e0bec6440" providerId="ADAL" clId="{D82988B7-4F19-4C12-AA2C-14F7B2A2CCB3}" dt="2022-02-05T10:13:46.705" v="3155" actId="20577"/>
          <ac:spMkLst>
            <pc:docMk/>
            <pc:sldMk cId="3861339758" sldId="259"/>
            <ac:spMk id="2" creationId="{936F990E-D489-4130-8BAF-B6D6AD9F8464}"/>
          </ac:spMkLst>
        </pc:spChg>
        <pc:spChg chg="mod">
          <ac:chgData name="Ahmed, Turab (Cognizant)" userId="57034c97-ae12-4f24-9bec-916e0bec6440" providerId="ADAL" clId="{D82988B7-4F19-4C12-AA2C-14F7B2A2CCB3}" dt="2022-02-05T08:11:34.759" v="784" actId="2711"/>
          <ac:spMkLst>
            <pc:docMk/>
            <pc:sldMk cId="3861339758" sldId="259"/>
            <ac:spMk id="3" creationId="{3103B310-E203-4ED7-8B56-535EEA91A02A}"/>
          </ac:spMkLst>
        </pc:spChg>
      </pc:sldChg>
      <pc:sldChg chg="modSp mod">
        <pc:chgData name="Ahmed, Turab (Cognizant)" userId="57034c97-ae12-4f24-9bec-916e0bec6440" providerId="ADAL" clId="{D82988B7-4F19-4C12-AA2C-14F7B2A2CCB3}" dt="2022-02-05T10:13:53.078" v="3157" actId="20577"/>
        <pc:sldMkLst>
          <pc:docMk/>
          <pc:sldMk cId="1725986810" sldId="260"/>
        </pc:sldMkLst>
        <pc:spChg chg="mod">
          <ac:chgData name="Ahmed, Turab (Cognizant)" userId="57034c97-ae12-4f24-9bec-916e0bec6440" providerId="ADAL" clId="{D82988B7-4F19-4C12-AA2C-14F7B2A2CCB3}" dt="2022-02-05T10:13:53.078" v="3157" actId="20577"/>
          <ac:spMkLst>
            <pc:docMk/>
            <pc:sldMk cId="1725986810" sldId="260"/>
            <ac:spMk id="2" creationId="{00E90F16-2E3B-48F5-BF6D-2C33948816BE}"/>
          </ac:spMkLst>
        </pc:spChg>
        <pc:spChg chg="mod">
          <ac:chgData name="Ahmed, Turab (Cognizant)" userId="57034c97-ae12-4f24-9bec-916e0bec6440" providerId="ADAL" clId="{D82988B7-4F19-4C12-AA2C-14F7B2A2CCB3}" dt="2022-02-05T08:11:23.969" v="783" actId="2711"/>
          <ac:spMkLst>
            <pc:docMk/>
            <pc:sldMk cId="1725986810" sldId="260"/>
            <ac:spMk id="3" creationId="{4D2211FA-8E27-48F6-8854-CEC824E2A278}"/>
          </ac:spMkLst>
        </pc:spChg>
      </pc:sldChg>
      <pc:sldChg chg="modSp new mod">
        <pc:chgData name="Ahmed, Turab (Cognizant)" userId="57034c97-ae12-4f24-9bec-916e0bec6440" providerId="ADAL" clId="{D82988B7-4F19-4C12-AA2C-14F7B2A2CCB3}" dt="2022-02-05T10:13:56.737" v="3158" actId="20577"/>
        <pc:sldMkLst>
          <pc:docMk/>
          <pc:sldMk cId="3499996019" sldId="261"/>
        </pc:sldMkLst>
        <pc:spChg chg="mod">
          <ac:chgData name="Ahmed, Turab (Cognizant)" userId="57034c97-ae12-4f24-9bec-916e0bec6440" providerId="ADAL" clId="{D82988B7-4F19-4C12-AA2C-14F7B2A2CCB3}" dt="2022-02-05T10:13:56.737" v="3158" actId="20577"/>
          <ac:spMkLst>
            <pc:docMk/>
            <pc:sldMk cId="3499996019" sldId="261"/>
            <ac:spMk id="2" creationId="{2638F296-B182-4661-9411-F0C66DE933C5}"/>
          </ac:spMkLst>
        </pc:spChg>
        <pc:spChg chg="mod">
          <ac:chgData name="Ahmed, Turab (Cognizant)" userId="57034c97-ae12-4f24-9bec-916e0bec6440" providerId="ADAL" clId="{D82988B7-4F19-4C12-AA2C-14F7B2A2CCB3}" dt="2022-02-05T08:11:15.612" v="782" actId="2711"/>
          <ac:spMkLst>
            <pc:docMk/>
            <pc:sldMk cId="3499996019" sldId="261"/>
            <ac:spMk id="3" creationId="{7A4E66C2-6847-4754-AA1C-2A75971041DC}"/>
          </ac:spMkLst>
        </pc:spChg>
      </pc:sldChg>
      <pc:sldChg chg="addSp delSp modSp new mod">
        <pc:chgData name="Ahmed, Turab (Cognizant)" userId="57034c97-ae12-4f24-9bec-916e0bec6440" providerId="ADAL" clId="{D82988B7-4F19-4C12-AA2C-14F7B2A2CCB3}" dt="2022-02-05T10:14:06.887" v="3162" actId="20577"/>
        <pc:sldMkLst>
          <pc:docMk/>
          <pc:sldMk cId="1963672040" sldId="262"/>
        </pc:sldMkLst>
        <pc:spChg chg="mod">
          <ac:chgData name="Ahmed, Turab (Cognizant)" userId="57034c97-ae12-4f24-9bec-916e0bec6440" providerId="ADAL" clId="{D82988B7-4F19-4C12-AA2C-14F7B2A2CCB3}" dt="2022-02-05T10:14:06.887" v="3162" actId="20577"/>
          <ac:spMkLst>
            <pc:docMk/>
            <pc:sldMk cId="1963672040" sldId="262"/>
            <ac:spMk id="2" creationId="{329A9343-CDB6-4F7D-8ADB-EFE32D39F947}"/>
          </ac:spMkLst>
        </pc:spChg>
        <pc:spChg chg="mod">
          <ac:chgData name="Ahmed, Turab (Cognizant)" userId="57034c97-ae12-4f24-9bec-916e0bec6440" providerId="ADAL" clId="{D82988B7-4F19-4C12-AA2C-14F7B2A2CCB3}" dt="2022-02-05T07:56:13.631" v="605" actId="255"/>
          <ac:spMkLst>
            <pc:docMk/>
            <pc:sldMk cId="1963672040" sldId="262"/>
            <ac:spMk id="3" creationId="{4258CC0C-B043-4AA5-83CB-3202A16B6EB7}"/>
          </ac:spMkLst>
        </pc:spChg>
        <pc:picChg chg="add mod modCrop">
          <ac:chgData name="Ahmed, Turab (Cognizant)" userId="57034c97-ae12-4f24-9bec-916e0bec6440" providerId="ADAL" clId="{D82988B7-4F19-4C12-AA2C-14F7B2A2CCB3}" dt="2022-02-05T08:08:47.144" v="738" actId="14100"/>
          <ac:picMkLst>
            <pc:docMk/>
            <pc:sldMk cId="1963672040" sldId="262"/>
            <ac:picMk id="5" creationId="{6D34DC6A-387A-4817-8F87-7F64EAA9507D}"/>
          </ac:picMkLst>
        </pc:picChg>
        <pc:picChg chg="add del mod">
          <ac:chgData name="Ahmed, Turab (Cognizant)" userId="57034c97-ae12-4f24-9bec-916e0bec6440" providerId="ADAL" clId="{D82988B7-4F19-4C12-AA2C-14F7B2A2CCB3}" dt="2022-02-05T08:08:30.503" v="732" actId="478"/>
          <ac:picMkLst>
            <pc:docMk/>
            <pc:sldMk cId="1963672040" sldId="262"/>
            <ac:picMk id="7" creationId="{96BA2D95-E36D-4422-9C75-09BA829DEAB6}"/>
          </ac:picMkLst>
        </pc:picChg>
        <pc:picChg chg="add mod">
          <ac:chgData name="Ahmed, Turab (Cognizant)" userId="57034c97-ae12-4f24-9bec-916e0bec6440" providerId="ADAL" clId="{D82988B7-4F19-4C12-AA2C-14F7B2A2CCB3}" dt="2022-02-05T08:08:42.001" v="737" actId="14100"/>
          <ac:picMkLst>
            <pc:docMk/>
            <pc:sldMk cId="1963672040" sldId="262"/>
            <ac:picMk id="9" creationId="{C48C96BB-C2BA-4AB7-B4C7-1E5F37DEBB61}"/>
          </ac:picMkLst>
        </pc:picChg>
      </pc:sldChg>
      <pc:sldChg chg="addSp modSp new del mod ord">
        <pc:chgData name="Ahmed, Turab (Cognizant)" userId="57034c97-ae12-4f24-9bec-916e0bec6440" providerId="ADAL" clId="{D82988B7-4F19-4C12-AA2C-14F7B2A2CCB3}" dt="2022-02-05T08:07:28.203" v="730" actId="47"/>
        <pc:sldMkLst>
          <pc:docMk/>
          <pc:sldMk cId="2167392718" sldId="263"/>
        </pc:sldMkLst>
        <pc:spChg chg="mod">
          <ac:chgData name="Ahmed, Turab (Cognizant)" userId="57034c97-ae12-4f24-9bec-916e0bec6440" providerId="ADAL" clId="{D82988B7-4F19-4C12-AA2C-14F7B2A2CCB3}" dt="2022-02-05T07:59:19.165" v="643" actId="20577"/>
          <ac:spMkLst>
            <pc:docMk/>
            <pc:sldMk cId="2167392718" sldId="263"/>
            <ac:spMk id="2" creationId="{3AE75EB6-D400-458F-A137-CFCB1321ABC4}"/>
          </ac:spMkLst>
        </pc:spChg>
        <pc:picChg chg="add mod">
          <ac:chgData name="Ahmed, Turab (Cognizant)" userId="57034c97-ae12-4f24-9bec-916e0bec6440" providerId="ADAL" clId="{D82988B7-4F19-4C12-AA2C-14F7B2A2CCB3}" dt="2022-02-05T07:59:46.440" v="648" actId="1076"/>
          <ac:picMkLst>
            <pc:docMk/>
            <pc:sldMk cId="2167392718" sldId="263"/>
            <ac:picMk id="5" creationId="{9B3E25F1-2A19-4B98-8663-CAAC869F60A2}"/>
          </ac:picMkLst>
        </pc:picChg>
      </pc:sldChg>
      <pc:sldChg chg="addSp modSp new mod">
        <pc:chgData name="Ahmed, Turab (Cognizant)" userId="57034c97-ae12-4f24-9bec-916e0bec6440" providerId="ADAL" clId="{D82988B7-4F19-4C12-AA2C-14F7B2A2CCB3}" dt="2022-02-05T08:07:23.240" v="729" actId="14100"/>
        <pc:sldMkLst>
          <pc:docMk/>
          <pc:sldMk cId="960095271" sldId="264"/>
        </pc:sldMkLst>
        <pc:picChg chg="add mod">
          <ac:chgData name="Ahmed, Turab (Cognizant)" userId="57034c97-ae12-4f24-9bec-916e0bec6440" providerId="ADAL" clId="{D82988B7-4F19-4C12-AA2C-14F7B2A2CCB3}" dt="2022-02-05T08:07:23.240" v="729" actId="14100"/>
          <ac:picMkLst>
            <pc:docMk/>
            <pc:sldMk cId="960095271" sldId="264"/>
            <ac:picMk id="5" creationId="{E49B9370-2AD5-4797-9076-3716D254BAA5}"/>
          </ac:picMkLst>
        </pc:picChg>
        <pc:picChg chg="add mod">
          <ac:chgData name="Ahmed, Turab (Cognizant)" userId="57034c97-ae12-4f24-9bec-916e0bec6440" providerId="ADAL" clId="{D82988B7-4F19-4C12-AA2C-14F7B2A2CCB3}" dt="2022-02-05T08:07:21.424" v="728" actId="14100"/>
          <ac:picMkLst>
            <pc:docMk/>
            <pc:sldMk cId="960095271" sldId="264"/>
            <ac:picMk id="6" creationId="{796511CC-DEBC-4B9F-A60F-C95F4E821409}"/>
          </ac:picMkLst>
        </pc:picChg>
      </pc:sldChg>
      <pc:sldChg chg="addSp modSp new mod">
        <pc:chgData name="Ahmed, Turab (Cognizant)" userId="57034c97-ae12-4f24-9bec-916e0bec6440" providerId="ADAL" clId="{D82988B7-4F19-4C12-AA2C-14F7B2A2CCB3}" dt="2022-02-05T10:14:01.324" v="3160" actId="20577"/>
        <pc:sldMkLst>
          <pc:docMk/>
          <pc:sldMk cId="2199016066" sldId="265"/>
        </pc:sldMkLst>
        <pc:spChg chg="mod">
          <ac:chgData name="Ahmed, Turab (Cognizant)" userId="57034c97-ae12-4f24-9bec-916e0bec6440" providerId="ADAL" clId="{D82988B7-4F19-4C12-AA2C-14F7B2A2CCB3}" dt="2022-02-05T10:14:01.324" v="3160" actId="20577"/>
          <ac:spMkLst>
            <pc:docMk/>
            <pc:sldMk cId="2199016066" sldId="265"/>
            <ac:spMk id="2" creationId="{8E691232-F10D-4848-B98D-20B0C593DA8A}"/>
          </ac:spMkLst>
        </pc:spChg>
        <pc:spChg chg="mod">
          <ac:chgData name="Ahmed, Turab (Cognizant)" userId="57034c97-ae12-4f24-9bec-916e0bec6440" providerId="ADAL" clId="{D82988B7-4F19-4C12-AA2C-14F7B2A2CCB3}" dt="2022-02-05T08:06:21.976" v="716" actId="14100"/>
          <ac:spMkLst>
            <pc:docMk/>
            <pc:sldMk cId="2199016066" sldId="265"/>
            <ac:spMk id="3" creationId="{35479FE1-FE51-4AC4-82E1-C2F8D51E5BC3}"/>
          </ac:spMkLst>
        </pc:spChg>
        <pc:picChg chg="add mod">
          <ac:chgData name="Ahmed, Turab (Cognizant)" userId="57034c97-ae12-4f24-9bec-916e0bec6440" providerId="ADAL" clId="{D82988B7-4F19-4C12-AA2C-14F7B2A2CCB3}" dt="2022-02-05T08:05:16.353" v="706" actId="1076"/>
          <ac:picMkLst>
            <pc:docMk/>
            <pc:sldMk cId="2199016066" sldId="265"/>
            <ac:picMk id="5" creationId="{670B693B-9A63-403F-8AD5-8AB8EF6E2CFF}"/>
          </ac:picMkLst>
        </pc:picChg>
        <pc:picChg chg="add mod">
          <ac:chgData name="Ahmed, Turab (Cognizant)" userId="57034c97-ae12-4f24-9bec-916e0bec6440" providerId="ADAL" clId="{D82988B7-4F19-4C12-AA2C-14F7B2A2CCB3}" dt="2022-02-05T08:05:53.408" v="711" actId="14100"/>
          <ac:picMkLst>
            <pc:docMk/>
            <pc:sldMk cId="2199016066" sldId="265"/>
            <ac:picMk id="7" creationId="{F7A3E14B-8B7F-41D9-99C4-556A0A5099C3}"/>
          </ac:picMkLst>
        </pc:picChg>
        <pc:picChg chg="add mod">
          <ac:chgData name="Ahmed, Turab (Cognizant)" userId="57034c97-ae12-4f24-9bec-916e0bec6440" providerId="ADAL" clId="{D82988B7-4F19-4C12-AA2C-14F7B2A2CCB3}" dt="2022-02-05T08:06:28.448" v="718" actId="14100"/>
          <ac:picMkLst>
            <pc:docMk/>
            <pc:sldMk cId="2199016066" sldId="265"/>
            <ac:picMk id="9" creationId="{F29E7095-3A59-43A9-B89B-8EC0AC6E90B4}"/>
          </ac:picMkLst>
        </pc:picChg>
      </pc:sldChg>
      <pc:sldChg chg="modSp new mod">
        <pc:chgData name="Ahmed, Turab (Cognizant)" userId="57034c97-ae12-4f24-9bec-916e0bec6440" providerId="ADAL" clId="{D82988B7-4F19-4C12-AA2C-14F7B2A2CCB3}" dt="2022-02-05T10:14:13.398" v="3163" actId="20577"/>
        <pc:sldMkLst>
          <pc:docMk/>
          <pc:sldMk cId="4181547671" sldId="266"/>
        </pc:sldMkLst>
        <pc:spChg chg="mod">
          <ac:chgData name="Ahmed, Turab (Cognizant)" userId="57034c97-ae12-4f24-9bec-916e0bec6440" providerId="ADAL" clId="{D82988B7-4F19-4C12-AA2C-14F7B2A2CCB3}" dt="2022-02-05T10:14:13.398" v="3163" actId="20577"/>
          <ac:spMkLst>
            <pc:docMk/>
            <pc:sldMk cId="4181547671" sldId="266"/>
            <ac:spMk id="2" creationId="{71AFD9A5-52BF-44E1-B5CC-05188B0A5B6B}"/>
          </ac:spMkLst>
        </pc:spChg>
        <pc:spChg chg="mod">
          <ac:chgData name="Ahmed, Turab (Cognizant)" userId="57034c97-ae12-4f24-9bec-916e0bec6440" providerId="ADAL" clId="{D82988B7-4F19-4C12-AA2C-14F7B2A2CCB3}" dt="2022-02-05T08:23:41.739" v="999" actId="20577"/>
          <ac:spMkLst>
            <pc:docMk/>
            <pc:sldMk cId="4181547671" sldId="266"/>
            <ac:spMk id="3" creationId="{B4B44CF0-CAB4-4AC6-A893-B228157D4C05}"/>
          </ac:spMkLst>
        </pc:spChg>
      </pc:sldChg>
      <pc:sldChg chg="addSp modSp new mod">
        <pc:chgData name="Ahmed, Turab (Cognizant)" userId="57034c97-ae12-4f24-9bec-916e0bec6440" providerId="ADAL" clId="{D82988B7-4F19-4C12-AA2C-14F7B2A2CCB3}" dt="2022-02-05T08:22:37.576" v="887" actId="1076"/>
        <pc:sldMkLst>
          <pc:docMk/>
          <pc:sldMk cId="2928429505" sldId="267"/>
        </pc:sldMkLst>
        <pc:spChg chg="mod">
          <ac:chgData name="Ahmed, Turab (Cognizant)" userId="57034c97-ae12-4f24-9bec-916e0bec6440" providerId="ADAL" clId="{D82988B7-4F19-4C12-AA2C-14F7B2A2CCB3}" dt="2022-02-05T08:22:18.128" v="885" actId="14100"/>
          <ac:spMkLst>
            <pc:docMk/>
            <pc:sldMk cId="2928429505" sldId="267"/>
            <ac:spMk id="3" creationId="{CA0C05D9-B763-4C2B-8610-932419ABEA7D}"/>
          </ac:spMkLst>
        </pc:spChg>
        <pc:picChg chg="add mod">
          <ac:chgData name="Ahmed, Turab (Cognizant)" userId="57034c97-ae12-4f24-9bec-916e0bec6440" providerId="ADAL" clId="{D82988B7-4F19-4C12-AA2C-14F7B2A2CCB3}" dt="2022-02-05T08:22:12.896" v="884" actId="14100"/>
          <ac:picMkLst>
            <pc:docMk/>
            <pc:sldMk cId="2928429505" sldId="267"/>
            <ac:picMk id="5" creationId="{F79A6FA3-581D-4B2E-B6A9-2E33731F6863}"/>
          </ac:picMkLst>
        </pc:picChg>
        <pc:picChg chg="add mod">
          <ac:chgData name="Ahmed, Turab (Cognizant)" userId="57034c97-ae12-4f24-9bec-916e0bec6440" providerId="ADAL" clId="{D82988B7-4F19-4C12-AA2C-14F7B2A2CCB3}" dt="2022-02-05T08:22:37.576" v="887" actId="1076"/>
          <ac:picMkLst>
            <pc:docMk/>
            <pc:sldMk cId="2928429505" sldId="267"/>
            <ac:picMk id="7" creationId="{C220895C-021E-4CB4-9DFE-00705B18488B}"/>
          </ac:picMkLst>
        </pc:picChg>
      </pc:sldChg>
      <pc:sldChg chg="addSp modSp new mod">
        <pc:chgData name="Ahmed, Turab (Cognizant)" userId="57034c97-ae12-4f24-9bec-916e0bec6440" providerId="ADAL" clId="{D82988B7-4F19-4C12-AA2C-14F7B2A2CCB3}" dt="2022-02-05T10:14:24.820" v="3179" actId="20577"/>
        <pc:sldMkLst>
          <pc:docMk/>
          <pc:sldMk cId="2280320265" sldId="268"/>
        </pc:sldMkLst>
        <pc:spChg chg="mod">
          <ac:chgData name="Ahmed, Turab (Cognizant)" userId="57034c97-ae12-4f24-9bec-916e0bec6440" providerId="ADAL" clId="{D82988B7-4F19-4C12-AA2C-14F7B2A2CCB3}" dt="2022-02-05T10:14:24.820" v="3179" actId="20577"/>
          <ac:spMkLst>
            <pc:docMk/>
            <pc:sldMk cId="2280320265" sldId="268"/>
            <ac:spMk id="2" creationId="{6A36874D-3EE2-4453-A186-2A9AF2A31F2D}"/>
          </ac:spMkLst>
        </pc:spChg>
        <pc:spChg chg="mod">
          <ac:chgData name="Ahmed, Turab (Cognizant)" userId="57034c97-ae12-4f24-9bec-916e0bec6440" providerId="ADAL" clId="{D82988B7-4F19-4C12-AA2C-14F7B2A2CCB3}" dt="2022-02-05T08:26:40.993" v="1034" actId="14100"/>
          <ac:spMkLst>
            <pc:docMk/>
            <pc:sldMk cId="2280320265" sldId="268"/>
            <ac:spMk id="3" creationId="{1816FB62-848E-4609-BB41-49A2EE43152D}"/>
          </ac:spMkLst>
        </pc:spChg>
        <pc:picChg chg="add mod">
          <ac:chgData name="Ahmed, Turab (Cognizant)" userId="57034c97-ae12-4f24-9bec-916e0bec6440" providerId="ADAL" clId="{D82988B7-4F19-4C12-AA2C-14F7B2A2CCB3}" dt="2022-02-05T08:28:19.464" v="1055" actId="14100"/>
          <ac:picMkLst>
            <pc:docMk/>
            <pc:sldMk cId="2280320265" sldId="268"/>
            <ac:picMk id="5" creationId="{BA426BD6-4274-4CFB-951B-770FCA9D601D}"/>
          </ac:picMkLst>
        </pc:picChg>
        <pc:picChg chg="add mod">
          <ac:chgData name="Ahmed, Turab (Cognizant)" userId="57034c97-ae12-4f24-9bec-916e0bec6440" providerId="ADAL" clId="{D82988B7-4F19-4C12-AA2C-14F7B2A2CCB3}" dt="2022-02-05T08:28:22.657" v="1056" actId="14100"/>
          <ac:picMkLst>
            <pc:docMk/>
            <pc:sldMk cId="2280320265" sldId="268"/>
            <ac:picMk id="7" creationId="{81C7D16F-6753-4335-B50A-4CB41A2CA53F}"/>
          </ac:picMkLst>
        </pc:picChg>
        <pc:picChg chg="add mod">
          <ac:chgData name="Ahmed, Turab (Cognizant)" userId="57034c97-ae12-4f24-9bec-916e0bec6440" providerId="ADAL" clId="{D82988B7-4F19-4C12-AA2C-14F7B2A2CCB3}" dt="2022-02-05T08:28:14.048" v="1053" actId="1076"/>
          <ac:picMkLst>
            <pc:docMk/>
            <pc:sldMk cId="2280320265" sldId="268"/>
            <ac:picMk id="9" creationId="{87666D16-AD09-4252-8065-089ED8F5B893}"/>
          </ac:picMkLst>
        </pc:picChg>
      </pc:sldChg>
      <pc:sldChg chg="addSp modSp new mod">
        <pc:chgData name="Ahmed, Turab (Cognizant)" userId="57034c97-ae12-4f24-9bec-916e0bec6440" providerId="ADAL" clId="{D82988B7-4F19-4C12-AA2C-14F7B2A2CCB3}" dt="2022-02-05T08:33:15.369" v="1123" actId="14100"/>
        <pc:sldMkLst>
          <pc:docMk/>
          <pc:sldMk cId="3413585132" sldId="269"/>
        </pc:sldMkLst>
        <pc:spChg chg="mod">
          <ac:chgData name="Ahmed, Turab (Cognizant)" userId="57034c97-ae12-4f24-9bec-916e0bec6440" providerId="ADAL" clId="{D82988B7-4F19-4C12-AA2C-14F7B2A2CCB3}" dt="2022-02-05T08:30:46.624" v="1092" actId="20577"/>
          <ac:spMkLst>
            <pc:docMk/>
            <pc:sldMk cId="3413585132" sldId="269"/>
            <ac:spMk id="2" creationId="{2CA4A527-F9C2-44E3-83F1-0D6194930805}"/>
          </ac:spMkLst>
        </pc:spChg>
        <pc:spChg chg="mod">
          <ac:chgData name="Ahmed, Turab (Cognizant)" userId="57034c97-ae12-4f24-9bec-916e0bec6440" providerId="ADAL" clId="{D82988B7-4F19-4C12-AA2C-14F7B2A2CCB3}" dt="2022-02-05T08:30:54.744" v="1095" actId="14100"/>
          <ac:spMkLst>
            <pc:docMk/>
            <pc:sldMk cId="3413585132" sldId="269"/>
            <ac:spMk id="3" creationId="{8B809DE7-CA3A-4EDE-BC07-EFDAADB79926}"/>
          </ac:spMkLst>
        </pc:spChg>
        <pc:picChg chg="add mod modCrop">
          <ac:chgData name="Ahmed, Turab (Cognizant)" userId="57034c97-ae12-4f24-9bec-916e0bec6440" providerId="ADAL" clId="{D82988B7-4F19-4C12-AA2C-14F7B2A2CCB3}" dt="2022-02-05T08:33:05.288" v="1119" actId="14100"/>
          <ac:picMkLst>
            <pc:docMk/>
            <pc:sldMk cId="3413585132" sldId="269"/>
            <ac:picMk id="5" creationId="{6CDA07DE-B291-4061-9B3E-2B8401717AC7}"/>
          </ac:picMkLst>
        </pc:picChg>
        <pc:picChg chg="add mod">
          <ac:chgData name="Ahmed, Turab (Cognizant)" userId="57034c97-ae12-4f24-9bec-916e0bec6440" providerId="ADAL" clId="{D82988B7-4F19-4C12-AA2C-14F7B2A2CCB3}" dt="2022-02-05T08:33:08.832" v="1121" actId="1076"/>
          <ac:picMkLst>
            <pc:docMk/>
            <pc:sldMk cId="3413585132" sldId="269"/>
            <ac:picMk id="7" creationId="{3E2307ED-5BE6-49FD-BA37-A5084A551BC3}"/>
          </ac:picMkLst>
        </pc:picChg>
        <pc:picChg chg="add mod">
          <ac:chgData name="Ahmed, Turab (Cognizant)" userId="57034c97-ae12-4f24-9bec-916e0bec6440" providerId="ADAL" clId="{D82988B7-4F19-4C12-AA2C-14F7B2A2CCB3}" dt="2022-02-05T08:33:15.369" v="1123" actId="14100"/>
          <ac:picMkLst>
            <pc:docMk/>
            <pc:sldMk cId="3413585132" sldId="269"/>
            <ac:picMk id="9" creationId="{512BB80C-D762-42A3-BF33-877174B4A849}"/>
          </ac:picMkLst>
        </pc:picChg>
      </pc:sldChg>
      <pc:sldChg chg="addSp modSp new mod">
        <pc:chgData name="Ahmed, Turab (Cognizant)" userId="57034c97-ae12-4f24-9bec-916e0bec6440" providerId="ADAL" clId="{D82988B7-4F19-4C12-AA2C-14F7B2A2CCB3}" dt="2022-02-05T10:14:30.764" v="3181" actId="20577"/>
        <pc:sldMkLst>
          <pc:docMk/>
          <pc:sldMk cId="2292445094" sldId="270"/>
        </pc:sldMkLst>
        <pc:spChg chg="mod">
          <ac:chgData name="Ahmed, Turab (Cognizant)" userId="57034c97-ae12-4f24-9bec-916e0bec6440" providerId="ADAL" clId="{D82988B7-4F19-4C12-AA2C-14F7B2A2CCB3}" dt="2022-02-05T10:14:30.764" v="3181" actId="20577"/>
          <ac:spMkLst>
            <pc:docMk/>
            <pc:sldMk cId="2292445094" sldId="270"/>
            <ac:spMk id="2" creationId="{1A85C1FF-AFC2-42B6-81E8-54D29E8133B1}"/>
          </ac:spMkLst>
        </pc:spChg>
        <pc:spChg chg="mod">
          <ac:chgData name="Ahmed, Turab (Cognizant)" userId="57034c97-ae12-4f24-9bec-916e0bec6440" providerId="ADAL" clId="{D82988B7-4F19-4C12-AA2C-14F7B2A2CCB3}" dt="2022-02-05T08:35:54.159" v="1148" actId="5793"/>
          <ac:spMkLst>
            <pc:docMk/>
            <pc:sldMk cId="2292445094" sldId="270"/>
            <ac:spMk id="3" creationId="{3037B5B3-AB4C-4E61-A17F-F7ADACC6A5E7}"/>
          </ac:spMkLst>
        </pc:spChg>
        <pc:picChg chg="add mod">
          <ac:chgData name="Ahmed, Turab (Cognizant)" userId="57034c97-ae12-4f24-9bec-916e0bec6440" providerId="ADAL" clId="{D82988B7-4F19-4C12-AA2C-14F7B2A2CCB3}" dt="2022-02-05T08:35:59.936" v="1150" actId="1076"/>
          <ac:picMkLst>
            <pc:docMk/>
            <pc:sldMk cId="2292445094" sldId="270"/>
            <ac:picMk id="5" creationId="{824EF2AD-6738-4F5F-95DF-2B451660AD6C}"/>
          </ac:picMkLst>
        </pc:picChg>
        <pc:picChg chg="add mod">
          <ac:chgData name="Ahmed, Turab (Cognizant)" userId="57034c97-ae12-4f24-9bec-916e0bec6440" providerId="ADAL" clId="{D82988B7-4F19-4C12-AA2C-14F7B2A2CCB3}" dt="2022-02-05T08:36:15.864" v="1152" actId="1076"/>
          <ac:picMkLst>
            <pc:docMk/>
            <pc:sldMk cId="2292445094" sldId="270"/>
            <ac:picMk id="7" creationId="{E0A67DC3-DB35-4D8B-B458-06E2F4EE83CB}"/>
          </ac:picMkLst>
        </pc:picChg>
        <pc:picChg chg="add mod">
          <ac:chgData name="Ahmed, Turab (Cognizant)" userId="57034c97-ae12-4f24-9bec-916e0bec6440" providerId="ADAL" clId="{D82988B7-4F19-4C12-AA2C-14F7B2A2CCB3}" dt="2022-02-05T08:36:50.536" v="1156" actId="1076"/>
          <ac:picMkLst>
            <pc:docMk/>
            <pc:sldMk cId="2292445094" sldId="270"/>
            <ac:picMk id="9" creationId="{288888E6-B760-4C33-9A98-9C7990D69234}"/>
          </ac:picMkLst>
        </pc:picChg>
      </pc:sldChg>
      <pc:sldChg chg="addSp delSp modSp new mod">
        <pc:chgData name="Ahmed, Turab (Cognizant)" userId="57034c97-ae12-4f24-9bec-916e0bec6440" providerId="ADAL" clId="{D82988B7-4F19-4C12-AA2C-14F7B2A2CCB3}" dt="2022-02-05T10:14:35.694" v="3183" actId="20577"/>
        <pc:sldMkLst>
          <pc:docMk/>
          <pc:sldMk cId="3164479691" sldId="271"/>
        </pc:sldMkLst>
        <pc:spChg chg="mod">
          <ac:chgData name="Ahmed, Turab (Cognizant)" userId="57034c97-ae12-4f24-9bec-916e0bec6440" providerId="ADAL" clId="{D82988B7-4F19-4C12-AA2C-14F7B2A2CCB3}" dt="2022-02-05T10:14:35.694" v="3183" actId="20577"/>
          <ac:spMkLst>
            <pc:docMk/>
            <pc:sldMk cId="3164479691" sldId="271"/>
            <ac:spMk id="2" creationId="{8E06F040-7D13-4AF7-8CE8-4AE4B556CB48}"/>
          </ac:spMkLst>
        </pc:spChg>
        <pc:spChg chg="mod">
          <ac:chgData name="Ahmed, Turab (Cognizant)" userId="57034c97-ae12-4f24-9bec-916e0bec6440" providerId="ADAL" clId="{D82988B7-4F19-4C12-AA2C-14F7B2A2CCB3}" dt="2022-02-05T08:37:17.465" v="1192" actId="14100"/>
          <ac:spMkLst>
            <pc:docMk/>
            <pc:sldMk cId="3164479691" sldId="271"/>
            <ac:spMk id="3" creationId="{F87155A5-C659-4789-BFC0-D68791461F40}"/>
          </ac:spMkLst>
        </pc:spChg>
        <pc:picChg chg="add del mod">
          <ac:chgData name="Ahmed, Turab (Cognizant)" userId="57034c97-ae12-4f24-9bec-916e0bec6440" providerId="ADAL" clId="{D82988B7-4F19-4C12-AA2C-14F7B2A2CCB3}" dt="2022-02-05T08:38:35.120" v="1199" actId="478"/>
          <ac:picMkLst>
            <pc:docMk/>
            <pc:sldMk cId="3164479691" sldId="271"/>
            <ac:picMk id="5" creationId="{9C4B5EAF-ECC0-497A-A982-1886305465D5}"/>
          </ac:picMkLst>
        </pc:picChg>
        <pc:picChg chg="add mod">
          <ac:chgData name="Ahmed, Turab (Cognizant)" userId="57034c97-ae12-4f24-9bec-916e0bec6440" providerId="ADAL" clId="{D82988B7-4F19-4C12-AA2C-14F7B2A2CCB3}" dt="2022-02-05T08:37:58.880" v="1198" actId="1076"/>
          <ac:picMkLst>
            <pc:docMk/>
            <pc:sldMk cId="3164479691" sldId="271"/>
            <ac:picMk id="7" creationId="{1C2D1133-41BC-429C-94A9-3264093B7B8E}"/>
          </ac:picMkLst>
        </pc:picChg>
        <pc:picChg chg="add mod">
          <ac:chgData name="Ahmed, Turab (Cognizant)" userId="57034c97-ae12-4f24-9bec-916e0bec6440" providerId="ADAL" clId="{D82988B7-4F19-4C12-AA2C-14F7B2A2CCB3}" dt="2022-02-05T08:38:46.608" v="1205" actId="14100"/>
          <ac:picMkLst>
            <pc:docMk/>
            <pc:sldMk cId="3164479691" sldId="271"/>
            <ac:picMk id="9" creationId="{2F9C4A9F-B769-4D9B-B772-3E2595E4529C}"/>
          </ac:picMkLst>
        </pc:picChg>
      </pc:sldChg>
      <pc:sldChg chg="addSp delSp modSp new mod">
        <pc:chgData name="Ahmed, Turab (Cognizant)" userId="57034c97-ae12-4f24-9bec-916e0bec6440" providerId="ADAL" clId="{D82988B7-4F19-4C12-AA2C-14F7B2A2CCB3}" dt="2022-02-05T10:14:40.271" v="3185" actId="20577"/>
        <pc:sldMkLst>
          <pc:docMk/>
          <pc:sldMk cId="2670967038" sldId="272"/>
        </pc:sldMkLst>
        <pc:spChg chg="mod">
          <ac:chgData name="Ahmed, Turab (Cognizant)" userId="57034c97-ae12-4f24-9bec-916e0bec6440" providerId="ADAL" clId="{D82988B7-4F19-4C12-AA2C-14F7B2A2CCB3}" dt="2022-02-05T10:14:40.271" v="3185" actId="20577"/>
          <ac:spMkLst>
            <pc:docMk/>
            <pc:sldMk cId="2670967038" sldId="272"/>
            <ac:spMk id="2" creationId="{76C41F31-DE32-43E0-B273-E060E31044E7}"/>
          </ac:spMkLst>
        </pc:spChg>
        <pc:spChg chg="mod">
          <ac:chgData name="Ahmed, Turab (Cognizant)" userId="57034c97-ae12-4f24-9bec-916e0bec6440" providerId="ADAL" clId="{D82988B7-4F19-4C12-AA2C-14F7B2A2CCB3}" dt="2022-02-05T08:39:17.281" v="1234" actId="14100"/>
          <ac:spMkLst>
            <pc:docMk/>
            <pc:sldMk cId="2670967038" sldId="272"/>
            <ac:spMk id="3" creationId="{3FF85C05-A319-4EDC-9AE5-6C6D7283E03F}"/>
          </ac:spMkLst>
        </pc:spChg>
        <pc:picChg chg="add mod">
          <ac:chgData name="Ahmed, Turab (Cognizant)" userId="57034c97-ae12-4f24-9bec-916e0bec6440" providerId="ADAL" clId="{D82988B7-4F19-4C12-AA2C-14F7B2A2CCB3}" dt="2022-02-05T08:40:47.920" v="1247" actId="1076"/>
          <ac:picMkLst>
            <pc:docMk/>
            <pc:sldMk cId="2670967038" sldId="272"/>
            <ac:picMk id="5" creationId="{2E7AF593-E598-4B31-BEB5-64ED5767C72C}"/>
          </ac:picMkLst>
        </pc:picChg>
        <pc:picChg chg="add del mod">
          <ac:chgData name="Ahmed, Turab (Cognizant)" userId="57034c97-ae12-4f24-9bec-916e0bec6440" providerId="ADAL" clId="{D82988B7-4F19-4C12-AA2C-14F7B2A2CCB3}" dt="2022-02-05T08:40:18.683" v="1244" actId="478"/>
          <ac:picMkLst>
            <pc:docMk/>
            <pc:sldMk cId="2670967038" sldId="272"/>
            <ac:picMk id="7" creationId="{2292BE03-22FE-441C-BD1A-F481998FDDB2}"/>
          </ac:picMkLst>
        </pc:picChg>
      </pc:sldChg>
      <pc:sldChg chg="modSp new mod">
        <pc:chgData name="Ahmed, Turab (Cognizant)" userId="57034c97-ae12-4f24-9bec-916e0bec6440" providerId="ADAL" clId="{D82988B7-4F19-4C12-AA2C-14F7B2A2CCB3}" dt="2022-02-05T10:14:43.992" v="3186" actId="20577"/>
        <pc:sldMkLst>
          <pc:docMk/>
          <pc:sldMk cId="3410529035" sldId="273"/>
        </pc:sldMkLst>
        <pc:spChg chg="mod">
          <ac:chgData name="Ahmed, Turab (Cognizant)" userId="57034c97-ae12-4f24-9bec-916e0bec6440" providerId="ADAL" clId="{D82988B7-4F19-4C12-AA2C-14F7B2A2CCB3}" dt="2022-02-05T10:14:43.992" v="3186" actId="20577"/>
          <ac:spMkLst>
            <pc:docMk/>
            <pc:sldMk cId="3410529035" sldId="273"/>
            <ac:spMk id="2" creationId="{3BCC81F7-6A97-4D21-96EA-F1831AC1995E}"/>
          </ac:spMkLst>
        </pc:spChg>
        <pc:spChg chg="mod">
          <ac:chgData name="Ahmed, Turab (Cognizant)" userId="57034c97-ae12-4f24-9bec-916e0bec6440" providerId="ADAL" clId="{D82988B7-4F19-4C12-AA2C-14F7B2A2CCB3}" dt="2022-02-05T10:06:51.969" v="2253" actId="14100"/>
          <ac:spMkLst>
            <pc:docMk/>
            <pc:sldMk cId="3410529035" sldId="273"/>
            <ac:spMk id="3" creationId="{DEE1AE76-B01E-4AD1-9967-DC49A4AE553D}"/>
          </ac:spMkLst>
        </pc:spChg>
      </pc:sldChg>
      <pc:sldChg chg="modSp new mod">
        <pc:chgData name="Ahmed, Turab (Cognizant)" userId="57034c97-ae12-4f24-9bec-916e0bec6440" providerId="ADAL" clId="{D82988B7-4F19-4C12-AA2C-14F7B2A2CCB3}" dt="2022-02-05T10:14:47.855" v="3187" actId="20577"/>
        <pc:sldMkLst>
          <pc:docMk/>
          <pc:sldMk cId="807138088" sldId="274"/>
        </pc:sldMkLst>
        <pc:spChg chg="mod">
          <ac:chgData name="Ahmed, Turab (Cognizant)" userId="57034c97-ae12-4f24-9bec-916e0bec6440" providerId="ADAL" clId="{D82988B7-4F19-4C12-AA2C-14F7B2A2CCB3}" dt="2022-02-05T10:14:47.855" v="3187" actId="20577"/>
          <ac:spMkLst>
            <pc:docMk/>
            <pc:sldMk cId="807138088" sldId="274"/>
            <ac:spMk id="2" creationId="{56155287-037B-46A5-BF8E-0C651BCC6468}"/>
          </ac:spMkLst>
        </pc:spChg>
        <pc:spChg chg="mod">
          <ac:chgData name="Ahmed, Turab (Cognizant)" userId="57034c97-ae12-4f24-9bec-916e0bec6440" providerId="ADAL" clId="{D82988B7-4F19-4C12-AA2C-14F7B2A2CCB3}" dt="2022-02-05T10:12:56.022" v="3151" actId="20577"/>
          <ac:spMkLst>
            <pc:docMk/>
            <pc:sldMk cId="807138088" sldId="274"/>
            <ac:spMk id="3" creationId="{E50F5E11-A436-4565-9FBF-385F2C74B38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Project-4</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US" sz="3600" b="1" dirty="0">
                <a:solidFill>
                  <a:schemeClr val="lt1"/>
                </a:solidFill>
                <a:latin typeface="Montserrat"/>
                <a:ea typeface="Montserrat"/>
                <a:cs typeface="Montserrat"/>
                <a:sym typeface="Montserrat"/>
              </a:rPr>
              <a:t>Customer Segmentation</a:t>
            </a: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FD9A5-52BF-44E1-B5CC-05188B0A5B6B}"/>
              </a:ext>
            </a:extLst>
          </p:cNvPr>
          <p:cNvSpPr>
            <a:spLocks noGrp="1"/>
          </p:cNvSpPr>
          <p:nvPr>
            <p:ph type="title"/>
          </p:nvPr>
        </p:nvSpPr>
        <p:spPr/>
        <p:txBody>
          <a:bodyPr/>
          <a:lstStyle/>
          <a:p>
            <a:r>
              <a:rPr lang="en-US" dirty="0"/>
              <a:t>Recency, Frequency, Monetary(RFM):-</a:t>
            </a:r>
            <a:endParaRPr lang="en-IN" dirty="0"/>
          </a:p>
        </p:txBody>
      </p:sp>
      <p:sp>
        <p:nvSpPr>
          <p:cNvPr id="3" name="Text Placeholder 2">
            <a:extLst>
              <a:ext uri="{FF2B5EF4-FFF2-40B4-BE49-F238E27FC236}">
                <a16:creationId xmlns:a16="http://schemas.microsoft.com/office/drawing/2014/main" id="{B4B44CF0-CAB4-4AC6-A893-B228157D4C05}"/>
              </a:ext>
            </a:extLst>
          </p:cNvPr>
          <p:cNvSpPr>
            <a:spLocks noGrp="1"/>
          </p:cNvSpPr>
          <p:nvPr>
            <p:ph type="body" idx="1"/>
          </p:nvPr>
        </p:nvSpPr>
        <p:spPr>
          <a:xfrm>
            <a:off x="311700" y="1152474"/>
            <a:ext cx="8520600" cy="3788359"/>
          </a:xfrm>
        </p:spPr>
        <p:txBody>
          <a:bodyPr/>
          <a:lstStyle/>
          <a:p>
            <a:pPr marL="114300" indent="0">
              <a:buNone/>
            </a:pPr>
            <a:r>
              <a:rPr lang="en-US" b="0" i="0" dirty="0">
                <a:solidFill>
                  <a:srgbClr val="111111"/>
                </a:solidFill>
                <a:effectLst/>
                <a:latin typeface="SourceSansPro"/>
              </a:rPr>
              <a:t>Recency, frequency, monetary value is a marketing analysis tool used to identify a company's or an organization's best customers by measuring and analyzing spending habits. We will assign best score as ‘1’ and worst score as ‘4’ for RFM metrics.</a:t>
            </a:r>
          </a:p>
          <a:p>
            <a:pPr>
              <a:buClr>
                <a:schemeClr val="accent2"/>
              </a:buClr>
              <a:buFont typeface="Arial" panose="020B0604020202020204" pitchFamily="34" charset="0"/>
              <a:buChar char="•"/>
            </a:pPr>
            <a:r>
              <a:rPr lang="en-US" b="1" dirty="0">
                <a:solidFill>
                  <a:srgbClr val="111111"/>
                </a:solidFill>
                <a:latin typeface="SourceSansPro"/>
              </a:rPr>
              <a:t>Recency-</a:t>
            </a:r>
            <a:r>
              <a:rPr lang="en-US" dirty="0">
                <a:solidFill>
                  <a:srgbClr val="111111"/>
                </a:solidFill>
                <a:latin typeface="SourceSansPro"/>
              </a:rPr>
              <a:t> Most recent purchase by customer. This is calculated by the number of days between present date and date of last purchase of the customer.</a:t>
            </a:r>
          </a:p>
          <a:p>
            <a:pPr>
              <a:buClr>
                <a:schemeClr val="accent2"/>
              </a:buClr>
              <a:buFont typeface="Arial" panose="020B0604020202020204" pitchFamily="34" charset="0"/>
              <a:buChar char="•"/>
            </a:pPr>
            <a:r>
              <a:rPr lang="en-US" b="1" dirty="0">
                <a:solidFill>
                  <a:srgbClr val="111111"/>
                </a:solidFill>
                <a:latin typeface="SourceSansPro"/>
              </a:rPr>
              <a:t>Frequency-</a:t>
            </a:r>
            <a:r>
              <a:rPr lang="en-US" dirty="0">
                <a:solidFill>
                  <a:srgbClr val="111111"/>
                </a:solidFill>
                <a:latin typeface="SourceSansPro"/>
              </a:rPr>
              <a:t> How many times the customer purchased. This is Calculated by the number of orders for each customer.</a:t>
            </a:r>
          </a:p>
          <a:p>
            <a:pPr algn="l">
              <a:buClr>
                <a:schemeClr val="accent2"/>
              </a:buClr>
              <a:buFont typeface="Arial" panose="020B0604020202020204" pitchFamily="34" charset="0"/>
              <a:buChar char="•"/>
            </a:pPr>
            <a:r>
              <a:rPr lang="en-US" b="1" dirty="0">
                <a:solidFill>
                  <a:srgbClr val="111111"/>
                </a:solidFill>
                <a:latin typeface="SourceSansPro"/>
              </a:rPr>
              <a:t>Monetary-</a:t>
            </a:r>
            <a:r>
              <a:rPr lang="en-US" dirty="0">
                <a:solidFill>
                  <a:srgbClr val="111111"/>
                </a:solidFill>
                <a:latin typeface="SourceSansPro"/>
              </a:rPr>
              <a:t> How much revenue generated through the customer. This is Calculated by the sum of purchase price for each customer</a:t>
            </a:r>
          </a:p>
          <a:p>
            <a:pPr marL="114300" indent="0">
              <a:buNone/>
            </a:pPr>
            <a:endParaRPr lang="en-IN" dirty="0"/>
          </a:p>
        </p:txBody>
      </p:sp>
    </p:spTree>
    <p:extLst>
      <p:ext uri="{BB962C8B-B14F-4D97-AF65-F5344CB8AC3E}">
        <p14:creationId xmlns:p14="http://schemas.microsoft.com/office/powerpoint/2010/main" val="4181547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21A4B-AC8B-4918-8BE8-B475E36E677E}"/>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CA0C05D9-B763-4C2B-8610-932419ABEA7D}"/>
              </a:ext>
            </a:extLst>
          </p:cNvPr>
          <p:cNvSpPr>
            <a:spLocks noGrp="1"/>
          </p:cNvSpPr>
          <p:nvPr>
            <p:ph type="body" idx="1"/>
          </p:nvPr>
        </p:nvSpPr>
        <p:spPr>
          <a:xfrm>
            <a:off x="311700" y="1152474"/>
            <a:ext cx="8520600" cy="3834463"/>
          </a:xfrm>
        </p:spPr>
        <p:txBody>
          <a:bodyPr/>
          <a:lstStyle/>
          <a:p>
            <a:endParaRPr lang="en-IN" dirty="0"/>
          </a:p>
        </p:txBody>
      </p:sp>
      <p:pic>
        <p:nvPicPr>
          <p:cNvPr id="5" name="Picture 4">
            <a:extLst>
              <a:ext uri="{FF2B5EF4-FFF2-40B4-BE49-F238E27FC236}">
                <a16:creationId xmlns:a16="http://schemas.microsoft.com/office/drawing/2014/main" id="{F79A6FA3-581D-4B2E-B6A9-2E33731F6863}"/>
              </a:ext>
            </a:extLst>
          </p:cNvPr>
          <p:cNvPicPr>
            <a:picLocks noChangeAspect="1"/>
          </p:cNvPicPr>
          <p:nvPr/>
        </p:nvPicPr>
        <p:blipFill>
          <a:blip r:embed="rId2"/>
          <a:stretch>
            <a:fillRect/>
          </a:stretch>
        </p:blipFill>
        <p:spPr>
          <a:xfrm>
            <a:off x="537882" y="1188494"/>
            <a:ext cx="7768558" cy="1807029"/>
          </a:xfrm>
          <a:prstGeom prst="rect">
            <a:avLst/>
          </a:prstGeom>
        </p:spPr>
      </p:pic>
      <p:pic>
        <p:nvPicPr>
          <p:cNvPr id="7" name="Picture 6">
            <a:extLst>
              <a:ext uri="{FF2B5EF4-FFF2-40B4-BE49-F238E27FC236}">
                <a16:creationId xmlns:a16="http://schemas.microsoft.com/office/drawing/2014/main" id="{C220895C-021E-4CB4-9DFE-00705B18488B}"/>
              </a:ext>
            </a:extLst>
          </p:cNvPr>
          <p:cNvPicPr>
            <a:picLocks noChangeAspect="1"/>
          </p:cNvPicPr>
          <p:nvPr/>
        </p:nvPicPr>
        <p:blipFill>
          <a:blip r:embed="rId3"/>
          <a:stretch>
            <a:fillRect/>
          </a:stretch>
        </p:blipFill>
        <p:spPr>
          <a:xfrm>
            <a:off x="537882" y="3260112"/>
            <a:ext cx="2371725" cy="1066800"/>
          </a:xfrm>
          <a:prstGeom prst="rect">
            <a:avLst/>
          </a:prstGeom>
        </p:spPr>
      </p:pic>
    </p:spTree>
    <p:extLst>
      <p:ext uri="{BB962C8B-B14F-4D97-AF65-F5344CB8AC3E}">
        <p14:creationId xmlns:p14="http://schemas.microsoft.com/office/powerpoint/2010/main" val="2928429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6874D-3EE2-4453-A186-2A9AF2A31F2D}"/>
              </a:ext>
            </a:extLst>
          </p:cNvPr>
          <p:cNvSpPr>
            <a:spLocks noGrp="1"/>
          </p:cNvSpPr>
          <p:nvPr>
            <p:ph type="title"/>
          </p:nvPr>
        </p:nvSpPr>
        <p:spPr/>
        <p:txBody>
          <a:bodyPr/>
          <a:lstStyle/>
          <a:p>
            <a:r>
              <a:rPr lang="en-US" dirty="0"/>
              <a:t>Feature Engineering and Selection:-</a:t>
            </a:r>
            <a:endParaRPr lang="en-IN" dirty="0"/>
          </a:p>
        </p:txBody>
      </p:sp>
      <p:sp>
        <p:nvSpPr>
          <p:cNvPr id="3" name="Text Placeholder 2">
            <a:extLst>
              <a:ext uri="{FF2B5EF4-FFF2-40B4-BE49-F238E27FC236}">
                <a16:creationId xmlns:a16="http://schemas.microsoft.com/office/drawing/2014/main" id="{1816FB62-848E-4609-BB41-49A2EE43152D}"/>
              </a:ext>
            </a:extLst>
          </p:cNvPr>
          <p:cNvSpPr>
            <a:spLocks noGrp="1"/>
          </p:cNvSpPr>
          <p:nvPr>
            <p:ph type="body" idx="1"/>
          </p:nvPr>
        </p:nvSpPr>
        <p:spPr>
          <a:xfrm>
            <a:off x="153681" y="1152474"/>
            <a:ext cx="8913479" cy="3857515"/>
          </a:xfrm>
        </p:spPr>
        <p:txBody>
          <a:bodyPr/>
          <a:lstStyle/>
          <a:p>
            <a:pPr marL="114300" indent="0">
              <a:buNone/>
            </a:pPr>
            <a:endParaRPr lang="en-IN" dirty="0"/>
          </a:p>
        </p:txBody>
      </p:sp>
      <p:pic>
        <p:nvPicPr>
          <p:cNvPr id="5" name="Picture 4">
            <a:extLst>
              <a:ext uri="{FF2B5EF4-FFF2-40B4-BE49-F238E27FC236}">
                <a16:creationId xmlns:a16="http://schemas.microsoft.com/office/drawing/2014/main" id="{BA426BD6-4274-4CFB-951B-770FCA9D601D}"/>
              </a:ext>
            </a:extLst>
          </p:cNvPr>
          <p:cNvPicPr>
            <a:picLocks noChangeAspect="1"/>
          </p:cNvPicPr>
          <p:nvPr/>
        </p:nvPicPr>
        <p:blipFill>
          <a:blip r:embed="rId2"/>
          <a:stretch>
            <a:fillRect/>
          </a:stretch>
        </p:blipFill>
        <p:spPr>
          <a:xfrm>
            <a:off x="234860" y="1501488"/>
            <a:ext cx="2900226" cy="3196987"/>
          </a:xfrm>
          <a:prstGeom prst="rect">
            <a:avLst/>
          </a:prstGeom>
        </p:spPr>
      </p:pic>
      <p:pic>
        <p:nvPicPr>
          <p:cNvPr id="7" name="Picture 6">
            <a:extLst>
              <a:ext uri="{FF2B5EF4-FFF2-40B4-BE49-F238E27FC236}">
                <a16:creationId xmlns:a16="http://schemas.microsoft.com/office/drawing/2014/main" id="{81C7D16F-6753-4335-B50A-4CB41A2CA53F}"/>
              </a:ext>
            </a:extLst>
          </p:cNvPr>
          <p:cNvPicPr>
            <a:picLocks noChangeAspect="1"/>
          </p:cNvPicPr>
          <p:nvPr/>
        </p:nvPicPr>
        <p:blipFill>
          <a:blip r:embed="rId3"/>
          <a:stretch>
            <a:fillRect/>
          </a:stretch>
        </p:blipFill>
        <p:spPr>
          <a:xfrm>
            <a:off x="3230904" y="1483848"/>
            <a:ext cx="2757512" cy="3196987"/>
          </a:xfrm>
          <a:prstGeom prst="rect">
            <a:avLst/>
          </a:prstGeom>
        </p:spPr>
      </p:pic>
      <p:pic>
        <p:nvPicPr>
          <p:cNvPr id="9" name="Picture 8">
            <a:extLst>
              <a:ext uri="{FF2B5EF4-FFF2-40B4-BE49-F238E27FC236}">
                <a16:creationId xmlns:a16="http://schemas.microsoft.com/office/drawing/2014/main" id="{87666D16-AD09-4252-8065-089ED8F5B893}"/>
              </a:ext>
            </a:extLst>
          </p:cNvPr>
          <p:cNvPicPr>
            <a:picLocks noChangeAspect="1"/>
          </p:cNvPicPr>
          <p:nvPr/>
        </p:nvPicPr>
        <p:blipFill>
          <a:blip r:embed="rId4"/>
          <a:stretch>
            <a:fillRect/>
          </a:stretch>
        </p:blipFill>
        <p:spPr>
          <a:xfrm>
            <a:off x="6032494" y="1533558"/>
            <a:ext cx="2757512" cy="3132845"/>
          </a:xfrm>
          <a:prstGeom prst="rect">
            <a:avLst/>
          </a:prstGeom>
        </p:spPr>
      </p:pic>
    </p:spTree>
    <p:extLst>
      <p:ext uri="{BB962C8B-B14F-4D97-AF65-F5344CB8AC3E}">
        <p14:creationId xmlns:p14="http://schemas.microsoft.com/office/powerpoint/2010/main" val="2280320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4A527-F9C2-44E3-83F1-0D6194930805}"/>
              </a:ext>
            </a:extLst>
          </p:cNvPr>
          <p:cNvSpPr>
            <a:spLocks noGrp="1"/>
          </p:cNvSpPr>
          <p:nvPr>
            <p:ph type="title"/>
          </p:nvPr>
        </p:nvSpPr>
        <p:spPr/>
        <p:txBody>
          <a:bodyPr/>
          <a:lstStyle/>
          <a:p>
            <a:r>
              <a:rPr lang="en-US" dirty="0"/>
              <a:t>After applying Log transformation</a:t>
            </a:r>
            <a:endParaRPr lang="en-IN" dirty="0"/>
          </a:p>
        </p:txBody>
      </p:sp>
      <p:sp>
        <p:nvSpPr>
          <p:cNvPr id="3" name="Text Placeholder 2">
            <a:extLst>
              <a:ext uri="{FF2B5EF4-FFF2-40B4-BE49-F238E27FC236}">
                <a16:creationId xmlns:a16="http://schemas.microsoft.com/office/drawing/2014/main" id="{8B809DE7-CA3A-4EDE-BC07-EFDAADB79926}"/>
              </a:ext>
            </a:extLst>
          </p:cNvPr>
          <p:cNvSpPr>
            <a:spLocks noGrp="1"/>
          </p:cNvSpPr>
          <p:nvPr>
            <p:ph type="body" idx="1"/>
          </p:nvPr>
        </p:nvSpPr>
        <p:spPr>
          <a:xfrm>
            <a:off x="222837" y="1152474"/>
            <a:ext cx="8759797" cy="3934355"/>
          </a:xfrm>
        </p:spPr>
        <p:txBody>
          <a:bodyPr/>
          <a:lstStyle/>
          <a:p>
            <a:endParaRPr lang="en-IN" dirty="0"/>
          </a:p>
        </p:txBody>
      </p:sp>
      <p:pic>
        <p:nvPicPr>
          <p:cNvPr id="5" name="Picture 4">
            <a:extLst>
              <a:ext uri="{FF2B5EF4-FFF2-40B4-BE49-F238E27FC236}">
                <a16:creationId xmlns:a16="http://schemas.microsoft.com/office/drawing/2014/main" id="{6CDA07DE-B291-4061-9B3E-2B8401717AC7}"/>
              </a:ext>
            </a:extLst>
          </p:cNvPr>
          <p:cNvPicPr>
            <a:picLocks noChangeAspect="1"/>
          </p:cNvPicPr>
          <p:nvPr/>
        </p:nvPicPr>
        <p:blipFill rotWithShape="1">
          <a:blip r:embed="rId2"/>
          <a:srcRect t="1090"/>
          <a:stretch/>
        </p:blipFill>
        <p:spPr>
          <a:xfrm>
            <a:off x="311702" y="1413862"/>
            <a:ext cx="2708124" cy="3488551"/>
          </a:xfrm>
          <a:prstGeom prst="rect">
            <a:avLst/>
          </a:prstGeom>
        </p:spPr>
      </p:pic>
      <p:pic>
        <p:nvPicPr>
          <p:cNvPr id="7" name="Picture 6">
            <a:extLst>
              <a:ext uri="{FF2B5EF4-FFF2-40B4-BE49-F238E27FC236}">
                <a16:creationId xmlns:a16="http://schemas.microsoft.com/office/drawing/2014/main" id="{3E2307ED-5BE6-49FD-BA37-A5084A551BC3}"/>
              </a:ext>
            </a:extLst>
          </p:cNvPr>
          <p:cNvPicPr>
            <a:picLocks noChangeAspect="1"/>
          </p:cNvPicPr>
          <p:nvPr/>
        </p:nvPicPr>
        <p:blipFill>
          <a:blip r:embed="rId3"/>
          <a:stretch>
            <a:fillRect/>
          </a:stretch>
        </p:blipFill>
        <p:spPr>
          <a:xfrm>
            <a:off x="3416052" y="1413859"/>
            <a:ext cx="2708124" cy="3488551"/>
          </a:xfrm>
          <a:prstGeom prst="rect">
            <a:avLst/>
          </a:prstGeom>
        </p:spPr>
      </p:pic>
      <p:pic>
        <p:nvPicPr>
          <p:cNvPr id="9" name="Picture 8">
            <a:extLst>
              <a:ext uri="{FF2B5EF4-FFF2-40B4-BE49-F238E27FC236}">
                <a16:creationId xmlns:a16="http://schemas.microsoft.com/office/drawing/2014/main" id="{512BB80C-D762-42A3-BF33-877174B4A849}"/>
              </a:ext>
            </a:extLst>
          </p:cNvPr>
          <p:cNvPicPr>
            <a:picLocks noChangeAspect="1"/>
          </p:cNvPicPr>
          <p:nvPr/>
        </p:nvPicPr>
        <p:blipFill>
          <a:blip r:embed="rId4"/>
          <a:stretch>
            <a:fillRect/>
          </a:stretch>
        </p:blipFill>
        <p:spPr>
          <a:xfrm>
            <a:off x="6308592" y="1413859"/>
            <a:ext cx="2523706" cy="3488551"/>
          </a:xfrm>
          <a:prstGeom prst="rect">
            <a:avLst/>
          </a:prstGeom>
        </p:spPr>
      </p:pic>
    </p:spTree>
    <p:extLst>
      <p:ext uri="{BB962C8B-B14F-4D97-AF65-F5344CB8AC3E}">
        <p14:creationId xmlns:p14="http://schemas.microsoft.com/office/powerpoint/2010/main" val="3413585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5C1FF-AFC2-42B6-81E8-54D29E8133B1}"/>
              </a:ext>
            </a:extLst>
          </p:cNvPr>
          <p:cNvSpPr>
            <a:spLocks noGrp="1"/>
          </p:cNvSpPr>
          <p:nvPr>
            <p:ph type="title"/>
          </p:nvPr>
        </p:nvSpPr>
        <p:spPr/>
        <p:txBody>
          <a:bodyPr/>
          <a:lstStyle/>
          <a:p>
            <a:r>
              <a:rPr lang="en-US" dirty="0"/>
              <a:t>Data Preprocessing:-</a:t>
            </a:r>
            <a:endParaRPr lang="en-IN" dirty="0"/>
          </a:p>
        </p:txBody>
      </p:sp>
      <p:sp>
        <p:nvSpPr>
          <p:cNvPr id="3" name="Text Placeholder 2">
            <a:extLst>
              <a:ext uri="{FF2B5EF4-FFF2-40B4-BE49-F238E27FC236}">
                <a16:creationId xmlns:a16="http://schemas.microsoft.com/office/drawing/2014/main" id="{3037B5B3-AB4C-4E61-A17F-F7ADACC6A5E7}"/>
              </a:ext>
            </a:extLst>
          </p:cNvPr>
          <p:cNvSpPr>
            <a:spLocks noGrp="1"/>
          </p:cNvSpPr>
          <p:nvPr>
            <p:ph type="body" idx="1"/>
          </p:nvPr>
        </p:nvSpPr>
        <p:spPr>
          <a:xfrm>
            <a:off x="199785" y="1083449"/>
            <a:ext cx="8782850" cy="3903489"/>
          </a:xfrm>
        </p:spPr>
        <p:txBody>
          <a:bodyPr/>
          <a:lstStyle/>
          <a:p>
            <a:pPr marL="114300" indent="0">
              <a:buNone/>
            </a:pPr>
            <a:endParaRPr lang="en-IN" dirty="0"/>
          </a:p>
        </p:txBody>
      </p:sp>
      <p:pic>
        <p:nvPicPr>
          <p:cNvPr id="5" name="Picture 4">
            <a:extLst>
              <a:ext uri="{FF2B5EF4-FFF2-40B4-BE49-F238E27FC236}">
                <a16:creationId xmlns:a16="http://schemas.microsoft.com/office/drawing/2014/main" id="{824EF2AD-6738-4F5F-95DF-2B451660AD6C}"/>
              </a:ext>
            </a:extLst>
          </p:cNvPr>
          <p:cNvPicPr>
            <a:picLocks noChangeAspect="1"/>
          </p:cNvPicPr>
          <p:nvPr/>
        </p:nvPicPr>
        <p:blipFill>
          <a:blip r:embed="rId2"/>
          <a:stretch>
            <a:fillRect/>
          </a:stretch>
        </p:blipFill>
        <p:spPr>
          <a:xfrm>
            <a:off x="311700" y="1270507"/>
            <a:ext cx="3333750" cy="742950"/>
          </a:xfrm>
          <a:prstGeom prst="rect">
            <a:avLst/>
          </a:prstGeom>
        </p:spPr>
      </p:pic>
      <p:pic>
        <p:nvPicPr>
          <p:cNvPr id="7" name="Picture 6">
            <a:extLst>
              <a:ext uri="{FF2B5EF4-FFF2-40B4-BE49-F238E27FC236}">
                <a16:creationId xmlns:a16="http://schemas.microsoft.com/office/drawing/2014/main" id="{E0A67DC3-DB35-4D8B-B458-06E2F4EE83CB}"/>
              </a:ext>
            </a:extLst>
          </p:cNvPr>
          <p:cNvPicPr>
            <a:picLocks noChangeAspect="1"/>
          </p:cNvPicPr>
          <p:nvPr/>
        </p:nvPicPr>
        <p:blipFill>
          <a:blip r:embed="rId3"/>
          <a:stretch>
            <a:fillRect/>
          </a:stretch>
        </p:blipFill>
        <p:spPr>
          <a:xfrm>
            <a:off x="311700" y="2194903"/>
            <a:ext cx="3467100" cy="619125"/>
          </a:xfrm>
          <a:prstGeom prst="rect">
            <a:avLst/>
          </a:prstGeom>
        </p:spPr>
      </p:pic>
      <p:pic>
        <p:nvPicPr>
          <p:cNvPr id="9" name="Picture 8">
            <a:extLst>
              <a:ext uri="{FF2B5EF4-FFF2-40B4-BE49-F238E27FC236}">
                <a16:creationId xmlns:a16="http://schemas.microsoft.com/office/drawing/2014/main" id="{288888E6-B760-4C33-9A98-9C7990D69234}"/>
              </a:ext>
            </a:extLst>
          </p:cNvPr>
          <p:cNvPicPr>
            <a:picLocks noChangeAspect="1"/>
          </p:cNvPicPr>
          <p:nvPr/>
        </p:nvPicPr>
        <p:blipFill>
          <a:blip r:embed="rId4"/>
          <a:stretch>
            <a:fillRect/>
          </a:stretch>
        </p:blipFill>
        <p:spPr>
          <a:xfrm>
            <a:off x="311700" y="2849256"/>
            <a:ext cx="5090176" cy="1819275"/>
          </a:xfrm>
          <a:prstGeom prst="rect">
            <a:avLst/>
          </a:prstGeom>
        </p:spPr>
      </p:pic>
    </p:spTree>
    <p:extLst>
      <p:ext uri="{BB962C8B-B14F-4D97-AF65-F5344CB8AC3E}">
        <p14:creationId xmlns:p14="http://schemas.microsoft.com/office/powerpoint/2010/main" val="2292445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6F040-7D13-4AF7-8CE8-4AE4B556CB48}"/>
              </a:ext>
            </a:extLst>
          </p:cNvPr>
          <p:cNvSpPr>
            <a:spLocks noGrp="1"/>
          </p:cNvSpPr>
          <p:nvPr>
            <p:ph type="title"/>
          </p:nvPr>
        </p:nvSpPr>
        <p:spPr/>
        <p:txBody>
          <a:bodyPr/>
          <a:lstStyle/>
          <a:p>
            <a:r>
              <a:rPr lang="en-US" dirty="0"/>
              <a:t>Finding Number of Optimal Clusters:-</a:t>
            </a:r>
            <a:endParaRPr lang="en-IN" dirty="0"/>
          </a:p>
        </p:txBody>
      </p:sp>
      <p:sp>
        <p:nvSpPr>
          <p:cNvPr id="3" name="Text Placeholder 2">
            <a:extLst>
              <a:ext uri="{FF2B5EF4-FFF2-40B4-BE49-F238E27FC236}">
                <a16:creationId xmlns:a16="http://schemas.microsoft.com/office/drawing/2014/main" id="{F87155A5-C659-4789-BFC0-D68791461F40}"/>
              </a:ext>
            </a:extLst>
          </p:cNvPr>
          <p:cNvSpPr>
            <a:spLocks noGrp="1"/>
          </p:cNvSpPr>
          <p:nvPr>
            <p:ph type="body" idx="1"/>
          </p:nvPr>
        </p:nvSpPr>
        <p:spPr>
          <a:xfrm>
            <a:off x="311700" y="1152474"/>
            <a:ext cx="8520600" cy="3895935"/>
          </a:xfrm>
        </p:spPr>
        <p:txBody>
          <a:bodyPr/>
          <a:lstStyle/>
          <a:p>
            <a:endParaRPr lang="en-IN" dirty="0"/>
          </a:p>
        </p:txBody>
      </p:sp>
      <p:pic>
        <p:nvPicPr>
          <p:cNvPr id="7" name="Picture 6">
            <a:extLst>
              <a:ext uri="{FF2B5EF4-FFF2-40B4-BE49-F238E27FC236}">
                <a16:creationId xmlns:a16="http://schemas.microsoft.com/office/drawing/2014/main" id="{1C2D1133-41BC-429C-94A9-3264093B7B8E}"/>
              </a:ext>
            </a:extLst>
          </p:cNvPr>
          <p:cNvPicPr>
            <a:picLocks noChangeAspect="1"/>
          </p:cNvPicPr>
          <p:nvPr/>
        </p:nvPicPr>
        <p:blipFill>
          <a:blip r:embed="rId2"/>
          <a:stretch>
            <a:fillRect/>
          </a:stretch>
        </p:blipFill>
        <p:spPr>
          <a:xfrm>
            <a:off x="4572000" y="1411140"/>
            <a:ext cx="2219325" cy="2133600"/>
          </a:xfrm>
          <a:prstGeom prst="rect">
            <a:avLst/>
          </a:prstGeom>
        </p:spPr>
      </p:pic>
      <p:pic>
        <p:nvPicPr>
          <p:cNvPr id="9" name="Picture 8">
            <a:extLst>
              <a:ext uri="{FF2B5EF4-FFF2-40B4-BE49-F238E27FC236}">
                <a16:creationId xmlns:a16="http://schemas.microsoft.com/office/drawing/2014/main" id="{2F9C4A9F-B769-4D9B-B772-3E2595E4529C}"/>
              </a:ext>
            </a:extLst>
          </p:cNvPr>
          <p:cNvPicPr>
            <a:picLocks noChangeAspect="1"/>
          </p:cNvPicPr>
          <p:nvPr/>
        </p:nvPicPr>
        <p:blipFill>
          <a:blip r:embed="rId3"/>
          <a:stretch>
            <a:fillRect/>
          </a:stretch>
        </p:blipFill>
        <p:spPr>
          <a:xfrm>
            <a:off x="407254" y="1411140"/>
            <a:ext cx="3502464" cy="3514124"/>
          </a:xfrm>
          <a:prstGeom prst="rect">
            <a:avLst/>
          </a:prstGeom>
        </p:spPr>
      </p:pic>
    </p:spTree>
    <p:extLst>
      <p:ext uri="{BB962C8B-B14F-4D97-AF65-F5344CB8AC3E}">
        <p14:creationId xmlns:p14="http://schemas.microsoft.com/office/powerpoint/2010/main" val="3164479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41F31-DE32-43E0-B273-E060E31044E7}"/>
              </a:ext>
            </a:extLst>
          </p:cNvPr>
          <p:cNvSpPr>
            <a:spLocks noGrp="1"/>
          </p:cNvSpPr>
          <p:nvPr>
            <p:ph type="title"/>
          </p:nvPr>
        </p:nvSpPr>
        <p:spPr/>
        <p:txBody>
          <a:bodyPr/>
          <a:lstStyle/>
          <a:p>
            <a:r>
              <a:rPr lang="en-US" dirty="0"/>
              <a:t>Applying K-Means Clustering:-</a:t>
            </a:r>
            <a:endParaRPr lang="en-IN" dirty="0"/>
          </a:p>
        </p:txBody>
      </p:sp>
      <p:sp>
        <p:nvSpPr>
          <p:cNvPr id="3" name="Text Placeholder 2">
            <a:extLst>
              <a:ext uri="{FF2B5EF4-FFF2-40B4-BE49-F238E27FC236}">
                <a16:creationId xmlns:a16="http://schemas.microsoft.com/office/drawing/2014/main" id="{3FF85C05-A319-4EDC-9AE5-6C6D7283E03F}"/>
              </a:ext>
            </a:extLst>
          </p:cNvPr>
          <p:cNvSpPr>
            <a:spLocks noGrp="1"/>
          </p:cNvSpPr>
          <p:nvPr>
            <p:ph type="body" idx="1"/>
          </p:nvPr>
        </p:nvSpPr>
        <p:spPr>
          <a:xfrm>
            <a:off x="311700" y="1152474"/>
            <a:ext cx="8520600" cy="3872883"/>
          </a:xfrm>
        </p:spPr>
        <p:txBody>
          <a:bodyPr/>
          <a:lstStyle/>
          <a:p>
            <a:endParaRPr lang="en-IN" dirty="0"/>
          </a:p>
        </p:txBody>
      </p:sp>
      <p:pic>
        <p:nvPicPr>
          <p:cNvPr id="5" name="Picture 4">
            <a:extLst>
              <a:ext uri="{FF2B5EF4-FFF2-40B4-BE49-F238E27FC236}">
                <a16:creationId xmlns:a16="http://schemas.microsoft.com/office/drawing/2014/main" id="{2E7AF593-E598-4B31-BEB5-64ED5767C72C}"/>
              </a:ext>
            </a:extLst>
          </p:cNvPr>
          <p:cNvPicPr>
            <a:picLocks noChangeAspect="1"/>
          </p:cNvPicPr>
          <p:nvPr/>
        </p:nvPicPr>
        <p:blipFill>
          <a:blip r:embed="rId2"/>
          <a:stretch>
            <a:fillRect/>
          </a:stretch>
        </p:blipFill>
        <p:spPr>
          <a:xfrm>
            <a:off x="931936" y="1248740"/>
            <a:ext cx="7280127" cy="3680349"/>
          </a:xfrm>
          <a:prstGeom prst="rect">
            <a:avLst/>
          </a:prstGeom>
        </p:spPr>
      </p:pic>
    </p:spTree>
    <p:extLst>
      <p:ext uri="{BB962C8B-B14F-4D97-AF65-F5344CB8AC3E}">
        <p14:creationId xmlns:p14="http://schemas.microsoft.com/office/powerpoint/2010/main" val="2670967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C81F7-6A97-4D21-96EA-F1831AC1995E}"/>
              </a:ext>
            </a:extLst>
          </p:cNvPr>
          <p:cNvSpPr>
            <a:spLocks noGrp="1"/>
          </p:cNvSpPr>
          <p:nvPr>
            <p:ph type="title"/>
          </p:nvPr>
        </p:nvSpPr>
        <p:spPr/>
        <p:txBody>
          <a:bodyPr/>
          <a:lstStyle/>
          <a:p>
            <a:r>
              <a:rPr lang="en-US" dirty="0"/>
              <a:t>Conclusions:-</a:t>
            </a:r>
            <a:endParaRPr lang="en-IN" dirty="0"/>
          </a:p>
        </p:txBody>
      </p:sp>
      <p:sp>
        <p:nvSpPr>
          <p:cNvPr id="3" name="Text Placeholder 2">
            <a:extLst>
              <a:ext uri="{FF2B5EF4-FFF2-40B4-BE49-F238E27FC236}">
                <a16:creationId xmlns:a16="http://schemas.microsoft.com/office/drawing/2014/main" id="{DEE1AE76-B01E-4AD1-9967-DC49A4AE553D}"/>
              </a:ext>
            </a:extLst>
          </p:cNvPr>
          <p:cNvSpPr>
            <a:spLocks noGrp="1"/>
          </p:cNvSpPr>
          <p:nvPr>
            <p:ph type="body" idx="1"/>
          </p:nvPr>
        </p:nvSpPr>
        <p:spPr>
          <a:xfrm>
            <a:off x="311700" y="1152474"/>
            <a:ext cx="8520600" cy="3865199"/>
          </a:xfrm>
        </p:spPr>
        <p:txBody>
          <a:bodyPr/>
          <a:lstStyle/>
          <a:p>
            <a:pPr>
              <a:buClr>
                <a:schemeClr val="accent2"/>
              </a:buClr>
              <a:buFont typeface="Arial" panose="020B0604020202020204" pitchFamily="34" charset="0"/>
              <a:buChar char="•"/>
            </a:pPr>
            <a:r>
              <a:rPr lang="en-US" sz="1600" dirty="0">
                <a:solidFill>
                  <a:schemeClr val="accent2"/>
                </a:solidFill>
                <a:latin typeface="Source Sans Pro" panose="020B0503030403020204" pitchFamily="34" charset="0"/>
                <a:ea typeface="Source Sans Pro" panose="020B0503030403020204" pitchFamily="34" charset="0"/>
              </a:rPr>
              <a:t>We have a dataset of 541,908 rows and 8 columns.</a:t>
            </a:r>
          </a:p>
          <a:p>
            <a:pPr>
              <a:buClr>
                <a:schemeClr val="accent2"/>
              </a:buClr>
              <a:buFont typeface="Arial" panose="020B0604020202020204" pitchFamily="34" charset="0"/>
              <a:buChar char="•"/>
            </a:pPr>
            <a:r>
              <a:rPr lang="en-US" sz="1600" dirty="0">
                <a:solidFill>
                  <a:schemeClr val="accent2"/>
                </a:solidFill>
                <a:latin typeface="Source Sans Pro" panose="020B0503030403020204" pitchFamily="34" charset="0"/>
                <a:ea typeface="Source Sans Pro" panose="020B0503030403020204" pitchFamily="34" charset="0"/>
              </a:rPr>
              <a:t>The dataset contains transactions occurred between 01/12/2010 and 09/12/2011.</a:t>
            </a:r>
          </a:p>
          <a:p>
            <a:pPr>
              <a:buClr>
                <a:schemeClr val="accent2"/>
              </a:buClr>
              <a:buFont typeface="Arial" panose="020B0604020202020204" pitchFamily="34" charset="0"/>
              <a:buChar char="•"/>
            </a:pPr>
            <a:r>
              <a:rPr lang="en-US" sz="1600" dirty="0">
                <a:solidFill>
                  <a:schemeClr val="accent2"/>
                </a:solidFill>
                <a:latin typeface="Source Sans Pro" panose="020B0503030403020204" pitchFamily="34" charset="0"/>
                <a:ea typeface="Source Sans Pro" panose="020B0503030403020204" pitchFamily="34" charset="0"/>
              </a:rPr>
              <a:t>The dataset contains ‘Null’ values of 132,220 rows, which we have dropped. After dropping the dataset contains 397,884 rows. </a:t>
            </a:r>
          </a:p>
          <a:p>
            <a:pPr>
              <a:buClr>
                <a:schemeClr val="accent2"/>
              </a:buClr>
              <a:buFont typeface="Arial" panose="020B0604020202020204" pitchFamily="34" charset="0"/>
              <a:buChar char="•"/>
            </a:pPr>
            <a:r>
              <a:rPr lang="en-US" sz="1600" dirty="0">
                <a:solidFill>
                  <a:schemeClr val="accent2"/>
                </a:solidFill>
                <a:latin typeface="Source Sans Pro" panose="020B0503030403020204" pitchFamily="34" charset="0"/>
                <a:ea typeface="Source Sans Pro" panose="020B0503030403020204" pitchFamily="34" charset="0"/>
              </a:rPr>
              <a:t>Then we performed Exploratory data analysis. Through EDA, we came to know that the dataset contains total of 37 countries, where UK tops the list with 300k+ invoices and Saudi Arabia at the bottom with only 9 invoices.</a:t>
            </a:r>
          </a:p>
          <a:p>
            <a:pPr>
              <a:buClr>
                <a:schemeClr val="accent2"/>
              </a:buClr>
              <a:buFont typeface="Arial" panose="020B0604020202020204" pitchFamily="34" charset="0"/>
              <a:buChar char="•"/>
            </a:pPr>
            <a:r>
              <a:rPr lang="en-US" sz="1600" dirty="0">
                <a:solidFill>
                  <a:schemeClr val="accent2"/>
                </a:solidFill>
                <a:latin typeface="Source Sans Pro" panose="020B0503030403020204" pitchFamily="34" charset="0"/>
                <a:ea typeface="Source Sans Pro" panose="020B0503030403020204" pitchFamily="34" charset="0"/>
              </a:rPr>
              <a:t>The most selling products are ‘White Hanging heart T-light holder’, ‘Regency Cake Stand’ and ‘Jimbo bag red retrospect’</a:t>
            </a:r>
          </a:p>
          <a:p>
            <a:pPr>
              <a:buClr>
                <a:schemeClr val="accent2"/>
              </a:buClr>
              <a:buFont typeface="Arial" panose="020B0604020202020204" pitchFamily="34" charset="0"/>
              <a:buChar char="•"/>
            </a:pPr>
            <a:r>
              <a:rPr lang="en-US" sz="1600" dirty="0">
                <a:solidFill>
                  <a:schemeClr val="accent2"/>
                </a:solidFill>
                <a:latin typeface="Source Sans Pro" panose="020B0503030403020204" pitchFamily="34" charset="0"/>
                <a:ea typeface="Source Sans Pro" panose="020B0503030403020204" pitchFamily="34" charset="0"/>
              </a:rPr>
              <a:t>When analyzed based on hourly bases, noon session is where most invoices generated, particularly between 12 PM and 3 PM</a:t>
            </a:r>
          </a:p>
          <a:p>
            <a:pPr>
              <a:buClr>
                <a:schemeClr val="accent2"/>
              </a:buClr>
              <a:buFont typeface="Arial" panose="020B0604020202020204" pitchFamily="34" charset="0"/>
              <a:buChar char="•"/>
            </a:pPr>
            <a:r>
              <a:rPr lang="en-US" sz="1600" dirty="0">
                <a:solidFill>
                  <a:schemeClr val="accent2"/>
                </a:solidFill>
                <a:latin typeface="Source Sans Pro" panose="020B0503030403020204" pitchFamily="34" charset="0"/>
                <a:ea typeface="Source Sans Pro" panose="020B0503030403020204" pitchFamily="34" charset="0"/>
              </a:rPr>
              <a:t>When analyzed based on day, ’Thursday’ is  the most invoices generated day.</a:t>
            </a:r>
          </a:p>
          <a:p>
            <a:pPr>
              <a:buClr>
                <a:schemeClr val="accent2"/>
              </a:buClr>
              <a:buFont typeface="Arial" panose="020B0604020202020204" pitchFamily="34" charset="0"/>
              <a:buChar char="•"/>
            </a:pPr>
            <a:r>
              <a:rPr lang="en-US" sz="1600" dirty="0">
                <a:solidFill>
                  <a:schemeClr val="accent2"/>
                </a:solidFill>
                <a:latin typeface="Source Sans Pro" panose="020B0503030403020204" pitchFamily="34" charset="0"/>
                <a:ea typeface="Source Sans Pro" panose="020B0503030403020204" pitchFamily="34" charset="0"/>
              </a:rPr>
              <a:t>When analyzed based on month, ’November’ month is the most invoice generated month.</a:t>
            </a:r>
          </a:p>
          <a:p>
            <a:pPr>
              <a:buClr>
                <a:schemeClr val="accent2"/>
              </a:buClr>
              <a:buFont typeface="Arial" panose="020B0604020202020204" pitchFamily="34" charset="0"/>
              <a:buChar char="•"/>
            </a:pPr>
            <a:endParaRPr lang="en-US" sz="1600" dirty="0">
              <a:solidFill>
                <a:schemeClr val="accent2"/>
              </a:solidFill>
              <a:latin typeface="Source Sans Pro" panose="020B0503030403020204" pitchFamily="34" charset="0"/>
              <a:ea typeface="Source Sans Pro" panose="020B0503030403020204" pitchFamily="34" charset="0"/>
            </a:endParaRPr>
          </a:p>
          <a:p>
            <a:pPr>
              <a:buClr>
                <a:schemeClr val="accent2"/>
              </a:buClr>
              <a:buFont typeface="Arial" panose="020B0604020202020204" pitchFamily="34" charset="0"/>
              <a:buChar char="•"/>
            </a:pPr>
            <a:endParaRPr lang="en-IN" sz="1600" dirty="0">
              <a:solidFill>
                <a:schemeClr val="accent2"/>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4105290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55287-037B-46A5-BF8E-0C651BCC6468}"/>
              </a:ext>
            </a:extLst>
          </p:cNvPr>
          <p:cNvSpPr>
            <a:spLocks noGrp="1"/>
          </p:cNvSpPr>
          <p:nvPr>
            <p:ph type="title"/>
          </p:nvPr>
        </p:nvSpPr>
        <p:spPr/>
        <p:txBody>
          <a:bodyPr/>
          <a:lstStyle/>
          <a:p>
            <a:r>
              <a:rPr lang="en-US" dirty="0"/>
              <a:t>Conclusions (</a:t>
            </a:r>
            <a:r>
              <a:rPr lang="en-US"/>
              <a:t>Continuation):-</a:t>
            </a:r>
            <a:endParaRPr lang="en-IN" dirty="0"/>
          </a:p>
        </p:txBody>
      </p:sp>
      <p:sp>
        <p:nvSpPr>
          <p:cNvPr id="3" name="Text Placeholder 2">
            <a:extLst>
              <a:ext uri="{FF2B5EF4-FFF2-40B4-BE49-F238E27FC236}">
                <a16:creationId xmlns:a16="http://schemas.microsoft.com/office/drawing/2014/main" id="{E50F5E11-A436-4565-9FBF-385F2C74B38E}"/>
              </a:ext>
            </a:extLst>
          </p:cNvPr>
          <p:cNvSpPr>
            <a:spLocks noGrp="1"/>
          </p:cNvSpPr>
          <p:nvPr>
            <p:ph type="body" idx="1"/>
          </p:nvPr>
        </p:nvSpPr>
        <p:spPr>
          <a:xfrm>
            <a:off x="311700" y="1152474"/>
            <a:ext cx="8520600" cy="3872883"/>
          </a:xfrm>
        </p:spPr>
        <p:txBody>
          <a:bodyPr/>
          <a:lstStyle/>
          <a:p>
            <a:pPr>
              <a:buClr>
                <a:schemeClr val="accent2"/>
              </a:buClr>
              <a:buFont typeface="Arial" panose="020B0604020202020204" pitchFamily="34" charset="0"/>
              <a:buChar char="•"/>
            </a:pPr>
            <a:r>
              <a:rPr lang="en-US" sz="1600" dirty="0">
                <a:solidFill>
                  <a:schemeClr val="accent2"/>
                </a:solidFill>
                <a:latin typeface="Source Sans Pro" panose="020B0503030403020204" pitchFamily="34" charset="0"/>
                <a:ea typeface="Source Sans Pro" panose="020B0503030403020204" pitchFamily="34" charset="0"/>
                <a:cs typeface="Sabon Next LT" panose="020B0502040204020203" pitchFamily="2" charset="0"/>
              </a:rPr>
              <a:t>Then, we applied Recency, Frequency and Monetary value metrics</a:t>
            </a:r>
          </a:p>
          <a:p>
            <a:pPr>
              <a:buClr>
                <a:schemeClr val="accent2"/>
              </a:buClr>
              <a:buFont typeface="Arial" panose="020B0604020202020204" pitchFamily="34" charset="0"/>
              <a:buChar char="•"/>
            </a:pPr>
            <a:r>
              <a:rPr lang="en-US" sz="1600" dirty="0">
                <a:solidFill>
                  <a:schemeClr val="accent2"/>
                </a:solidFill>
                <a:latin typeface="Source Sans Pro" panose="020B0503030403020204" pitchFamily="34" charset="0"/>
                <a:ea typeface="Source Sans Pro" panose="020B0503030403020204" pitchFamily="34" charset="0"/>
                <a:cs typeface="Sabon Next LT" panose="020B0502040204020203" pitchFamily="2" charset="0"/>
              </a:rPr>
              <a:t>We given number ‘1’ for best score and ‘4’ for worst score in RFM metrics</a:t>
            </a:r>
          </a:p>
          <a:p>
            <a:pPr>
              <a:buClr>
                <a:schemeClr val="accent2"/>
              </a:buClr>
              <a:buFont typeface="Arial" panose="020B0604020202020204" pitchFamily="34" charset="0"/>
              <a:buChar char="•"/>
            </a:pPr>
            <a:r>
              <a:rPr lang="en-US" sz="1600" dirty="0">
                <a:solidFill>
                  <a:schemeClr val="accent2"/>
                </a:solidFill>
                <a:latin typeface="Source Sans Pro" panose="020B0503030403020204" pitchFamily="34" charset="0"/>
                <a:ea typeface="Source Sans Pro" panose="020B0503030403020204" pitchFamily="34" charset="0"/>
                <a:cs typeface="Sabon Next LT" panose="020B0502040204020203" pitchFamily="2" charset="0"/>
              </a:rPr>
              <a:t>Based on RFM, the count of best customers are 440, Loyal customers are 1080, Aggressive spenders are 1085, Almost lost customers are 165 and Lost customers are 385.</a:t>
            </a:r>
          </a:p>
          <a:p>
            <a:pPr>
              <a:buClr>
                <a:schemeClr val="accent2"/>
              </a:buClr>
              <a:buFont typeface="Arial" panose="020B0604020202020204" pitchFamily="34" charset="0"/>
              <a:buChar char="•"/>
            </a:pPr>
            <a:r>
              <a:rPr lang="en-US" sz="1600" dirty="0">
                <a:solidFill>
                  <a:schemeClr val="accent2"/>
                </a:solidFill>
                <a:latin typeface="Source Sans Pro" panose="020B0503030403020204" pitchFamily="34" charset="0"/>
                <a:ea typeface="Source Sans Pro" panose="020B0503030403020204" pitchFamily="34" charset="0"/>
                <a:cs typeface="Sabon Next LT" panose="020B0502040204020203" pitchFamily="2" charset="0"/>
              </a:rPr>
              <a:t>For applying the model, the dataset must be symmetrical in shape for good results, when we look at distribution plot of our data, it was rightly skewed so we introduced Log transformation to result in symmetrical data.</a:t>
            </a:r>
          </a:p>
          <a:p>
            <a:pPr>
              <a:buClr>
                <a:schemeClr val="accent2"/>
              </a:buClr>
              <a:buFont typeface="Arial" panose="020B0604020202020204" pitchFamily="34" charset="0"/>
              <a:buChar char="•"/>
            </a:pPr>
            <a:r>
              <a:rPr lang="en-US" sz="1600" dirty="0">
                <a:solidFill>
                  <a:schemeClr val="accent2"/>
                </a:solidFill>
                <a:latin typeface="Source Sans Pro" panose="020B0503030403020204" pitchFamily="34" charset="0"/>
                <a:ea typeface="Source Sans Pro" panose="020B0503030403020204" pitchFamily="34" charset="0"/>
                <a:cs typeface="Sabon Next LT" panose="020B0502040204020203" pitchFamily="2" charset="0"/>
              </a:rPr>
              <a:t>For data transformation, we used Standard scaler transformation.</a:t>
            </a:r>
          </a:p>
          <a:p>
            <a:pPr>
              <a:buClr>
                <a:schemeClr val="accent2"/>
              </a:buClr>
              <a:buFont typeface="Arial" panose="020B0604020202020204" pitchFamily="34" charset="0"/>
              <a:buChar char="•"/>
            </a:pPr>
            <a:r>
              <a:rPr lang="en-IN" sz="1600" dirty="0">
                <a:solidFill>
                  <a:schemeClr val="accent2"/>
                </a:solidFill>
                <a:latin typeface="Source Sans Pro" panose="020B0503030403020204" pitchFamily="34" charset="0"/>
                <a:ea typeface="Source Sans Pro" panose="020B0503030403020204" pitchFamily="34" charset="0"/>
                <a:cs typeface="Sabon Next LT" panose="020B0502040204020203" pitchFamily="2" charset="0"/>
              </a:rPr>
              <a:t>Then, we used Elbow method to determine number of optimal clusters. Which gave as cluster value-4.</a:t>
            </a:r>
          </a:p>
          <a:p>
            <a:pPr>
              <a:buClr>
                <a:schemeClr val="accent2"/>
              </a:buClr>
              <a:buFont typeface="Arial" panose="020B0604020202020204" pitchFamily="34" charset="0"/>
              <a:buChar char="•"/>
            </a:pPr>
            <a:r>
              <a:rPr lang="en-IN" sz="1600" dirty="0">
                <a:solidFill>
                  <a:schemeClr val="accent2"/>
                </a:solidFill>
                <a:latin typeface="Source Sans Pro" panose="020B0503030403020204" pitchFamily="34" charset="0"/>
                <a:ea typeface="Source Sans Pro" panose="020B0503030403020204" pitchFamily="34" charset="0"/>
                <a:cs typeface="Sabon Next LT" panose="020B0502040204020203" pitchFamily="2" charset="0"/>
              </a:rPr>
              <a:t>By using k-means clustering, we were able to segment the customers in to 4 groups.</a:t>
            </a:r>
          </a:p>
        </p:txBody>
      </p:sp>
    </p:spTree>
    <p:extLst>
      <p:ext uri="{BB962C8B-B14F-4D97-AF65-F5344CB8AC3E}">
        <p14:creationId xmlns:p14="http://schemas.microsoft.com/office/powerpoint/2010/main" val="807138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A118B-B2D3-4C04-8A78-448722C13569}"/>
              </a:ext>
            </a:extLst>
          </p:cNvPr>
          <p:cNvSpPr>
            <a:spLocks noGrp="1"/>
          </p:cNvSpPr>
          <p:nvPr>
            <p:ph type="title"/>
          </p:nvPr>
        </p:nvSpPr>
        <p:spPr/>
        <p:txBody>
          <a:bodyPr/>
          <a:lstStyle/>
          <a:p>
            <a:r>
              <a:rPr lang="en-US" dirty="0"/>
              <a:t>Topics:-</a:t>
            </a:r>
            <a:endParaRPr lang="en-IN" dirty="0"/>
          </a:p>
        </p:txBody>
      </p:sp>
      <p:sp>
        <p:nvSpPr>
          <p:cNvPr id="3" name="Text Placeholder 2">
            <a:extLst>
              <a:ext uri="{FF2B5EF4-FFF2-40B4-BE49-F238E27FC236}">
                <a16:creationId xmlns:a16="http://schemas.microsoft.com/office/drawing/2014/main" id="{DC4F1685-B8C8-4216-8517-47857B183E37}"/>
              </a:ext>
            </a:extLst>
          </p:cNvPr>
          <p:cNvSpPr>
            <a:spLocks noGrp="1"/>
          </p:cNvSpPr>
          <p:nvPr>
            <p:ph type="body" idx="1"/>
          </p:nvPr>
        </p:nvSpPr>
        <p:spPr/>
        <p:txBody>
          <a:bodyPr/>
          <a:lstStyle/>
          <a:p>
            <a:pPr>
              <a:buClr>
                <a:schemeClr val="accent2"/>
              </a:buClr>
              <a:buAutoNum type="arabicPeriod"/>
            </a:pPr>
            <a:r>
              <a:rPr lang="en-US" dirty="0">
                <a:solidFill>
                  <a:schemeClr val="accent2"/>
                </a:solidFill>
                <a:latin typeface="Source Sans Pro" panose="020B0503030403020204" pitchFamily="34" charset="0"/>
                <a:ea typeface="Source Sans Pro" panose="020B0503030403020204" pitchFamily="34" charset="0"/>
              </a:rPr>
              <a:t>Defining the problem statement</a:t>
            </a:r>
          </a:p>
          <a:p>
            <a:pPr>
              <a:buClr>
                <a:schemeClr val="accent2"/>
              </a:buClr>
              <a:buAutoNum type="arabicPeriod"/>
            </a:pPr>
            <a:r>
              <a:rPr lang="en-US" dirty="0">
                <a:solidFill>
                  <a:schemeClr val="accent2"/>
                </a:solidFill>
                <a:latin typeface="Source Sans Pro" panose="020B0503030403020204" pitchFamily="34" charset="0"/>
                <a:ea typeface="Source Sans Pro" panose="020B0503030403020204" pitchFamily="34" charset="0"/>
              </a:rPr>
              <a:t>Data Summary</a:t>
            </a:r>
          </a:p>
          <a:p>
            <a:pPr>
              <a:buClr>
                <a:schemeClr val="accent2"/>
              </a:buClr>
              <a:buAutoNum type="arabicPeriod"/>
            </a:pPr>
            <a:r>
              <a:rPr lang="en-US" dirty="0">
                <a:solidFill>
                  <a:schemeClr val="accent2"/>
                </a:solidFill>
                <a:latin typeface="Source Sans Pro" panose="020B0503030403020204" pitchFamily="34" charset="0"/>
                <a:ea typeface="Source Sans Pro" panose="020B0503030403020204" pitchFamily="34" charset="0"/>
              </a:rPr>
              <a:t>EDA</a:t>
            </a:r>
          </a:p>
          <a:p>
            <a:pPr>
              <a:buClr>
                <a:schemeClr val="accent2"/>
              </a:buClr>
              <a:buAutoNum type="arabicPeriod"/>
            </a:pPr>
            <a:r>
              <a:rPr lang="en-US" dirty="0">
                <a:solidFill>
                  <a:schemeClr val="accent2"/>
                </a:solidFill>
                <a:latin typeface="Source Sans Pro" panose="020B0503030403020204" pitchFamily="34" charset="0"/>
                <a:ea typeface="Source Sans Pro" panose="020B0503030403020204" pitchFamily="34" charset="0"/>
              </a:rPr>
              <a:t>RFM(Recency, Frequency, Monetary)</a:t>
            </a:r>
          </a:p>
          <a:p>
            <a:pPr>
              <a:buClr>
                <a:schemeClr val="accent2"/>
              </a:buClr>
              <a:buAutoNum type="arabicPeriod"/>
            </a:pPr>
            <a:r>
              <a:rPr lang="en-US" dirty="0">
                <a:solidFill>
                  <a:schemeClr val="accent2"/>
                </a:solidFill>
                <a:latin typeface="Source Sans Pro" panose="020B0503030403020204" pitchFamily="34" charset="0"/>
                <a:ea typeface="Source Sans Pro" panose="020B0503030403020204" pitchFamily="34" charset="0"/>
              </a:rPr>
              <a:t>Feature Engineering</a:t>
            </a:r>
          </a:p>
          <a:p>
            <a:pPr>
              <a:buClr>
                <a:schemeClr val="accent2"/>
              </a:buClr>
              <a:buAutoNum type="arabicPeriod"/>
            </a:pPr>
            <a:r>
              <a:rPr lang="en-US" dirty="0">
                <a:solidFill>
                  <a:schemeClr val="accent2"/>
                </a:solidFill>
                <a:latin typeface="Source Sans Pro" panose="020B0503030403020204" pitchFamily="34" charset="0"/>
                <a:ea typeface="Source Sans Pro" panose="020B0503030403020204" pitchFamily="34" charset="0"/>
              </a:rPr>
              <a:t>Feature Selection</a:t>
            </a:r>
          </a:p>
          <a:p>
            <a:pPr>
              <a:buClr>
                <a:schemeClr val="accent2"/>
              </a:buClr>
              <a:buAutoNum type="arabicPeriod"/>
            </a:pPr>
            <a:r>
              <a:rPr lang="en-US" dirty="0">
                <a:solidFill>
                  <a:schemeClr val="accent2"/>
                </a:solidFill>
                <a:latin typeface="Source Sans Pro" panose="020B0503030403020204" pitchFamily="34" charset="0"/>
                <a:ea typeface="Source Sans Pro" panose="020B0503030403020204" pitchFamily="34" charset="0"/>
              </a:rPr>
              <a:t>Preprocessing and Scaler transformation</a:t>
            </a:r>
          </a:p>
          <a:p>
            <a:pPr>
              <a:buClr>
                <a:schemeClr val="accent2"/>
              </a:buClr>
              <a:buAutoNum type="arabicPeriod"/>
            </a:pPr>
            <a:r>
              <a:rPr lang="en-US" dirty="0">
                <a:solidFill>
                  <a:schemeClr val="accent2"/>
                </a:solidFill>
                <a:latin typeface="Source Sans Pro" panose="020B0503030403020204" pitchFamily="34" charset="0"/>
                <a:ea typeface="Source Sans Pro" panose="020B0503030403020204" pitchFamily="34" charset="0"/>
              </a:rPr>
              <a:t>Choosing the number of optimal clusters </a:t>
            </a:r>
          </a:p>
          <a:p>
            <a:pPr>
              <a:buClr>
                <a:schemeClr val="accent2"/>
              </a:buClr>
              <a:buAutoNum type="arabicPeriod"/>
            </a:pPr>
            <a:r>
              <a:rPr lang="en-US" dirty="0">
                <a:solidFill>
                  <a:schemeClr val="accent2"/>
                </a:solidFill>
                <a:latin typeface="Source Sans Pro" panose="020B0503030403020204" pitchFamily="34" charset="0"/>
                <a:ea typeface="Source Sans Pro" panose="020B0503030403020204" pitchFamily="34" charset="0"/>
              </a:rPr>
              <a:t>Applying the model.</a:t>
            </a:r>
          </a:p>
          <a:p>
            <a:pPr>
              <a:buClr>
                <a:schemeClr val="accent2"/>
              </a:buClr>
              <a:buAutoNum type="arabicPeriod"/>
            </a:pPr>
            <a:endParaRPr lang="en-US" dirty="0">
              <a:solidFill>
                <a:schemeClr val="accent2"/>
              </a:solidFill>
            </a:endParaRPr>
          </a:p>
          <a:p>
            <a:pPr>
              <a:buClr>
                <a:schemeClr val="accent2"/>
              </a:buClr>
              <a:buAutoNum type="arabicPeriod"/>
            </a:pPr>
            <a:endParaRPr lang="en-US" dirty="0">
              <a:solidFill>
                <a:srgbClr val="002060"/>
              </a:solidFill>
            </a:endParaRPr>
          </a:p>
          <a:p>
            <a:pPr>
              <a:buAutoNum type="arabicPeriod"/>
            </a:pPr>
            <a:endParaRPr lang="en-IN" dirty="0">
              <a:solidFill>
                <a:srgbClr val="002060"/>
              </a:solidFill>
            </a:endParaRPr>
          </a:p>
        </p:txBody>
      </p:sp>
    </p:spTree>
    <p:extLst>
      <p:ext uri="{BB962C8B-B14F-4D97-AF65-F5344CB8AC3E}">
        <p14:creationId xmlns:p14="http://schemas.microsoft.com/office/powerpoint/2010/main" val="1099479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F990E-D489-4130-8BAF-B6D6AD9F8464}"/>
              </a:ext>
            </a:extLst>
          </p:cNvPr>
          <p:cNvSpPr>
            <a:spLocks noGrp="1"/>
          </p:cNvSpPr>
          <p:nvPr>
            <p:ph type="title"/>
          </p:nvPr>
        </p:nvSpPr>
        <p:spPr/>
        <p:txBody>
          <a:bodyPr/>
          <a:lstStyle/>
          <a:p>
            <a:r>
              <a:rPr lang="en-US" dirty="0"/>
              <a:t>Problem Statement:-</a:t>
            </a:r>
            <a:br>
              <a:rPr lang="en-US" dirty="0"/>
            </a:br>
            <a:endParaRPr lang="en-IN" dirty="0"/>
          </a:p>
        </p:txBody>
      </p:sp>
      <p:sp>
        <p:nvSpPr>
          <p:cNvPr id="3" name="Text Placeholder 2">
            <a:extLst>
              <a:ext uri="{FF2B5EF4-FFF2-40B4-BE49-F238E27FC236}">
                <a16:creationId xmlns:a16="http://schemas.microsoft.com/office/drawing/2014/main" id="{3103B310-E203-4ED7-8B56-535EEA91A02A}"/>
              </a:ext>
            </a:extLst>
          </p:cNvPr>
          <p:cNvSpPr>
            <a:spLocks noGrp="1"/>
          </p:cNvSpPr>
          <p:nvPr>
            <p:ph type="body" idx="1"/>
          </p:nvPr>
        </p:nvSpPr>
        <p:spPr>
          <a:xfrm>
            <a:off x="311700" y="1017726"/>
            <a:ext cx="8520600" cy="3946160"/>
          </a:xfrm>
        </p:spPr>
        <p:txBody>
          <a:bodyPr/>
          <a:lstStyle/>
          <a:p>
            <a:pPr marL="114300" indent="0">
              <a:buNone/>
            </a:pPr>
            <a:r>
              <a:rPr lang="en-US" b="0" i="0" dirty="0">
                <a:solidFill>
                  <a:srgbClr val="202124"/>
                </a:solidFill>
                <a:effectLst/>
                <a:latin typeface="Source Sans Pro" panose="020B0503030403020204" pitchFamily="34" charset="0"/>
                <a:ea typeface="Source Sans Pro" panose="020B0503030403020204" pitchFamily="34" charset="0"/>
              </a:rPr>
              <a:t>Customer </a:t>
            </a:r>
            <a:r>
              <a:rPr lang="en-US" dirty="0">
                <a:solidFill>
                  <a:srgbClr val="202124"/>
                </a:solidFill>
                <a:latin typeface="Source Sans Pro" panose="020B0503030403020204" pitchFamily="34" charset="0"/>
                <a:ea typeface="Source Sans Pro" panose="020B0503030403020204" pitchFamily="34" charset="0"/>
              </a:rPr>
              <a:t>segmentation is the practice of dividing </a:t>
            </a:r>
          </a:p>
          <a:p>
            <a:pPr marL="114300" indent="0">
              <a:buNone/>
            </a:pPr>
            <a:r>
              <a:rPr lang="en-US" dirty="0">
                <a:solidFill>
                  <a:srgbClr val="202124"/>
                </a:solidFill>
                <a:latin typeface="Source Sans Pro" panose="020B0503030403020204" pitchFamily="34" charset="0"/>
                <a:ea typeface="Source Sans Pro" panose="020B0503030403020204" pitchFamily="34" charset="0"/>
              </a:rPr>
              <a:t>a company's customers into groups that reflect </a:t>
            </a:r>
          </a:p>
          <a:p>
            <a:pPr marL="114300" indent="0">
              <a:buNone/>
            </a:pPr>
            <a:r>
              <a:rPr lang="en-US" dirty="0">
                <a:solidFill>
                  <a:srgbClr val="202124"/>
                </a:solidFill>
                <a:latin typeface="Source Sans Pro" panose="020B0503030403020204" pitchFamily="34" charset="0"/>
                <a:ea typeface="Source Sans Pro" panose="020B0503030403020204" pitchFamily="34" charset="0"/>
              </a:rPr>
              <a:t>similarity among customers in each group. </a:t>
            </a:r>
          </a:p>
          <a:p>
            <a:pPr marL="114300" indent="0">
              <a:buNone/>
            </a:pPr>
            <a:r>
              <a:rPr lang="en-US" dirty="0">
                <a:solidFill>
                  <a:srgbClr val="202124"/>
                </a:solidFill>
                <a:latin typeface="Source Sans Pro" panose="020B0503030403020204" pitchFamily="34" charset="0"/>
                <a:ea typeface="Source Sans Pro" panose="020B0503030403020204" pitchFamily="34" charset="0"/>
              </a:rPr>
              <a:t>The goal of segmenting customers is to decide </a:t>
            </a:r>
          </a:p>
          <a:p>
            <a:pPr marL="114300" indent="0">
              <a:buNone/>
            </a:pPr>
            <a:r>
              <a:rPr lang="en-US" dirty="0">
                <a:solidFill>
                  <a:srgbClr val="202124"/>
                </a:solidFill>
                <a:latin typeface="Source Sans Pro" panose="020B0503030403020204" pitchFamily="34" charset="0"/>
                <a:ea typeface="Source Sans Pro" panose="020B0503030403020204" pitchFamily="34" charset="0"/>
              </a:rPr>
              <a:t>how to relate to customers in each segment in </a:t>
            </a:r>
          </a:p>
          <a:p>
            <a:pPr marL="114300" indent="0">
              <a:buNone/>
            </a:pPr>
            <a:r>
              <a:rPr lang="en-US" dirty="0">
                <a:solidFill>
                  <a:srgbClr val="202124"/>
                </a:solidFill>
                <a:latin typeface="Source Sans Pro" panose="020B0503030403020204" pitchFamily="34" charset="0"/>
                <a:ea typeface="Source Sans Pro" panose="020B0503030403020204" pitchFamily="34" charset="0"/>
              </a:rPr>
              <a:t>order to maximize the value of each customer to </a:t>
            </a:r>
          </a:p>
          <a:p>
            <a:pPr marL="114300" indent="0">
              <a:buNone/>
            </a:pPr>
            <a:r>
              <a:rPr lang="en-US" dirty="0">
                <a:solidFill>
                  <a:srgbClr val="202124"/>
                </a:solidFill>
                <a:latin typeface="Source Sans Pro" panose="020B0503030403020204" pitchFamily="34" charset="0"/>
                <a:ea typeface="Source Sans Pro" panose="020B0503030403020204" pitchFamily="34" charset="0"/>
              </a:rPr>
              <a:t>the business.</a:t>
            </a:r>
          </a:p>
          <a:p>
            <a:pPr marL="114300" indent="0">
              <a:buNone/>
            </a:pPr>
            <a:endParaRPr lang="en-US" dirty="0">
              <a:solidFill>
                <a:srgbClr val="202124"/>
              </a:solidFill>
              <a:latin typeface="Source Sans Pro" panose="020B0503030403020204" pitchFamily="34" charset="0"/>
              <a:ea typeface="Source Sans Pro" panose="020B0503030403020204" pitchFamily="34" charset="0"/>
            </a:endParaRPr>
          </a:p>
          <a:p>
            <a:pPr marL="114300" indent="0">
              <a:buNone/>
            </a:pPr>
            <a:r>
              <a:rPr lang="en-US" dirty="0">
                <a:solidFill>
                  <a:srgbClr val="202124"/>
                </a:solidFill>
                <a:latin typeface="Source Sans Pro" panose="020B0503030403020204" pitchFamily="34" charset="0"/>
                <a:ea typeface="Source Sans Pro" panose="020B0503030403020204" pitchFamily="34" charset="0"/>
              </a:rPr>
              <a:t>Here, I will apply clustering algorithm to segment the customers.</a:t>
            </a:r>
            <a:endParaRPr lang="en-IN" dirty="0">
              <a:solidFill>
                <a:srgbClr val="202124"/>
              </a:solidFill>
              <a:latin typeface="Source Sans Pro" panose="020B0503030403020204" pitchFamily="34" charset="0"/>
              <a:ea typeface="Source Sans Pro" panose="020B0503030403020204" pitchFamily="34" charset="0"/>
            </a:endParaRPr>
          </a:p>
        </p:txBody>
      </p:sp>
      <p:pic>
        <p:nvPicPr>
          <p:cNvPr id="7" name="Picture 6">
            <a:extLst>
              <a:ext uri="{FF2B5EF4-FFF2-40B4-BE49-F238E27FC236}">
                <a16:creationId xmlns:a16="http://schemas.microsoft.com/office/drawing/2014/main" id="{5354158F-C181-42A3-954D-372001175380}"/>
              </a:ext>
            </a:extLst>
          </p:cNvPr>
          <p:cNvPicPr>
            <a:picLocks noChangeAspect="1"/>
          </p:cNvPicPr>
          <p:nvPr/>
        </p:nvPicPr>
        <p:blipFill>
          <a:blip r:embed="rId2"/>
          <a:stretch>
            <a:fillRect/>
          </a:stretch>
        </p:blipFill>
        <p:spPr>
          <a:xfrm>
            <a:off x="5763025" y="1017726"/>
            <a:ext cx="2820042" cy="2271040"/>
          </a:xfrm>
          <a:prstGeom prst="rect">
            <a:avLst/>
          </a:prstGeom>
        </p:spPr>
      </p:pic>
    </p:spTree>
    <p:extLst>
      <p:ext uri="{BB962C8B-B14F-4D97-AF65-F5344CB8AC3E}">
        <p14:creationId xmlns:p14="http://schemas.microsoft.com/office/powerpoint/2010/main" val="3861339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90F16-2E3B-48F5-BF6D-2C33948816BE}"/>
              </a:ext>
            </a:extLst>
          </p:cNvPr>
          <p:cNvSpPr>
            <a:spLocks noGrp="1"/>
          </p:cNvSpPr>
          <p:nvPr>
            <p:ph type="title"/>
          </p:nvPr>
        </p:nvSpPr>
        <p:spPr/>
        <p:txBody>
          <a:bodyPr/>
          <a:lstStyle/>
          <a:p>
            <a:r>
              <a:rPr lang="en-US" dirty="0"/>
              <a:t>Data Summary:-</a:t>
            </a:r>
            <a:br>
              <a:rPr lang="en-US" dirty="0"/>
            </a:br>
            <a:endParaRPr lang="en-IN" dirty="0"/>
          </a:p>
        </p:txBody>
      </p:sp>
      <p:sp>
        <p:nvSpPr>
          <p:cNvPr id="3" name="Text Placeholder 2">
            <a:extLst>
              <a:ext uri="{FF2B5EF4-FFF2-40B4-BE49-F238E27FC236}">
                <a16:creationId xmlns:a16="http://schemas.microsoft.com/office/drawing/2014/main" id="{4D2211FA-8E27-48F6-8854-CEC824E2A278}"/>
              </a:ext>
            </a:extLst>
          </p:cNvPr>
          <p:cNvSpPr>
            <a:spLocks noGrp="1"/>
          </p:cNvSpPr>
          <p:nvPr>
            <p:ph type="body" idx="1"/>
          </p:nvPr>
        </p:nvSpPr>
        <p:spPr>
          <a:xfrm>
            <a:off x="311699" y="1152474"/>
            <a:ext cx="8294419" cy="3788359"/>
          </a:xfrm>
        </p:spPr>
        <p:txBody>
          <a:bodyPr/>
          <a:lstStyle/>
          <a:p>
            <a:pPr>
              <a:buClr>
                <a:schemeClr val="accent2"/>
              </a:buClr>
              <a:buFont typeface="Arial" panose="020B0604020202020204" pitchFamily="34" charset="0"/>
              <a:buChar char="•"/>
            </a:pPr>
            <a:r>
              <a:rPr lang="en-US" dirty="0">
                <a:solidFill>
                  <a:schemeClr val="accent2"/>
                </a:solidFill>
                <a:latin typeface="Source Sans Pro" panose="020B0503030403020204" pitchFamily="34" charset="0"/>
                <a:ea typeface="Source Sans Pro" panose="020B0503030403020204" pitchFamily="34" charset="0"/>
              </a:rPr>
              <a:t>The dataset contains transactions occurred between 01/12/2010 and 09/12/2011.</a:t>
            </a:r>
          </a:p>
          <a:p>
            <a:pPr>
              <a:buClr>
                <a:schemeClr val="accent2"/>
              </a:buClr>
              <a:buFont typeface="Arial" panose="020B0604020202020204" pitchFamily="34" charset="0"/>
              <a:buChar char="•"/>
            </a:pPr>
            <a:r>
              <a:rPr lang="en-US" dirty="0">
                <a:solidFill>
                  <a:schemeClr val="accent2"/>
                </a:solidFill>
                <a:latin typeface="Source Sans Pro" panose="020B0503030403020204" pitchFamily="34" charset="0"/>
                <a:ea typeface="Source Sans Pro" panose="020B0503030403020204" pitchFamily="34" charset="0"/>
              </a:rPr>
              <a:t>Number of observation: 541,909</a:t>
            </a:r>
          </a:p>
          <a:p>
            <a:pPr>
              <a:buClr>
                <a:schemeClr val="accent2"/>
              </a:buClr>
              <a:buFont typeface="Arial" panose="020B0604020202020204" pitchFamily="34" charset="0"/>
              <a:buChar char="•"/>
            </a:pPr>
            <a:r>
              <a:rPr lang="en-US" dirty="0">
                <a:solidFill>
                  <a:schemeClr val="accent2"/>
                </a:solidFill>
                <a:latin typeface="Source Sans Pro" panose="020B0503030403020204" pitchFamily="34" charset="0"/>
                <a:ea typeface="Source Sans Pro" panose="020B0503030403020204" pitchFamily="34" charset="0"/>
              </a:rPr>
              <a:t>Number of features: 8</a:t>
            </a:r>
          </a:p>
          <a:p>
            <a:pPr>
              <a:buClr>
                <a:schemeClr val="accent2"/>
              </a:buClr>
              <a:buFont typeface="Arial" panose="020B0604020202020204" pitchFamily="34" charset="0"/>
              <a:buChar char="•"/>
            </a:pPr>
            <a:r>
              <a:rPr lang="en-US" dirty="0">
                <a:solidFill>
                  <a:schemeClr val="accent2"/>
                </a:solidFill>
                <a:latin typeface="Source Sans Pro" panose="020B0503030403020204" pitchFamily="34" charset="0"/>
                <a:ea typeface="Source Sans Pro" panose="020B0503030403020204" pitchFamily="34" charset="0"/>
              </a:rPr>
              <a:t>Number of transaction:22,190</a:t>
            </a:r>
          </a:p>
          <a:p>
            <a:pPr>
              <a:buClr>
                <a:schemeClr val="accent2"/>
              </a:buClr>
              <a:buFont typeface="Arial" panose="020B0604020202020204" pitchFamily="34" charset="0"/>
              <a:buChar char="•"/>
            </a:pPr>
            <a:r>
              <a:rPr lang="en-US" dirty="0">
                <a:solidFill>
                  <a:schemeClr val="accent2"/>
                </a:solidFill>
                <a:latin typeface="Source Sans Pro" panose="020B0503030403020204" pitchFamily="34" charset="0"/>
                <a:ea typeface="Source Sans Pro" panose="020B0503030403020204" pitchFamily="34" charset="0"/>
              </a:rPr>
              <a:t>Number of customers: 4,372</a:t>
            </a:r>
          </a:p>
          <a:p>
            <a:pPr>
              <a:buClr>
                <a:schemeClr val="accent2"/>
              </a:buClr>
              <a:buFont typeface="Arial" panose="020B0604020202020204" pitchFamily="34" charset="0"/>
              <a:buChar char="•"/>
            </a:pPr>
            <a:r>
              <a:rPr lang="en-US" dirty="0">
                <a:solidFill>
                  <a:schemeClr val="accent2"/>
                </a:solidFill>
                <a:latin typeface="Source Sans Pro" panose="020B0503030403020204" pitchFamily="34" charset="0"/>
                <a:ea typeface="Source Sans Pro" panose="020B0503030403020204" pitchFamily="34" charset="0"/>
              </a:rPr>
              <a:t>Number of products:3,684</a:t>
            </a:r>
            <a:endParaRPr lang="en-IN" dirty="0">
              <a:solidFill>
                <a:schemeClr val="accent2"/>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725986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8F296-B182-4661-9411-F0C66DE933C5}"/>
              </a:ext>
            </a:extLst>
          </p:cNvPr>
          <p:cNvSpPr>
            <a:spLocks noGrp="1"/>
          </p:cNvSpPr>
          <p:nvPr>
            <p:ph type="title"/>
          </p:nvPr>
        </p:nvSpPr>
        <p:spPr/>
        <p:txBody>
          <a:bodyPr/>
          <a:lstStyle/>
          <a:p>
            <a:r>
              <a:rPr lang="en-US" dirty="0"/>
              <a:t>Data Understanding:-</a:t>
            </a:r>
            <a:endParaRPr lang="en-IN" dirty="0"/>
          </a:p>
        </p:txBody>
      </p:sp>
      <p:sp>
        <p:nvSpPr>
          <p:cNvPr id="3" name="Text Placeholder 2">
            <a:extLst>
              <a:ext uri="{FF2B5EF4-FFF2-40B4-BE49-F238E27FC236}">
                <a16:creationId xmlns:a16="http://schemas.microsoft.com/office/drawing/2014/main" id="{7A4E66C2-6847-4754-AA1C-2A75971041DC}"/>
              </a:ext>
            </a:extLst>
          </p:cNvPr>
          <p:cNvSpPr>
            <a:spLocks noGrp="1"/>
          </p:cNvSpPr>
          <p:nvPr>
            <p:ph type="body" idx="1"/>
          </p:nvPr>
        </p:nvSpPr>
        <p:spPr>
          <a:xfrm>
            <a:off x="311700" y="1152474"/>
            <a:ext cx="8520600" cy="3772991"/>
          </a:xfrm>
        </p:spPr>
        <p:txBody>
          <a:bodyPr/>
          <a:lstStyle/>
          <a:p>
            <a:pPr algn="l">
              <a:buFont typeface="Arial" panose="020B0604020202020204" pitchFamily="34" charset="0"/>
              <a:buChar char="•"/>
            </a:pPr>
            <a:r>
              <a:rPr lang="en-US" sz="1600" b="1" i="0" dirty="0" err="1">
                <a:solidFill>
                  <a:srgbClr val="212121"/>
                </a:solidFill>
                <a:effectLst/>
                <a:latin typeface="Source Sans Pro" panose="020B0503030403020204" pitchFamily="34" charset="0"/>
                <a:ea typeface="Source Sans Pro" panose="020B0503030403020204" pitchFamily="34" charset="0"/>
              </a:rPr>
              <a:t>InvoiceNo</a:t>
            </a:r>
            <a:r>
              <a:rPr lang="en-US" sz="1600" b="0" i="0" dirty="0">
                <a:solidFill>
                  <a:srgbClr val="212121"/>
                </a:solidFill>
                <a:effectLst/>
                <a:latin typeface="Source Sans Pro" panose="020B0503030403020204" pitchFamily="34" charset="0"/>
                <a:ea typeface="Source Sans Pro" panose="020B0503030403020204" pitchFamily="34" charset="0"/>
              </a:rPr>
              <a:t>: Invoice number. Nominal, a 6-digit integral number uniquely assigned to each transaction. If this code starts with letter 'c', it indicates a cancellation.</a:t>
            </a:r>
          </a:p>
          <a:p>
            <a:pPr algn="l">
              <a:buFont typeface="Arial" panose="020B0604020202020204" pitchFamily="34" charset="0"/>
              <a:buChar char="•"/>
            </a:pPr>
            <a:r>
              <a:rPr lang="en-US" sz="1600" b="1" i="0" dirty="0" err="1">
                <a:solidFill>
                  <a:srgbClr val="212121"/>
                </a:solidFill>
                <a:effectLst/>
                <a:latin typeface="Source Sans Pro" panose="020B0503030403020204" pitchFamily="34" charset="0"/>
                <a:ea typeface="Source Sans Pro" panose="020B0503030403020204" pitchFamily="34" charset="0"/>
              </a:rPr>
              <a:t>StockCode</a:t>
            </a:r>
            <a:r>
              <a:rPr lang="en-US" sz="1600" b="0" i="0" dirty="0">
                <a:solidFill>
                  <a:srgbClr val="212121"/>
                </a:solidFill>
                <a:effectLst/>
                <a:latin typeface="Source Sans Pro" panose="020B0503030403020204" pitchFamily="34" charset="0"/>
                <a:ea typeface="Source Sans Pro" panose="020B0503030403020204" pitchFamily="34" charset="0"/>
              </a:rPr>
              <a:t>: Product (item) code. Nominal, a 5-digit integral number uniquely assigned to each distinct product.</a:t>
            </a:r>
          </a:p>
          <a:p>
            <a:pPr algn="l">
              <a:buFont typeface="Arial" panose="020B0604020202020204" pitchFamily="34" charset="0"/>
              <a:buChar char="•"/>
            </a:pPr>
            <a:r>
              <a:rPr lang="en-US" sz="1600" b="1" i="0" dirty="0">
                <a:solidFill>
                  <a:srgbClr val="212121"/>
                </a:solidFill>
                <a:effectLst/>
                <a:latin typeface="Source Sans Pro" panose="020B0503030403020204" pitchFamily="34" charset="0"/>
                <a:ea typeface="Source Sans Pro" panose="020B0503030403020204" pitchFamily="34" charset="0"/>
              </a:rPr>
              <a:t>Description</a:t>
            </a:r>
            <a:r>
              <a:rPr lang="en-US" sz="1600" b="0" i="0" dirty="0">
                <a:solidFill>
                  <a:srgbClr val="212121"/>
                </a:solidFill>
                <a:effectLst/>
                <a:latin typeface="Source Sans Pro" panose="020B0503030403020204" pitchFamily="34" charset="0"/>
                <a:ea typeface="Source Sans Pro" panose="020B0503030403020204" pitchFamily="34" charset="0"/>
              </a:rPr>
              <a:t>: Product (item) name. Nominal.</a:t>
            </a:r>
          </a:p>
          <a:p>
            <a:pPr algn="l">
              <a:buFont typeface="Arial" panose="020B0604020202020204" pitchFamily="34" charset="0"/>
              <a:buChar char="•"/>
            </a:pPr>
            <a:r>
              <a:rPr lang="en-US" sz="1600" b="1" i="0" dirty="0">
                <a:solidFill>
                  <a:srgbClr val="212121"/>
                </a:solidFill>
                <a:effectLst/>
                <a:latin typeface="Source Sans Pro" panose="020B0503030403020204" pitchFamily="34" charset="0"/>
                <a:ea typeface="Source Sans Pro" panose="020B0503030403020204" pitchFamily="34" charset="0"/>
              </a:rPr>
              <a:t>Quantity</a:t>
            </a:r>
            <a:r>
              <a:rPr lang="en-US" sz="1600" b="0" i="0" dirty="0">
                <a:solidFill>
                  <a:srgbClr val="212121"/>
                </a:solidFill>
                <a:effectLst/>
                <a:latin typeface="Source Sans Pro" panose="020B0503030403020204" pitchFamily="34" charset="0"/>
                <a:ea typeface="Source Sans Pro" panose="020B0503030403020204" pitchFamily="34" charset="0"/>
              </a:rPr>
              <a:t>: The quantities of each product (item) per transaction. Numeric.</a:t>
            </a:r>
          </a:p>
          <a:p>
            <a:pPr algn="l">
              <a:buFont typeface="Arial" panose="020B0604020202020204" pitchFamily="34" charset="0"/>
              <a:buChar char="•"/>
            </a:pPr>
            <a:r>
              <a:rPr lang="en-US" sz="1600" b="1" i="0" dirty="0">
                <a:solidFill>
                  <a:srgbClr val="212121"/>
                </a:solidFill>
                <a:effectLst/>
                <a:latin typeface="Source Sans Pro" panose="020B0503030403020204" pitchFamily="34" charset="0"/>
                <a:ea typeface="Source Sans Pro" panose="020B0503030403020204" pitchFamily="34" charset="0"/>
              </a:rPr>
              <a:t>InvoiceDate</a:t>
            </a:r>
            <a:r>
              <a:rPr lang="en-US" sz="1600" b="0" i="0" dirty="0">
                <a:solidFill>
                  <a:srgbClr val="212121"/>
                </a:solidFill>
                <a:effectLst/>
                <a:latin typeface="Source Sans Pro" panose="020B0503030403020204" pitchFamily="34" charset="0"/>
                <a:ea typeface="Source Sans Pro" panose="020B0503030403020204" pitchFamily="34" charset="0"/>
              </a:rPr>
              <a:t>: Invoice Date and time. Numeric, the day and time when each transaction was generated.</a:t>
            </a:r>
          </a:p>
          <a:p>
            <a:pPr algn="l">
              <a:buFont typeface="Arial" panose="020B0604020202020204" pitchFamily="34" charset="0"/>
              <a:buChar char="•"/>
            </a:pPr>
            <a:r>
              <a:rPr lang="en-US" sz="1600" b="1" i="0" dirty="0" err="1">
                <a:solidFill>
                  <a:srgbClr val="212121"/>
                </a:solidFill>
                <a:effectLst/>
                <a:latin typeface="Source Sans Pro" panose="020B0503030403020204" pitchFamily="34" charset="0"/>
                <a:ea typeface="Source Sans Pro" panose="020B0503030403020204" pitchFamily="34" charset="0"/>
              </a:rPr>
              <a:t>UnitPrice</a:t>
            </a:r>
            <a:r>
              <a:rPr lang="en-US" sz="1600" b="0" i="0" dirty="0">
                <a:solidFill>
                  <a:srgbClr val="212121"/>
                </a:solidFill>
                <a:effectLst/>
                <a:latin typeface="Source Sans Pro" panose="020B0503030403020204" pitchFamily="34" charset="0"/>
                <a:ea typeface="Source Sans Pro" panose="020B0503030403020204" pitchFamily="34" charset="0"/>
              </a:rPr>
              <a:t>: Unit price. Numeric, Product price per unit in sterling.</a:t>
            </a:r>
          </a:p>
          <a:p>
            <a:pPr algn="l">
              <a:buFont typeface="Arial" panose="020B0604020202020204" pitchFamily="34" charset="0"/>
              <a:buChar char="•"/>
            </a:pPr>
            <a:r>
              <a:rPr lang="en-US" sz="1600" b="1" i="0" dirty="0" err="1">
                <a:solidFill>
                  <a:srgbClr val="212121"/>
                </a:solidFill>
                <a:effectLst/>
                <a:latin typeface="Source Sans Pro" panose="020B0503030403020204" pitchFamily="34" charset="0"/>
                <a:ea typeface="Source Sans Pro" panose="020B0503030403020204" pitchFamily="34" charset="0"/>
              </a:rPr>
              <a:t>CustomerID</a:t>
            </a:r>
            <a:r>
              <a:rPr lang="en-US" sz="1600" b="0" i="0" dirty="0">
                <a:solidFill>
                  <a:srgbClr val="212121"/>
                </a:solidFill>
                <a:effectLst/>
                <a:latin typeface="Source Sans Pro" panose="020B0503030403020204" pitchFamily="34" charset="0"/>
                <a:ea typeface="Source Sans Pro" panose="020B0503030403020204" pitchFamily="34" charset="0"/>
              </a:rPr>
              <a:t>: Customer number. Nominal, a 5-digit integral number uniquely assigned to each customer.</a:t>
            </a:r>
          </a:p>
          <a:p>
            <a:pPr algn="l">
              <a:buFont typeface="Arial" panose="020B0604020202020204" pitchFamily="34" charset="0"/>
              <a:buChar char="•"/>
            </a:pPr>
            <a:r>
              <a:rPr lang="en-US" sz="1600" b="1" i="0" dirty="0">
                <a:solidFill>
                  <a:srgbClr val="212121"/>
                </a:solidFill>
                <a:effectLst/>
                <a:latin typeface="Source Sans Pro" panose="020B0503030403020204" pitchFamily="34" charset="0"/>
                <a:ea typeface="Source Sans Pro" panose="020B0503030403020204" pitchFamily="34" charset="0"/>
              </a:rPr>
              <a:t>Country</a:t>
            </a:r>
            <a:r>
              <a:rPr lang="en-US" sz="1600" b="0" i="0" dirty="0">
                <a:solidFill>
                  <a:srgbClr val="212121"/>
                </a:solidFill>
                <a:effectLst/>
                <a:latin typeface="Source Sans Pro" panose="020B0503030403020204" pitchFamily="34" charset="0"/>
                <a:ea typeface="Source Sans Pro" panose="020B0503030403020204" pitchFamily="34" charset="0"/>
              </a:rPr>
              <a:t>: Country name. Nominal, the name of the country where each customer resides.</a:t>
            </a:r>
          </a:p>
          <a:p>
            <a:endParaRPr lang="en-IN" dirty="0"/>
          </a:p>
        </p:txBody>
      </p:sp>
    </p:spTree>
    <p:extLst>
      <p:ext uri="{BB962C8B-B14F-4D97-AF65-F5344CB8AC3E}">
        <p14:creationId xmlns:p14="http://schemas.microsoft.com/office/powerpoint/2010/main" val="3499996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91232-F10D-4848-B98D-20B0C593DA8A}"/>
              </a:ext>
            </a:extLst>
          </p:cNvPr>
          <p:cNvSpPr>
            <a:spLocks noGrp="1"/>
          </p:cNvSpPr>
          <p:nvPr>
            <p:ph type="title"/>
          </p:nvPr>
        </p:nvSpPr>
        <p:spPr/>
        <p:txBody>
          <a:bodyPr/>
          <a:lstStyle/>
          <a:p>
            <a:r>
              <a:rPr lang="en-US" dirty="0"/>
              <a:t>Null values treatment:-</a:t>
            </a:r>
            <a:endParaRPr lang="en-IN" dirty="0"/>
          </a:p>
        </p:txBody>
      </p:sp>
      <p:sp>
        <p:nvSpPr>
          <p:cNvPr id="3" name="Text Placeholder 2">
            <a:extLst>
              <a:ext uri="{FF2B5EF4-FFF2-40B4-BE49-F238E27FC236}">
                <a16:creationId xmlns:a16="http://schemas.microsoft.com/office/drawing/2014/main" id="{35479FE1-FE51-4AC4-82E1-C2F8D51E5BC3}"/>
              </a:ext>
            </a:extLst>
          </p:cNvPr>
          <p:cNvSpPr>
            <a:spLocks noGrp="1"/>
          </p:cNvSpPr>
          <p:nvPr>
            <p:ph type="body" idx="1"/>
          </p:nvPr>
        </p:nvSpPr>
        <p:spPr>
          <a:xfrm>
            <a:off x="311699" y="1152474"/>
            <a:ext cx="8670935" cy="3880567"/>
          </a:xfrm>
        </p:spPr>
        <p:txBody>
          <a:bodyPr/>
          <a:lstStyle/>
          <a:p>
            <a:endParaRPr lang="en-IN" dirty="0"/>
          </a:p>
        </p:txBody>
      </p:sp>
      <p:pic>
        <p:nvPicPr>
          <p:cNvPr id="5" name="Picture 4">
            <a:extLst>
              <a:ext uri="{FF2B5EF4-FFF2-40B4-BE49-F238E27FC236}">
                <a16:creationId xmlns:a16="http://schemas.microsoft.com/office/drawing/2014/main" id="{670B693B-9A63-403F-8AD5-8AB8EF6E2CFF}"/>
              </a:ext>
            </a:extLst>
          </p:cNvPr>
          <p:cNvPicPr>
            <a:picLocks noChangeAspect="1"/>
          </p:cNvPicPr>
          <p:nvPr/>
        </p:nvPicPr>
        <p:blipFill>
          <a:blip r:embed="rId2"/>
          <a:stretch>
            <a:fillRect/>
          </a:stretch>
        </p:blipFill>
        <p:spPr>
          <a:xfrm>
            <a:off x="570539" y="1281032"/>
            <a:ext cx="2286000" cy="2105025"/>
          </a:xfrm>
          <a:prstGeom prst="rect">
            <a:avLst/>
          </a:prstGeom>
        </p:spPr>
      </p:pic>
      <p:pic>
        <p:nvPicPr>
          <p:cNvPr id="7" name="Picture 6">
            <a:extLst>
              <a:ext uri="{FF2B5EF4-FFF2-40B4-BE49-F238E27FC236}">
                <a16:creationId xmlns:a16="http://schemas.microsoft.com/office/drawing/2014/main" id="{F7A3E14B-8B7F-41D9-99C4-556A0A5099C3}"/>
              </a:ext>
            </a:extLst>
          </p:cNvPr>
          <p:cNvPicPr>
            <a:picLocks noChangeAspect="1"/>
          </p:cNvPicPr>
          <p:nvPr/>
        </p:nvPicPr>
        <p:blipFill>
          <a:blip r:embed="rId3"/>
          <a:stretch>
            <a:fillRect/>
          </a:stretch>
        </p:blipFill>
        <p:spPr>
          <a:xfrm>
            <a:off x="3023170" y="1374174"/>
            <a:ext cx="2733675" cy="1899224"/>
          </a:xfrm>
          <a:prstGeom prst="rect">
            <a:avLst/>
          </a:prstGeom>
        </p:spPr>
      </p:pic>
      <p:pic>
        <p:nvPicPr>
          <p:cNvPr id="9" name="Picture 8">
            <a:extLst>
              <a:ext uri="{FF2B5EF4-FFF2-40B4-BE49-F238E27FC236}">
                <a16:creationId xmlns:a16="http://schemas.microsoft.com/office/drawing/2014/main" id="{F29E7095-3A59-43A9-B89B-8EC0AC6E90B4}"/>
              </a:ext>
            </a:extLst>
          </p:cNvPr>
          <p:cNvPicPr>
            <a:picLocks noChangeAspect="1"/>
          </p:cNvPicPr>
          <p:nvPr/>
        </p:nvPicPr>
        <p:blipFill>
          <a:blip r:embed="rId4"/>
          <a:stretch>
            <a:fillRect/>
          </a:stretch>
        </p:blipFill>
        <p:spPr>
          <a:xfrm>
            <a:off x="5860722" y="1429230"/>
            <a:ext cx="2860656" cy="1899224"/>
          </a:xfrm>
          <a:prstGeom prst="rect">
            <a:avLst/>
          </a:prstGeom>
        </p:spPr>
      </p:pic>
    </p:spTree>
    <p:extLst>
      <p:ext uri="{BB962C8B-B14F-4D97-AF65-F5344CB8AC3E}">
        <p14:creationId xmlns:p14="http://schemas.microsoft.com/office/powerpoint/2010/main" val="2199016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A9343-CDB6-4F7D-8ADB-EFE32D39F947}"/>
              </a:ext>
            </a:extLst>
          </p:cNvPr>
          <p:cNvSpPr>
            <a:spLocks noGrp="1"/>
          </p:cNvSpPr>
          <p:nvPr>
            <p:ph type="title"/>
          </p:nvPr>
        </p:nvSpPr>
        <p:spPr/>
        <p:txBody>
          <a:bodyPr/>
          <a:lstStyle/>
          <a:p>
            <a:r>
              <a:rPr lang="en-US" dirty="0"/>
              <a:t>Exploratory Data Analysis (EDA):-</a:t>
            </a:r>
            <a:endParaRPr lang="en-IN" dirty="0"/>
          </a:p>
        </p:txBody>
      </p:sp>
      <p:sp>
        <p:nvSpPr>
          <p:cNvPr id="3" name="Text Placeholder 2">
            <a:extLst>
              <a:ext uri="{FF2B5EF4-FFF2-40B4-BE49-F238E27FC236}">
                <a16:creationId xmlns:a16="http://schemas.microsoft.com/office/drawing/2014/main" id="{4258CC0C-B043-4AA5-83CB-3202A16B6EB7}"/>
              </a:ext>
            </a:extLst>
          </p:cNvPr>
          <p:cNvSpPr>
            <a:spLocks noGrp="1"/>
          </p:cNvSpPr>
          <p:nvPr>
            <p:ph type="body" idx="1"/>
          </p:nvPr>
        </p:nvSpPr>
        <p:spPr>
          <a:xfrm>
            <a:off x="311700" y="1152474"/>
            <a:ext cx="8755460" cy="3849831"/>
          </a:xfrm>
        </p:spPr>
        <p:txBody>
          <a:bodyPr/>
          <a:lstStyle/>
          <a:p>
            <a:pPr marL="114300" indent="0">
              <a:buNone/>
            </a:pPr>
            <a:endParaRPr lang="en-IN" sz="1600" dirty="0">
              <a:solidFill>
                <a:schemeClr val="accent2"/>
              </a:solidFill>
            </a:endParaRPr>
          </a:p>
        </p:txBody>
      </p:sp>
      <p:pic>
        <p:nvPicPr>
          <p:cNvPr id="5" name="Picture 4">
            <a:extLst>
              <a:ext uri="{FF2B5EF4-FFF2-40B4-BE49-F238E27FC236}">
                <a16:creationId xmlns:a16="http://schemas.microsoft.com/office/drawing/2014/main" id="{6D34DC6A-387A-4817-8F87-7F64EAA9507D}"/>
              </a:ext>
            </a:extLst>
          </p:cNvPr>
          <p:cNvPicPr>
            <a:picLocks noChangeAspect="1"/>
          </p:cNvPicPr>
          <p:nvPr/>
        </p:nvPicPr>
        <p:blipFill rotWithShape="1">
          <a:blip r:embed="rId2"/>
          <a:srcRect l="1482"/>
          <a:stretch/>
        </p:blipFill>
        <p:spPr>
          <a:xfrm>
            <a:off x="422622" y="1268358"/>
            <a:ext cx="4210850" cy="3657107"/>
          </a:xfrm>
          <a:prstGeom prst="rect">
            <a:avLst/>
          </a:prstGeom>
        </p:spPr>
      </p:pic>
      <p:pic>
        <p:nvPicPr>
          <p:cNvPr id="9" name="Picture 8">
            <a:extLst>
              <a:ext uri="{FF2B5EF4-FFF2-40B4-BE49-F238E27FC236}">
                <a16:creationId xmlns:a16="http://schemas.microsoft.com/office/drawing/2014/main" id="{C48C96BB-C2BA-4AB7-B4C7-1E5F37DEBB61}"/>
              </a:ext>
            </a:extLst>
          </p:cNvPr>
          <p:cNvPicPr>
            <a:picLocks noChangeAspect="1"/>
          </p:cNvPicPr>
          <p:nvPr/>
        </p:nvPicPr>
        <p:blipFill>
          <a:blip r:embed="rId3"/>
          <a:stretch>
            <a:fillRect/>
          </a:stretch>
        </p:blipFill>
        <p:spPr>
          <a:xfrm>
            <a:off x="4828500" y="1268358"/>
            <a:ext cx="3670041" cy="3499116"/>
          </a:xfrm>
          <a:prstGeom prst="rect">
            <a:avLst/>
          </a:prstGeom>
        </p:spPr>
      </p:pic>
    </p:spTree>
    <p:extLst>
      <p:ext uri="{BB962C8B-B14F-4D97-AF65-F5344CB8AC3E}">
        <p14:creationId xmlns:p14="http://schemas.microsoft.com/office/powerpoint/2010/main" val="1963672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p:txBody>
      </p:sp>
      <p:pic>
        <p:nvPicPr>
          <p:cNvPr id="3" name="Picture 2">
            <a:extLst>
              <a:ext uri="{FF2B5EF4-FFF2-40B4-BE49-F238E27FC236}">
                <a16:creationId xmlns:a16="http://schemas.microsoft.com/office/drawing/2014/main" id="{A434E20D-C582-49C7-AB4D-ED28D8FCDB42}"/>
              </a:ext>
            </a:extLst>
          </p:cNvPr>
          <p:cNvPicPr>
            <a:picLocks noChangeAspect="1"/>
          </p:cNvPicPr>
          <p:nvPr/>
        </p:nvPicPr>
        <p:blipFill>
          <a:blip r:embed="rId3"/>
          <a:stretch>
            <a:fillRect/>
          </a:stretch>
        </p:blipFill>
        <p:spPr>
          <a:xfrm>
            <a:off x="395392" y="908694"/>
            <a:ext cx="3623358" cy="3725306"/>
          </a:xfrm>
          <a:prstGeom prst="rect">
            <a:avLst/>
          </a:prstGeom>
        </p:spPr>
      </p:pic>
      <p:pic>
        <p:nvPicPr>
          <p:cNvPr id="5" name="Picture 4">
            <a:extLst>
              <a:ext uri="{FF2B5EF4-FFF2-40B4-BE49-F238E27FC236}">
                <a16:creationId xmlns:a16="http://schemas.microsoft.com/office/drawing/2014/main" id="{C9422526-B2F4-430F-ABB5-665811B5E1A7}"/>
              </a:ext>
            </a:extLst>
          </p:cNvPr>
          <p:cNvPicPr>
            <a:picLocks noChangeAspect="1"/>
          </p:cNvPicPr>
          <p:nvPr/>
        </p:nvPicPr>
        <p:blipFill>
          <a:blip r:embed="rId4"/>
          <a:stretch>
            <a:fillRect/>
          </a:stretch>
        </p:blipFill>
        <p:spPr>
          <a:xfrm>
            <a:off x="4228210" y="908694"/>
            <a:ext cx="4329322" cy="380833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EFC25-D4CB-4BC9-8297-D610580C3CB3}"/>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B06268B2-CD1A-4FDE-A639-25AB8A5CF154}"/>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E49B9370-2AD5-4797-9076-3716D254BAA5}"/>
              </a:ext>
            </a:extLst>
          </p:cNvPr>
          <p:cNvPicPr>
            <a:picLocks noChangeAspect="1"/>
          </p:cNvPicPr>
          <p:nvPr/>
        </p:nvPicPr>
        <p:blipFill>
          <a:blip r:embed="rId2"/>
          <a:stretch>
            <a:fillRect/>
          </a:stretch>
        </p:blipFill>
        <p:spPr>
          <a:xfrm>
            <a:off x="471542" y="1313139"/>
            <a:ext cx="4169614" cy="3005288"/>
          </a:xfrm>
          <a:prstGeom prst="rect">
            <a:avLst/>
          </a:prstGeom>
        </p:spPr>
      </p:pic>
      <p:pic>
        <p:nvPicPr>
          <p:cNvPr id="6" name="Picture 5">
            <a:extLst>
              <a:ext uri="{FF2B5EF4-FFF2-40B4-BE49-F238E27FC236}">
                <a16:creationId xmlns:a16="http://schemas.microsoft.com/office/drawing/2014/main" id="{796511CC-DEBC-4B9F-A60F-C95F4E821409}"/>
              </a:ext>
            </a:extLst>
          </p:cNvPr>
          <p:cNvPicPr>
            <a:picLocks noChangeAspect="1"/>
          </p:cNvPicPr>
          <p:nvPr/>
        </p:nvPicPr>
        <p:blipFill>
          <a:blip r:embed="rId3"/>
          <a:stretch>
            <a:fillRect/>
          </a:stretch>
        </p:blipFill>
        <p:spPr>
          <a:xfrm>
            <a:off x="4940834" y="1313139"/>
            <a:ext cx="3497281" cy="2920764"/>
          </a:xfrm>
          <a:prstGeom prst="rect">
            <a:avLst/>
          </a:prstGeom>
        </p:spPr>
      </p:pic>
    </p:spTree>
    <p:extLst>
      <p:ext uri="{BB962C8B-B14F-4D97-AF65-F5344CB8AC3E}">
        <p14:creationId xmlns:p14="http://schemas.microsoft.com/office/powerpoint/2010/main" val="960095271"/>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TotalTime>
  <Words>768</Words>
  <Application>Microsoft Office PowerPoint</Application>
  <PresentationFormat>On-screen Show (16:9)</PresentationFormat>
  <Paragraphs>71</Paragraphs>
  <Slides>18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SourceSansPro</vt:lpstr>
      <vt:lpstr>Montserrat</vt:lpstr>
      <vt:lpstr>Source Sans Pro</vt:lpstr>
      <vt:lpstr>Simple Light</vt:lpstr>
      <vt:lpstr>           Capstone Project-4 Customer Segmentation   </vt:lpstr>
      <vt:lpstr>Topics:-</vt:lpstr>
      <vt:lpstr>Problem Statement:- </vt:lpstr>
      <vt:lpstr>Data Summary:- </vt:lpstr>
      <vt:lpstr>Data Understanding:-</vt:lpstr>
      <vt:lpstr>Null values treatment:-</vt:lpstr>
      <vt:lpstr>Exploratory Data Analysis (EDA):-</vt:lpstr>
      <vt:lpstr>   </vt:lpstr>
      <vt:lpstr>PowerPoint Presentation</vt:lpstr>
      <vt:lpstr>Recency, Frequency, Monetary(RFM):-</vt:lpstr>
      <vt:lpstr>PowerPoint Presentation</vt:lpstr>
      <vt:lpstr>Feature Engineering and Selection:-</vt:lpstr>
      <vt:lpstr>After applying Log transformation</vt:lpstr>
      <vt:lpstr>Data Preprocessing:-</vt:lpstr>
      <vt:lpstr>Finding Number of Optimal Clusters:-</vt:lpstr>
      <vt:lpstr>Applying K-Means Clustering:-</vt:lpstr>
      <vt:lpstr>Conclusions:-</vt:lpstr>
      <vt:lpstr>Conclusions (Continuation):-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Project-4 Customer Segmentation   </dc:title>
  <cp:lastModifiedBy>Ahmed, Turab (Cognizant)</cp:lastModifiedBy>
  <cp:revision>2</cp:revision>
  <dcterms:modified xsi:type="dcterms:W3CDTF">2022-02-05T10:14:51Z</dcterms:modified>
</cp:coreProperties>
</file>