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76" r:id="rId7"/>
    <p:sldId id="262" r:id="rId8"/>
    <p:sldId id="263" r:id="rId9"/>
    <p:sldId id="277"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72A2E-6F9B-4D61-9DBD-2466744EC3BF}" v="36" dt="2021-09-30T08:40:17.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Turab (Cognizant)" userId="57034c97-ae12-4f24-9bec-916e0bec6440" providerId="ADAL" clId="{8F972A2E-6F9B-4D61-9DBD-2466744EC3BF}"/>
    <pc:docChg chg="undo redo custSel addSld delSld modSld sldOrd">
      <pc:chgData name="Ahmed, Turab (Cognizant)" userId="57034c97-ae12-4f24-9bec-916e0bec6440" providerId="ADAL" clId="{8F972A2E-6F9B-4D61-9DBD-2466744EC3BF}" dt="2021-09-30T09:03:34.762" v="5318" actId="732"/>
      <pc:docMkLst>
        <pc:docMk/>
      </pc:docMkLst>
      <pc:sldChg chg="modSp mod">
        <pc:chgData name="Ahmed, Turab (Cognizant)" userId="57034c97-ae12-4f24-9bec-916e0bec6440" providerId="ADAL" clId="{8F972A2E-6F9B-4D61-9DBD-2466744EC3BF}" dt="2021-09-26T12:28:23.466" v="290" actId="20577"/>
        <pc:sldMkLst>
          <pc:docMk/>
          <pc:sldMk cId="0" sldId="256"/>
        </pc:sldMkLst>
        <pc:spChg chg="mod">
          <ac:chgData name="Ahmed, Turab (Cognizant)" userId="57034c97-ae12-4f24-9bec-916e0bec6440" providerId="ADAL" clId="{8F972A2E-6F9B-4D61-9DBD-2466744EC3BF}" dt="2021-09-26T12:28:23.466" v="290" actId="20577"/>
          <ac:spMkLst>
            <pc:docMk/>
            <pc:sldMk cId="0" sldId="256"/>
            <ac:spMk id="55" creationId="{00000000-0000-0000-0000-000000000000}"/>
          </ac:spMkLst>
        </pc:spChg>
      </pc:sldChg>
      <pc:sldChg chg="addSp modSp mod modClrScheme chgLayout">
        <pc:chgData name="Ahmed, Turab (Cognizant)" userId="57034c97-ae12-4f24-9bec-916e0bec6440" providerId="ADAL" clId="{8F972A2E-6F9B-4D61-9DBD-2466744EC3BF}" dt="2021-09-26T12:49:21.255" v="920" actId="2711"/>
        <pc:sldMkLst>
          <pc:docMk/>
          <pc:sldMk cId="0" sldId="257"/>
        </pc:sldMkLst>
        <pc:spChg chg="add mod ord">
          <ac:chgData name="Ahmed, Turab (Cognizant)" userId="57034c97-ae12-4f24-9bec-916e0bec6440" providerId="ADAL" clId="{8F972A2E-6F9B-4D61-9DBD-2466744EC3BF}" dt="2021-09-26T12:49:21.255" v="920" actId="2711"/>
          <ac:spMkLst>
            <pc:docMk/>
            <pc:sldMk cId="0" sldId="257"/>
            <ac:spMk id="2" creationId="{DB329369-FFC2-43D3-BFCB-742A823559FB}"/>
          </ac:spMkLst>
        </pc:spChg>
        <pc:spChg chg="mod ord">
          <ac:chgData name="Ahmed, Turab (Cognizant)" userId="57034c97-ae12-4f24-9bec-916e0bec6440" providerId="ADAL" clId="{8F972A2E-6F9B-4D61-9DBD-2466744EC3BF}" dt="2021-09-26T12:21:47.646" v="238" actId="108"/>
          <ac:spMkLst>
            <pc:docMk/>
            <pc:sldMk cId="0" sldId="257"/>
            <ac:spMk id="60" creationId="{00000000-0000-0000-0000-000000000000}"/>
          </ac:spMkLst>
        </pc:spChg>
      </pc:sldChg>
      <pc:sldChg chg="addSp modSp new mod">
        <pc:chgData name="Ahmed, Turab (Cognizant)" userId="57034c97-ae12-4f24-9bec-916e0bec6440" providerId="ADAL" clId="{8F972A2E-6F9B-4D61-9DBD-2466744EC3BF}" dt="2021-09-26T12:48:54.560" v="918" actId="2711"/>
        <pc:sldMkLst>
          <pc:docMk/>
          <pc:sldMk cId="527706886" sldId="258"/>
        </pc:sldMkLst>
        <pc:spChg chg="mod">
          <ac:chgData name="Ahmed, Turab (Cognizant)" userId="57034c97-ae12-4f24-9bec-916e0bec6440" providerId="ADAL" clId="{8F972A2E-6F9B-4D61-9DBD-2466744EC3BF}" dt="2021-09-26T12:21:58.617" v="255" actId="20577"/>
          <ac:spMkLst>
            <pc:docMk/>
            <pc:sldMk cId="527706886" sldId="258"/>
            <ac:spMk id="2" creationId="{86DC2555-51F2-4A9B-97C1-0D3BCF0ADA83}"/>
          </ac:spMkLst>
        </pc:spChg>
        <pc:spChg chg="mod">
          <ac:chgData name="Ahmed, Turab (Cognizant)" userId="57034c97-ae12-4f24-9bec-916e0bec6440" providerId="ADAL" clId="{8F972A2E-6F9B-4D61-9DBD-2466744EC3BF}" dt="2021-09-26T12:48:54.560" v="918" actId="2711"/>
          <ac:spMkLst>
            <pc:docMk/>
            <pc:sldMk cId="527706886" sldId="258"/>
            <ac:spMk id="3" creationId="{B47EFB2F-7366-4B07-80CA-CEF053282ED6}"/>
          </ac:spMkLst>
        </pc:spChg>
        <pc:picChg chg="add mod">
          <ac:chgData name="Ahmed, Turab (Cognizant)" userId="57034c97-ae12-4f24-9bec-916e0bec6440" providerId="ADAL" clId="{8F972A2E-6F9B-4D61-9DBD-2466744EC3BF}" dt="2021-09-26T12:25:32.691" v="284" actId="14100"/>
          <ac:picMkLst>
            <pc:docMk/>
            <pc:sldMk cId="527706886" sldId="258"/>
            <ac:picMk id="5" creationId="{E22C37DA-7C57-471E-878A-92349B591F83}"/>
          </ac:picMkLst>
        </pc:picChg>
      </pc:sldChg>
      <pc:sldChg chg="modSp new mod chgLayout">
        <pc:chgData name="Ahmed, Turab (Cognizant)" userId="57034c97-ae12-4f24-9bec-916e0bec6440" providerId="ADAL" clId="{8F972A2E-6F9B-4D61-9DBD-2466744EC3BF}" dt="2021-09-26T12:53:37.781" v="1185" actId="700"/>
        <pc:sldMkLst>
          <pc:docMk/>
          <pc:sldMk cId="920083808" sldId="259"/>
        </pc:sldMkLst>
        <pc:spChg chg="mod ord">
          <ac:chgData name="Ahmed, Turab (Cognizant)" userId="57034c97-ae12-4f24-9bec-916e0bec6440" providerId="ADAL" clId="{8F972A2E-6F9B-4D61-9DBD-2466744EC3BF}" dt="2021-09-26T12:53:37.781" v="1185" actId="700"/>
          <ac:spMkLst>
            <pc:docMk/>
            <pc:sldMk cId="920083808" sldId="259"/>
            <ac:spMk id="2" creationId="{2BC8E670-7A26-4780-B117-EE447E97E06D}"/>
          </ac:spMkLst>
        </pc:spChg>
        <pc:spChg chg="mod ord">
          <ac:chgData name="Ahmed, Turab (Cognizant)" userId="57034c97-ae12-4f24-9bec-916e0bec6440" providerId="ADAL" clId="{8F972A2E-6F9B-4D61-9DBD-2466744EC3BF}" dt="2021-09-26T12:53:37.781" v="1185" actId="700"/>
          <ac:spMkLst>
            <pc:docMk/>
            <pc:sldMk cId="920083808" sldId="259"/>
            <ac:spMk id="3" creationId="{F0D716FB-E81F-4A6B-A8F5-F0DD42F80A3D}"/>
          </ac:spMkLst>
        </pc:spChg>
      </pc:sldChg>
      <pc:sldChg chg="addSp delSp modSp new mod modTransition modClrScheme chgLayout">
        <pc:chgData name="Ahmed, Turab (Cognizant)" userId="57034c97-ae12-4f24-9bec-916e0bec6440" providerId="ADAL" clId="{8F972A2E-6F9B-4D61-9DBD-2466744EC3BF}" dt="2021-09-30T09:03:02.278" v="5316" actId="20577"/>
        <pc:sldMkLst>
          <pc:docMk/>
          <pc:sldMk cId="3625921327" sldId="260"/>
        </pc:sldMkLst>
        <pc:spChg chg="del mod ord">
          <ac:chgData name="Ahmed, Turab (Cognizant)" userId="57034c97-ae12-4f24-9bec-916e0bec6440" providerId="ADAL" clId="{8F972A2E-6F9B-4D61-9DBD-2466744EC3BF}" dt="2021-09-26T12:53:44.307" v="1187" actId="700"/>
          <ac:spMkLst>
            <pc:docMk/>
            <pc:sldMk cId="3625921327" sldId="260"/>
            <ac:spMk id="2" creationId="{BDA55E8A-F92A-468E-9AD7-B56C5D1243B6}"/>
          </ac:spMkLst>
        </pc:spChg>
        <pc:spChg chg="del mod ord">
          <ac:chgData name="Ahmed, Turab (Cognizant)" userId="57034c97-ae12-4f24-9bec-916e0bec6440" providerId="ADAL" clId="{8F972A2E-6F9B-4D61-9DBD-2466744EC3BF}" dt="2021-09-26T12:53:44.307" v="1187" actId="700"/>
          <ac:spMkLst>
            <pc:docMk/>
            <pc:sldMk cId="3625921327" sldId="260"/>
            <ac:spMk id="3" creationId="{1C51941C-878E-49D2-AF9A-C0AAE56C2440}"/>
          </ac:spMkLst>
        </pc:spChg>
        <pc:spChg chg="add del mod ord">
          <ac:chgData name="Ahmed, Turab (Cognizant)" userId="57034c97-ae12-4f24-9bec-916e0bec6440" providerId="ADAL" clId="{8F972A2E-6F9B-4D61-9DBD-2466744EC3BF}" dt="2021-09-26T12:53:49.546" v="1188" actId="700"/>
          <ac:spMkLst>
            <pc:docMk/>
            <pc:sldMk cId="3625921327" sldId="260"/>
            <ac:spMk id="4" creationId="{420F328B-FEA6-4CBC-BD47-E3EFF201851A}"/>
          </ac:spMkLst>
        </pc:spChg>
        <pc:spChg chg="add del mod ord">
          <ac:chgData name="Ahmed, Turab (Cognizant)" userId="57034c97-ae12-4f24-9bec-916e0bec6440" providerId="ADAL" clId="{8F972A2E-6F9B-4D61-9DBD-2466744EC3BF}" dt="2021-09-26T12:53:49.546" v="1188" actId="700"/>
          <ac:spMkLst>
            <pc:docMk/>
            <pc:sldMk cId="3625921327" sldId="260"/>
            <ac:spMk id="5" creationId="{CA609A5D-C4DF-43C1-99E9-91A537349DF6}"/>
          </ac:spMkLst>
        </pc:spChg>
        <pc:spChg chg="add mod ord">
          <ac:chgData name="Ahmed, Turab (Cognizant)" userId="57034c97-ae12-4f24-9bec-916e0bec6440" providerId="ADAL" clId="{8F972A2E-6F9B-4D61-9DBD-2466744EC3BF}" dt="2021-09-26T14:11:05.721" v="1201" actId="20577"/>
          <ac:spMkLst>
            <pc:docMk/>
            <pc:sldMk cId="3625921327" sldId="260"/>
            <ac:spMk id="6" creationId="{5ADFF157-E4F8-4FC4-B15A-DC8320496A48}"/>
          </ac:spMkLst>
        </pc:spChg>
        <pc:spChg chg="add mod ord">
          <ac:chgData name="Ahmed, Turab (Cognizant)" userId="57034c97-ae12-4f24-9bec-916e0bec6440" providerId="ADAL" clId="{8F972A2E-6F9B-4D61-9DBD-2466744EC3BF}" dt="2021-09-30T09:03:02.278" v="5316" actId="20577"/>
          <ac:spMkLst>
            <pc:docMk/>
            <pc:sldMk cId="3625921327" sldId="260"/>
            <ac:spMk id="7" creationId="{ED8BC3B3-CB58-4187-8306-EEEF04DDA12D}"/>
          </ac:spMkLst>
        </pc:spChg>
      </pc:sldChg>
      <pc:sldChg chg="addSp delSp modSp new del mod">
        <pc:chgData name="Ahmed, Turab (Cognizant)" userId="57034c97-ae12-4f24-9bec-916e0bec6440" providerId="ADAL" clId="{8F972A2E-6F9B-4D61-9DBD-2466744EC3BF}" dt="2021-09-27T18:39:32.131" v="4535" actId="2696"/>
        <pc:sldMkLst>
          <pc:docMk/>
          <pc:sldMk cId="522429606" sldId="261"/>
        </pc:sldMkLst>
        <pc:spChg chg="mod">
          <ac:chgData name="Ahmed, Turab (Cognizant)" userId="57034c97-ae12-4f24-9bec-916e0bec6440" providerId="ADAL" clId="{8F972A2E-6F9B-4D61-9DBD-2466744EC3BF}" dt="2021-09-26T14:33:35.577" v="1859" actId="20577"/>
          <ac:spMkLst>
            <pc:docMk/>
            <pc:sldMk cId="522429606" sldId="261"/>
            <ac:spMk id="2" creationId="{67E79F2A-FEC9-46ED-A583-B3B9A4E9DD18}"/>
          </ac:spMkLst>
        </pc:spChg>
        <pc:spChg chg="del mod">
          <ac:chgData name="Ahmed, Turab (Cognizant)" userId="57034c97-ae12-4f24-9bec-916e0bec6440" providerId="ADAL" clId="{8F972A2E-6F9B-4D61-9DBD-2466744EC3BF}" dt="2021-09-26T14:29:22.318" v="1751"/>
          <ac:spMkLst>
            <pc:docMk/>
            <pc:sldMk cId="522429606" sldId="261"/>
            <ac:spMk id="3" creationId="{CEE1B75C-29F6-432D-8131-3ED2A941C21B}"/>
          </ac:spMkLst>
        </pc:spChg>
        <pc:spChg chg="add del mod">
          <ac:chgData name="Ahmed, Turab (Cognizant)" userId="57034c97-ae12-4f24-9bec-916e0bec6440" providerId="ADAL" clId="{8F972A2E-6F9B-4D61-9DBD-2466744EC3BF}" dt="2021-09-26T14:27:36.041" v="1739" actId="478"/>
          <ac:spMkLst>
            <pc:docMk/>
            <pc:sldMk cId="522429606" sldId="261"/>
            <ac:spMk id="8" creationId="{26BE8735-7D89-4AC3-9D2E-1D294AFA13D5}"/>
          </ac:spMkLst>
        </pc:spChg>
        <pc:spChg chg="add del mod">
          <ac:chgData name="Ahmed, Turab (Cognizant)" userId="57034c97-ae12-4f24-9bec-916e0bec6440" providerId="ADAL" clId="{8F972A2E-6F9B-4D61-9DBD-2466744EC3BF}" dt="2021-09-26T14:27:36.046" v="1741"/>
          <ac:spMkLst>
            <pc:docMk/>
            <pc:sldMk cId="522429606" sldId="261"/>
            <ac:spMk id="9" creationId="{EB29DDE3-85A6-4FF0-A4A2-67E15FB278DE}"/>
          </ac:spMkLst>
        </pc:spChg>
        <pc:spChg chg="add mod">
          <ac:chgData name="Ahmed, Turab (Cognizant)" userId="57034c97-ae12-4f24-9bec-916e0bec6440" providerId="ADAL" clId="{8F972A2E-6F9B-4D61-9DBD-2466744EC3BF}" dt="2021-09-26T14:27:46.871" v="1742" actId="1076"/>
          <ac:spMkLst>
            <pc:docMk/>
            <pc:sldMk cId="522429606" sldId="261"/>
            <ac:spMk id="10" creationId="{08855079-5CBA-4A94-8AF3-E2E1C8FFC3EA}"/>
          </ac:spMkLst>
        </pc:spChg>
        <pc:spChg chg="add del mod">
          <ac:chgData name="Ahmed, Turab (Cognizant)" userId="57034c97-ae12-4f24-9bec-916e0bec6440" providerId="ADAL" clId="{8F972A2E-6F9B-4D61-9DBD-2466744EC3BF}" dt="2021-09-26T14:30:19.936" v="1768" actId="478"/>
          <ac:spMkLst>
            <pc:docMk/>
            <pc:sldMk cId="522429606" sldId="261"/>
            <ac:spMk id="16" creationId="{8DDB12D1-3314-43D9-B6B1-163C3AEBF779}"/>
          </ac:spMkLst>
        </pc:spChg>
        <pc:spChg chg="add mod">
          <ac:chgData name="Ahmed, Turab (Cognizant)" userId="57034c97-ae12-4f24-9bec-916e0bec6440" providerId="ADAL" clId="{8F972A2E-6F9B-4D61-9DBD-2466744EC3BF}" dt="2021-09-26T14:38:19.335" v="1959" actId="14100"/>
          <ac:spMkLst>
            <pc:docMk/>
            <pc:sldMk cId="522429606" sldId="261"/>
            <ac:spMk id="18" creationId="{1A082961-6075-424B-A2DD-C36D318A262B}"/>
          </ac:spMkLst>
        </pc:spChg>
        <pc:spChg chg="add del mod">
          <ac:chgData name="Ahmed, Turab (Cognizant)" userId="57034c97-ae12-4f24-9bec-916e0bec6440" providerId="ADAL" clId="{8F972A2E-6F9B-4D61-9DBD-2466744EC3BF}" dt="2021-09-27T18:39:25.010" v="4534" actId="478"/>
          <ac:spMkLst>
            <pc:docMk/>
            <pc:sldMk cId="522429606" sldId="261"/>
            <ac:spMk id="19" creationId="{D890BEC5-6296-401E-A0F6-8F0A30A9C588}"/>
          </ac:spMkLst>
        </pc:spChg>
        <pc:picChg chg="add mod modCrop">
          <ac:chgData name="Ahmed, Turab (Cognizant)" userId="57034c97-ae12-4f24-9bec-916e0bec6440" providerId="ADAL" clId="{8F972A2E-6F9B-4D61-9DBD-2466744EC3BF}" dt="2021-09-26T14:21:56.207" v="1670" actId="732"/>
          <ac:picMkLst>
            <pc:docMk/>
            <pc:sldMk cId="522429606" sldId="261"/>
            <ac:picMk id="5" creationId="{48DFE674-B5AE-4F4B-8B3B-06478D8DECF0}"/>
          </ac:picMkLst>
        </pc:picChg>
        <pc:picChg chg="add mod modCrop">
          <ac:chgData name="Ahmed, Turab (Cognizant)" userId="57034c97-ae12-4f24-9bec-916e0bec6440" providerId="ADAL" clId="{8F972A2E-6F9B-4D61-9DBD-2466744EC3BF}" dt="2021-09-26T14:22:05.383" v="1671" actId="732"/>
          <ac:picMkLst>
            <pc:docMk/>
            <pc:sldMk cId="522429606" sldId="261"/>
            <ac:picMk id="7" creationId="{CD183886-6BDD-443D-8ADA-CF76F32E13F5}"/>
          </ac:picMkLst>
        </pc:picChg>
        <pc:cxnChg chg="add del mod">
          <ac:chgData name="Ahmed, Turab (Cognizant)" userId="57034c97-ae12-4f24-9bec-916e0bec6440" providerId="ADAL" clId="{8F972A2E-6F9B-4D61-9DBD-2466744EC3BF}" dt="2021-09-26T14:28:46.138" v="1747" actId="478"/>
          <ac:cxnSpMkLst>
            <pc:docMk/>
            <pc:sldMk cId="522429606" sldId="261"/>
            <ac:cxnSpMk id="12" creationId="{C08C0743-B0EA-4067-8909-3BC0BC0BAEEC}"/>
          </ac:cxnSpMkLst>
        </pc:cxnChg>
        <pc:cxnChg chg="add">
          <ac:chgData name="Ahmed, Turab (Cognizant)" userId="57034c97-ae12-4f24-9bec-916e0bec6440" providerId="ADAL" clId="{8F972A2E-6F9B-4D61-9DBD-2466744EC3BF}" dt="2021-09-26T14:29:08.180" v="1748" actId="11529"/>
          <ac:cxnSpMkLst>
            <pc:docMk/>
            <pc:sldMk cId="522429606" sldId="261"/>
            <ac:cxnSpMk id="15" creationId="{8E367650-3582-494B-B484-DCFB1E70E701}"/>
          </ac:cxnSpMkLst>
        </pc:cxnChg>
        <pc:cxnChg chg="add">
          <ac:chgData name="Ahmed, Turab (Cognizant)" userId="57034c97-ae12-4f24-9bec-916e0bec6440" providerId="ADAL" clId="{8F972A2E-6F9B-4D61-9DBD-2466744EC3BF}" dt="2021-09-26T14:31:20.332" v="1796" actId="11529"/>
          <ac:cxnSpMkLst>
            <pc:docMk/>
            <pc:sldMk cId="522429606" sldId="261"/>
            <ac:cxnSpMk id="21" creationId="{5AA13BDA-7618-4BB4-8B83-78E33EF53C72}"/>
          </ac:cxnSpMkLst>
        </pc:cxnChg>
      </pc:sldChg>
      <pc:sldChg chg="addSp delSp modSp new mod">
        <pc:chgData name="Ahmed, Turab (Cognizant)" userId="57034c97-ae12-4f24-9bec-916e0bec6440" providerId="ADAL" clId="{8F972A2E-6F9B-4D61-9DBD-2466744EC3BF}" dt="2021-09-27T18:45:16.943" v="4711" actId="14100"/>
        <pc:sldMkLst>
          <pc:docMk/>
          <pc:sldMk cId="2589373582" sldId="262"/>
        </pc:sldMkLst>
        <pc:spChg chg="mod">
          <ac:chgData name="Ahmed, Turab (Cognizant)" userId="57034c97-ae12-4f24-9bec-916e0bec6440" providerId="ADAL" clId="{8F972A2E-6F9B-4D61-9DBD-2466744EC3BF}" dt="2021-09-26T16:14:59.959" v="1976" actId="20577"/>
          <ac:spMkLst>
            <pc:docMk/>
            <pc:sldMk cId="2589373582" sldId="262"/>
            <ac:spMk id="2" creationId="{16970CDD-B222-43A9-A213-767522D2EC19}"/>
          </ac:spMkLst>
        </pc:spChg>
        <pc:spChg chg="mod">
          <ac:chgData name="Ahmed, Turab (Cognizant)" userId="57034c97-ae12-4f24-9bec-916e0bec6440" providerId="ADAL" clId="{8F972A2E-6F9B-4D61-9DBD-2466744EC3BF}" dt="2021-09-27T18:45:16.943" v="4711" actId="14100"/>
          <ac:spMkLst>
            <pc:docMk/>
            <pc:sldMk cId="2589373582" sldId="262"/>
            <ac:spMk id="3" creationId="{8D66FC61-C0D6-4A35-A6C8-7EBE9073A090}"/>
          </ac:spMkLst>
        </pc:spChg>
        <pc:spChg chg="add mod">
          <ac:chgData name="Ahmed, Turab (Cognizant)" userId="57034c97-ae12-4f24-9bec-916e0bec6440" providerId="ADAL" clId="{8F972A2E-6F9B-4D61-9DBD-2466744EC3BF}" dt="2021-09-26T14:37:47.193" v="1950" actId="14100"/>
          <ac:spMkLst>
            <pc:docMk/>
            <pc:sldMk cId="2589373582" sldId="262"/>
            <ac:spMk id="10" creationId="{8BE01879-9829-4B24-90D1-573A439ABE9C}"/>
          </ac:spMkLst>
        </pc:spChg>
        <pc:spChg chg="add mod">
          <ac:chgData name="Ahmed, Turab (Cognizant)" userId="57034c97-ae12-4f24-9bec-916e0bec6440" providerId="ADAL" clId="{8F972A2E-6F9B-4D61-9DBD-2466744EC3BF}" dt="2021-09-27T18:42:09.511" v="4609"/>
          <ac:spMkLst>
            <pc:docMk/>
            <pc:sldMk cId="2589373582" sldId="262"/>
            <ac:spMk id="11" creationId="{5689372B-98AE-4A59-B525-8A73E74F6AD7}"/>
          </ac:spMkLst>
        </pc:spChg>
        <pc:picChg chg="add mod">
          <ac:chgData name="Ahmed, Turab (Cognizant)" userId="57034c97-ae12-4f24-9bec-916e0bec6440" providerId="ADAL" clId="{8F972A2E-6F9B-4D61-9DBD-2466744EC3BF}" dt="2021-09-26T14:37:13.626" v="1941" actId="1076"/>
          <ac:picMkLst>
            <pc:docMk/>
            <pc:sldMk cId="2589373582" sldId="262"/>
            <ac:picMk id="5" creationId="{03596FCF-1BFD-430F-AD01-184427762BC2}"/>
          </ac:picMkLst>
        </pc:picChg>
        <pc:picChg chg="add del mod">
          <ac:chgData name="Ahmed, Turab (Cognizant)" userId="57034c97-ae12-4f24-9bec-916e0bec6440" providerId="ADAL" clId="{8F972A2E-6F9B-4D61-9DBD-2466744EC3BF}" dt="2021-09-26T14:34:56.606" v="1882" actId="478"/>
          <ac:picMkLst>
            <pc:docMk/>
            <pc:sldMk cId="2589373582" sldId="262"/>
            <ac:picMk id="7" creationId="{970888BA-E890-47E6-8032-F15B712B8840}"/>
          </ac:picMkLst>
        </pc:picChg>
        <pc:picChg chg="add mod">
          <ac:chgData name="Ahmed, Turab (Cognizant)" userId="57034c97-ae12-4f24-9bec-916e0bec6440" providerId="ADAL" clId="{8F972A2E-6F9B-4D61-9DBD-2466744EC3BF}" dt="2021-09-26T14:37:10.879" v="1940" actId="1076"/>
          <ac:picMkLst>
            <pc:docMk/>
            <pc:sldMk cId="2589373582" sldId="262"/>
            <ac:picMk id="9" creationId="{8F9532EB-E6C0-48A0-A1E3-01FB579BBBF7}"/>
          </ac:picMkLst>
        </pc:picChg>
      </pc:sldChg>
      <pc:sldChg chg="addSp delSp modSp new mod">
        <pc:chgData name="Ahmed, Turab (Cognizant)" userId="57034c97-ae12-4f24-9bec-916e0bec6440" providerId="ADAL" clId="{8F972A2E-6F9B-4D61-9DBD-2466744EC3BF}" dt="2021-09-26T16:18:56.589" v="2061" actId="14100"/>
        <pc:sldMkLst>
          <pc:docMk/>
          <pc:sldMk cId="3835936908" sldId="263"/>
        </pc:sldMkLst>
        <pc:spChg chg="add del mod">
          <ac:chgData name="Ahmed, Turab (Cognizant)" userId="57034c97-ae12-4f24-9bec-916e0bec6440" providerId="ADAL" clId="{8F972A2E-6F9B-4D61-9DBD-2466744EC3BF}" dt="2021-09-26T16:17:41.730" v="2001"/>
          <ac:spMkLst>
            <pc:docMk/>
            <pc:sldMk cId="3835936908" sldId="263"/>
            <ac:spMk id="3" creationId="{C41ED2AD-B167-4655-BAB6-2330FCF38862}"/>
          </ac:spMkLst>
        </pc:spChg>
        <pc:spChg chg="add mod">
          <ac:chgData name="Ahmed, Turab (Cognizant)" userId="57034c97-ae12-4f24-9bec-916e0bec6440" providerId="ADAL" clId="{8F972A2E-6F9B-4D61-9DBD-2466744EC3BF}" dt="2021-09-26T16:17:58.630" v="2024" actId="14100"/>
          <ac:spMkLst>
            <pc:docMk/>
            <pc:sldMk cId="3835936908" sldId="263"/>
            <ac:spMk id="6" creationId="{789EC2F7-94C3-4251-8522-0CF8F4778707}"/>
          </ac:spMkLst>
        </pc:spChg>
        <pc:spChg chg="add del mod">
          <ac:chgData name="Ahmed, Turab (Cognizant)" userId="57034c97-ae12-4f24-9bec-916e0bec6440" providerId="ADAL" clId="{8F972A2E-6F9B-4D61-9DBD-2466744EC3BF}" dt="2021-09-26T16:17:41.730" v="2001"/>
          <ac:spMkLst>
            <pc:docMk/>
            <pc:sldMk cId="3835936908" sldId="263"/>
            <ac:spMk id="9" creationId="{25026548-8003-4152-8300-4DAB4AABE7F0}"/>
          </ac:spMkLst>
        </pc:spChg>
        <pc:spChg chg="add mod">
          <ac:chgData name="Ahmed, Turab (Cognizant)" userId="57034c97-ae12-4f24-9bec-916e0bec6440" providerId="ADAL" clId="{8F972A2E-6F9B-4D61-9DBD-2466744EC3BF}" dt="2021-09-26T16:18:56.589" v="2061" actId="14100"/>
          <ac:spMkLst>
            <pc:docMk/>
            <pc:sldMk cId="3835936908" sldId="263"/>
            <ac:spMk id="10" creationId="{A3AECD95-DB51-4D0B-A362-6FBBE3024035}"/>
          </ac:spMkLst>
        </pc:spChg>
        <pc:picChg chg="add mod modCrop">
          <ac:chgData name="Ahmed, Turab (Cognizant)" userId="57034c97-ae12-4f24-9bec-916e0bec6440" providerId="ADAL" clId="{8F972A2E-6F9B-4D61-9DBD-2466744EC3BF}" dt="2021-09-26T16:14:37.718" v="1972" actId="14100"/>
          <ac:picMkLst>
            <pc:docMk/>
            <pc:sldMk cId="3835936908" sldId="263"/>
            <ac:picMk id="5" creationId="{08565463-7D91-403A-9527-ABA0931E48D5}"/>
          </ac:picMkLst>
        </pc:picChg>
        <pc:picChg chg="add mod modCrop">
          <ac:chgData name="Ahmed, Turab (Cognizant)" userId="57034c97-ae12-4f24-9bec-916e0bec6440" providerId="ADAL" clId="{8F972A2E-6F9B-4D61-9DBD-2466744EC3BF}" dt="2021-09-26T16:18:13.876" v="2026" actId="732"/>
          <ac:picMkLst>
            <pc:docMk/>
            <pc:sldMk cId="3835936908" sldId="263"/>
            <ac:picMk id="8" creationId="{C87ACB95-44DE-4BD7-9C63-617085401ABA}"/>
          </ac:picMkLst>
        </pc:picChg>
      </pc:sldChg>
      <pc:sldChg chg="addSp delSp modSp new mod modClrScheme chgLayout">
        <pc:chgData name="Ahmed, Turab (Cognizant)" userId="57034c97-ae12-4f24-9bec-916e0bec6440" providerId="ADAL" clId="{8F972A2E-6F9B-4D61-9DBD-2466744EC3BF}" dt="2021-09-29T07:39:00.959" v="4890" actId="1076"/>
        <pc:sldMkLst>
          <pc:docMk/>
          <pc:sldMk cId="562092802" sldId="264"/>
        </pc:sldMkLst>
        <pc:spChg chg="del">
          <ac:chgData name="Ahmed, Turab (Cognizant)" userId="57034c97-ae12-4f24-9bec-916e0bec6440" providerId="ADAL" clId="{8F972A2E-6F9B-4D61-9DBD-2466744EC3BF}" dt="2021-09-26T16:20:11.270" v="2063" actId="700"/>
          <ac:spMkLst>
            <pc:docMk/>
            <pc:sldMk cId="562092802" sldId="264"/>
            <ac:spMk id="2" creationId="{7C9B54E7-31EB-4855-A441-73939A1F424D}"/>
          </ac:spMkLst>
        </pc:spChg>
        <pc:spChg chg="del">
          <ac:chgData name="Ahmed, Turab (Cognizant)" userId="57034c97-ae12-4f24-9bec-916e0bec6440" providerId="ADAL" clId="{8F972A2E-6F9B-4D61-9DBD-2466744EC3BF}" dt="2021-09-26T16:20:11.270" v="2063" actId="700"/>
          <ac:spMkLst>
            <pc:docMk/>
            <pc:sldMk cId="562092802" sldId="264"/>
            <ac:spMk id="3" creationId="{E5F60069-DC4B-44F3-B6BB-5B8DA6D25997}"/>
          </ac:spMkLst>
        </pc:spChg>
        <pc:picChg chg="add mod modCrop">
          <ac:chgData name="Ahmed, Turab (Cognizant)" userId="57034c97-ae12-4f24-9bec-916e0bec6440" providerId="ADAL" clId="{8F972A2E-6F9B-4D61-9DBD-2466744EC3BF}" dt="2021-09-29T07:21:40.376" v="4856" actId="14100"/>
          <ac:picMkLst>
            <pc:docMk/>
            <pc:sldMk cId="562092802" sldId="264"/>
            <ac:picMk id="3" creationId="{7315E45B-478B-41E5-B939-F0A036EC2E6E}"/>
          </ac:picMkLst>
        </pc:picChg>
        <pc:picChg chg="add del mod modCrop">
          <ac:chgData name="Ahmed, Turab (Cognizant)" userId="57034c97-ae12-4f24-9bec-916e0bec6440" providerId="ADAL" clId="{8F972A2E-6F9B-4D61-9DBD-2466744EC3BF}" dt="2021-09-29T07:18:50.075" v="4816" actId="21"/>
          <ac:picMkLst>
            <pc:docMk/>
            <pc:sldMk cId="562092802" sldId="264"/>
            <ac:picMk id="5" creationId="{4AE037AC-3FCD-4E0B-9A32-DC7A8DCF25FA}"/>
          </ac:picMkLst>
        </pc:picChg>
        <pc:picChg chg="add mod modCrop">
          <ac:chgData name="Ahmed, Turab (Cognizant)" userId="57034c97-ae12-4f24-9bec-916e0bec6440" providerId="ADAL" clId="{8F972A2E-6F9B-4D61-9DBD-2466744EC3BF}" dt="2021-09-29T07:21:29.999" v="4854" actId="14100"/>
          <ac:picMkLst>
            <pc:docMk/>
            <pc:sldMk cId="562092802" sldId="264"/>
            <ac:picMk id="6" creationId="{D15C0CC3-90C2-4456-BA32-E9CD38A62852}"/>
          </ac:picMkLst>
        </pc:picChg>
        <pc:picChg chg="add del mod">
          <ac:chgData name="Ahmed, Turab (Cognizant)" userId="57034c97-ae12-4f24-9bec-916e0bec6440" providerId="ADAL" clId="{8F972A2E-6F9B-4D61-9DBD-2466744EC3BF}" dt="2021-09-26T16:21:36.771" v="2078" actId="478"/>
          <ac:picMkLst>
            <pc:docMk/>
            <pc:sldMk cId="562092802" sldId="264"/>
            <ac:picMk id="7" creationId="{970DF17C-6214-4732-A5F7-15728D7887F0}"/>
          </ac:picMkLst>
        </pc:picChg>
        <pc:picChg chg="add del mod modCrop">
          <ac:chgData name="Ahmed, Turab (Cognizant)" userId="57034c97-ae12-4f24-9bec-916e0bec6440" providerId="ADAL" clId="{8F972A2E-6F9B-4D61-9DBD-2466744EC3BF}" dt="2021-09-29T07:19:00.129" v="4822" actId="21"/>
          <ac:picMkLst>
            <pc:docMk/>
            <pc:sldMk cId="562092802" sldId="264"/>
            <ac:picMk id="9" creationId="{DAA0528C-3287-410D-9430-8DAFFD0A75AF}"/>
          </ac:picMkLst>
        </pc:picChg>
        <pc:picChg chg="add del mod">
          <ac:chgData name="Ahmed, Turab (Cognizant)" userId="57034c97-ae12-4f24-9bec-916e0bec6440" providerId="ADAL" clId="{8F972A2E-6F9B-4D61-9DBD-2466744EC3BF}" dt="2021-09-29T07:15:46.637" v="4786" actId="21"/>
          <ac:picMkLst>
            <pc:docMk/>
            <pc:sldMk cId="562092802" sldId="264"/>
            <ac:picMk id="11" creationId="{5D13058C-2675-433B-B199-E27FFC0F4084}"/>
          </ac:picMkLst>
        </pc:picChg>
        <pc:picChg chg="add mod">
          <ac:chgData name="Ahmed, Turab (Cognizant)" userId="57034c97-ae12-4f24-9bec-916e0bec6440" providerId="ADAL" clId="{8F972A2E-6F9B-4D61-9DBD-2466744EC3BF}" dt="2021-09-29T07:39:00.959" v="4890" actId="1076"/>
          <ac:picMkLst>
            <pc:docMk/>
            <pc:sldMk cId="562092802" sldId="264"/>
            <ac:picMk id="12" creationId="{A4EB84B1-E980-44F1-8802-47393049E2F7}"/>
          </ac:picMkLst>
        </pc:picChg>
        <pc:picChg chg="add del mod modCrop">
          <ac:chgData name="Ahmed, Turab (Cognizant)" userId="57034c97-ae12-4f24-9bec-916e0bec6440" providerId="ADAL" clId="{8F972A2E-6F9B-4D61-9DBD-2466744EC3BF}" dt="2021-09-29T07:15:55.114" v="4789" actId="21"/>
          <ac:picMkLst>
            <pc:docMk/>
            <pc:sldMk cId="562092802" sldId="264"/>
            <ac:picMk id="13" creationId="{1C5A4851-8262-4D38-98FA-E1698B5B3424}"/>
          </ac:picMkLst>
        </pc:picChg>
        <pc:picChg chg="add mod">
          <ac:chgData name="Ahmed, Turab (Cognizant)" userId="57034c97-ae12-4f24-9bec-916e0bec6440" providerId="ADAL" clId="{8F972A2E-6F9B-4D61-9DBD-2466744EC3BF}" dt="2021-09-29T07:38:46.127" v="4887" actId="1076"/>
          <ac:picMkLst>
            <pc:docMk/>
            <pc:sldMk cId="562092802" sldId="264"/>
            <ac:picMk id="14" creationId="{E3A5BA03-13FE-49BE-BDEF-7E2B07513063}"/>
          </ac:picMkLst>
        </pc:picChg>
        <pc:picChg chg="add del mod modCrop">
          <ac:chgData name="Ahmed, Turab (Cognizant)" userId="57034c97-ae12-4f24-9bec-916e0bec6440" providerId="ADAL" clId="{8F972A2E-6F9B-4D61-9DBD-2466744EC3BF}" dt="2021-09-29T07:16:04.119" v="4792" actId="21"/>
          <ac:picMkLst>
            <pc:docMk/>
            <pc:sldMk cId="562092802" sldId="264"/>
            <ac:picMk id="15" creationId="{0834C31B-B4E2-40A7-BF4A-68A4DAFC01D2}"/>
          </ac:picMkLst>
        </pc:picChg>
        <pc:picChg chg="add del">
          <ac:chgData name="Ahmed, Turab (Cognizant)" userId="57034c97-ae12-4f24-9bec-916e0bec6440" providerId="ADAL" clId="{8F972A2E-6F9B-4D61-9DBD-2466744EC3BF}" dt="2021-09-26T16:26:00.496" v="2122" actId="478"/>
          <ac:picMkLst>
            <pc:docMk/>
            <pc:sldMk cId="562092802" sldId="264"/>
            <ac:picMk id="17" creationId="{101A703F-18E2-4F50-8170-F32689B7E708}"/>
          </ac:picMkLst>
        </pc:picChg>
        <pc:picChg chg="add del mod modCrop">
          <ac:chgData name="Ahmed, Turab (Cognizant)" userId="57034c97-ae12-4f24-9bec-916e0bec6440" providerId="ADAL" clId="{8F972A2E-6F9B-4D61-9DBD-2466744EC3BF}" dt="2021-09-29T07:16:10.910" v="4795" actId="21"/>
          <ac:picMkLst>
            <pc:docMk/>
            <pc:sldMk cId="562092802" sldId="264"/>
            <ac:picMk id="19" creationId="{92D45A66-0ACC-46E8-9616-0F9E302BC7A2}"/>
          </ac:picMkLst>
        </pc:picChg>
      </pc:sldChg>
      <pc:sldChg chg="addSp delSp modSp new mod modClrScheme chgLayout">
        <pc:chgData name="Ahmed, Turab (Cognizant)" userId="57034c97-ae12-4f24-9bec-916e0bec6440" providerId="ADAL" clId="{8F972A2E-6F9B-4D61-9DBD-2466744EC3BF}" dt="2021-09-30T07:41:54.048" v="4900" actId="732"/>
        <pc:sldMkLst>
          <pc:docMk/>
          <pc:sldMk cId="1012701464" sldId="265"/>
        </pc:sldMkLst>
        <pc:spChg chg="add mod">
          <ac:chgData name="Ahmed, Turab (Cognizant)" userId="57034c97-ae12-4f24-9bec-916e0bec6440" providerId="ADAL" clId="{8F972A2E-6F9B-4D61-9DBD-2466744EC3BF}" dt="2021-09-26T16:29:54.566" v="2163" actId="14100"/>
          <ac:spMkLst>
            <pc:docMk/>
            <pc:sldMk cId="1012701464" sldId="265"/>
            <ac:spMk id="2" creationId="{A342260B-8DF0-4DF7-A09F-5F83B49F9CCB}"/>
          </ac:spMkLst>
        </pc:spChg>
        <pc:spChg chg="add mod">
          <ac:chgData name="Ahmed, Turab (Cognizant)" userId="57034c97-ae12-4f24-9bec-916e0bec6440" providerId="ADAL" clId="{8F972A2E-6F9B-4D61-9DBD-2466744EC3BF}" dt="2021-09-26T16:29:58.796" v="2164" actId="14100"/>
          <ac:spMkLst>
            <pc:docMk/>
            <pc:sldMk cId="1012701464" sldId="265"/>
            <ac:spMk id="3" creationId="{D57D49AD-B749-468D-AA99-574C30EAE763}"/>
          </ac:spMkLst>
        </pc:spChg>
        <pc:picChg chg="add mod">
          <ac:chgData name="Ahmed, Turab (Cognizant)" userId="57034c97-ae12-4f24-9bec-916e0bec6440" providerId="ADAL" clId="{8F972A2E-6F9B-4D61-9DBD-2466744EC3BF}" dt="2021-09-26T16:30:13.438" v="2169" actId="14100"/>
          <ac:picMkLst>
            <pc:docMk/>
            <pc:sldMk cId="1012701464" sldId="265"/>
            <ac:picMk id="5" creationId="{3EF7E6C4-6034-4DBE-81B1-82A8660057C6}"/>
          </ac:picMkLst>
        </pc:picChg>
        <pc:picChg chg="add mod modCrop">
          <ac:chgData name="Ahmed, Turab (Cognizant)" userId="57034c97-ae12-4f24-9bec-916e0bec6440" providerId="ADAL" clId="{8F972A2E-6F9B-4D61-9DBD-2466744EC3BF}" dt="2021-09-30T07:41:54.048" v="4900" actId="732"/>
          <ac:picMkLst>
            <pc:docMk/>
            <pc:sldMk cId="1012701464" sldId="265"/>
            <ac:picMk id="6" creationId="{56A44B7D-9A70-4104-9FB1-397947A32372}"/>
          </ac:picMkLst>
        </pc:picChg>
        <pc:picChg chg="add del mod">
          <ac:chgData name="Ahmed, Turab (Cognizant)" userId="57034c97-ae12-4f24-9bec-916e0bec6440" providerId="ADAL" clId="{8F972A2E-6F9B-4D61-9DBD-2466744EC3BF}" dt="2021-09-30T07:41:40.434" v="4896" actId="478"/>
          <ac:picMkLst>
            <pc:docMk/>
            <pc:sldMk cId="1012701464" sldId="265"/>
            <ac:picMk id="7" creationId="{4DA7B7FE-27DE-4599-B145-D5C4076594EB}"/>
          </ac:picMkLst>
        </pc:picChg>
      </pc:sldChg>
      <pc:sldChg chg="addSp modSp new mod">
        <pc:chgData name="Ahmed, Turab (Cognizant)" userId="57034c97-ae12-4f24-9bec-916e0bec6440" providerId="ADAL" clId="{8F972A2E-6F9B-4D61-9DBD-2466744EC3BF}" dt="2021-09-26T16:58:37.536" v="2281" actId="1076"/>
        <pc:sldMkLst>
          <pc:docMk/>
          <pc:sldMk cId="2571476106" sldId="266"/>
        </pc:sldMkLst>
        <pc:spChg chg="mod">
          <ac:chgData name="Ahmed, Turab (Cognizant)" userId="57034c97-ae12-4f24-9bec-916e0bec6440" providerId="ADAL" clId="{8F972A2E-6F9B-4D61-9DBD-2466744EC3BF}" dt="2021-09-26T16:56:50.392" v="2272" actId="14100"/>
          <ac:spMkLst>
            <pc:docMk/>
            <pc:sldMk cId="2571476106" sldId="266"/>
            <ac:spMk id="2" creationId="{31184C5A-706A-4E5E-A1EF-DE5C9B5D5B0E}"/>
          </ac:spMkLst>
        </pc:spChg>
        <pc:spChg chg="mod">
          <ac:chgData name="Ahmed, Turab (Cognizant)" userId="57034c97-ae12-4f24-9bec-916e0bec6440" providerId="ADAL" clId="{8F972A2E-6F9B-4D61-9DBD-2466744EC3BF}" dt="2021-09-26T16:34:38.714" v="2216" actId="20577"/>
          <ac:spMkLst>
            <pc:docMk/>
            <pc:sldMk cId="2571476106" sldId="266"/>
            <ac:spMk id="3" creationId="{0B9538FC-EC9A-4A07-B21B-8D74EB59B6FA}"/>
          </ac:spMkLst>
        </pc:spChg>
        <pc:picChg chg="add mod">
          <ac:chgData name="Ahmed, Turab (Cognizant)" userId="57034c97-ae12-4f24-9bec-916e0bec6440" providerId="ADAL" clId="{8F972A2E-6F9B-4D61-9DBD-2466744EC3BF}" dt="2021-09-26T16:58:27.408" v="2279" actId="1076"/>
          <ac:picMkLst>
            <pc:docMk/>
            <pc:sldMk cId="2571476106" sldId="266"/>
            <ac:picMk id="5" creationId="{7F7829CE-B561-4B69-9E81-F3F3C08F88DE}"/>
          </ac:picMkLst>
        </pc:picChg>
        <pc:picChg chg="add mod modCrop">
          <ac:chgData name="Ahmed, Turab (Cognizant)" userId="57034c97-ae12-4f24-9bec-916e0bec6440" providerId="ADAL" clId="{8F972A2E-6F9B-4D61-9DBD-2466744EC3BF}" dt="2021-09-26T16:58:32.168" v="2280" actId="1076"/>
          <ac:picMkLst>
            <pc:docMk/>
            <pc:sldMk cId="2571476106" sldId="266"/>
            <ac:picMk id="7" creationId="{A932DFC3-B549-4775-8886-834C3ACBACE6}"/>
          </ac:picMkLst>
        </pc:picChg>
        <pc:picChg chg="add mod">
          <ac:chgData name="Ahmed, Turab (Cognizant)" userId="57034c97-ae12-4f24-9bec-916e0bec6440" providerId="ADAL" clId="{8F972A2E-6F9B-4D61-9DBD-2466744EC3BF}" dt="2021-09-26T16:58:37.536" v="2281" actId="1076"/>
          <ac:picMkLst>
            <pc:docMk/>
            <pc:sldMk cId="2571476106" sldId="266"/>
            <ac:picMk id="9" creationId="{26E4B41D-AC10-49AD-8C9C-220CD318BF41}"/>
          </ac:picMkLst>
        </pc:picChg>
        <pc:picChg chg="add mod">
          <ac:chgData name="Ahmed, Turab (Cognizant)" userId="57034c97-ae12-4f24-9bec-916e0bec6440" providerId="ADAL" clId="{8F972A2E-6F9B-4D61-9DBD-2466744EC3BF}" dt="2021-09-26T16:57:22.974" v="2277" actId="1076"/>
          <ac:picMkLst>
            <pc:docMk/>
            <pc:sldMk cId="2571476106" sldId="266"/>
            <ac:picMk id="11" creationId="{6D61949D-18DC-44BE-8017-A1434463AF5A}"/>
          </ac:picMkLst>
        </pc:picChg>
      </pc:sldChg>
      <pc:sldChg chg="addSp delSp modSp new mod">
        <pc:chgData name="Ahmed, Turab (Cognizant)" userId="57034c97-ae12-4f24-9bec-916e0bec6440" providerId="ADAL" clId="{8F972A2E-6F9B-4D61-9DBD-2466744EC3BF}" dt="2021-09-30T07:46:45.204" v="4946" actId="1076"/>
        <pc:sldMkLst>
          <pc:docMk/>
          <pc:sldMk cId="2108391882" sldId="267"/>
        </pc:sldMkLst>
        <pc:spChg chg="mod">
          <ac:chgData name="Ahmed, Turab (Cognizant)" userId="57034c97-ae12-4f24-9bec-916e0bec6440" providerId="ADAL" clId="{8F972A2E-6F9B-4D61-9DBD-2466744EC3BF}" dt="2021-09-26T17:14:35.667" v="2399" actId="20577"/>
          <ac:spMkLst>
            <pc:docMk/>
            <pc:sldMk cId="2108391882" sldId="267"/>
            <ac:spMk id="2" creationId="{941C5313-F6E8-46C0-A1C2-318A975DE41D}"/>
          </ac:spMkLst>
        </pc:spChg>
        <pc:spChg chg="mod">
          <ac:chgData name="Ahmed, Turab (Cognizant)" userId="57034c97-ae12-4f24-9bec-916e0bec6440" providerId="ADAL" clId="{8F972A2E-6F9B-4D61-9DBD-2466744EC3BF}" dt="2021-09-26T17:13:09.377" v="2356" actId="14100"/>
          <ac:spMkLst>
            <pc:docMk/>
            <pc:sldMk cId="2108391882" sldId="267"/>
            <ac:spMk id="3" creationId="{1CFB5F0E-FBC0-4923-814F-8193624F5F63}"/>
          </ac:spMkLst>
        </pc:spChg>
        <pc:picChg chg="add mod modCrop">
          <ac:chgData name="Ahmed, Turab (Cognizant)" userId="57034c97-ae12-4f24-9bec-916e0bec6440" providerId="ADAL" clId="{8F972A2E-6F9B-4D61-9DBD-2466744EC3BF}" dt="2021-09-30T07:46:02.828" v="4941" actId="1076"/>
          <ac:picMkLst>
            <pc:docMk/>
            <pc:sldMk cId="2108391882" sldId="267"/>
            <ac:picMk id="5" creationId="{257B6260-226F-4A78-9AB1-F76BD2DF7A5F}"/>
          </ac:picMkLst>
        </pc:picChg>
        <pc:picChg chg="add del mod">
          <ac:chgData name="Ahmed, Turab (Cognizant)" userId="57034c97-ae12-4f24-9bec-916e0bec6440" providerId="ADAL" clId="{8F972A2E-6F9B-4D61-9DBD-2466744EC3BF}" dt="2021-09-26T17:00:00.812" v="2282" actId="478"/>
          <ac:picMkLst>
            <pc:docMk/>
            <pc:sldMk cId="2108391882" sldId="267"/>
            <ac:picMk id="5" creationId="{EC943951-49E5-4EE5-B516-01F9071C1E8A}"/>
          </ac:picMkLst>
        </pc:picChg>
        <pc:picChg chg="add del mod">
          <ac:chgData name="Ahmed, Turab (Cognizant)" userId="57034c97-ae12-4f24-9bec-916e0bec6440" providerId="ADAL" clId="{8F972A2E-6F9B-4D61-9DBD-2466744EC3BF}" dt="2021-09-26T17:04:54.158" v="2302" actId="478"/>
          <ac:picMkLst>
            <pc:docMk/>
            <pc:sldMk cId="2108391882" sldId="267"/>
            <ac:picMk id="7" creationId="{14D60B31-9630-48E5-AA10-196ECD0F2506}"/>
          </ac:picMkLst>
        </pc:picChg>
        <pc:picChg chg="add mod modCrop">
          <ac:chgData name="Ahmed, Turab (Cognizant)" userId="57034c97-ae12-4f24-9bec-916e0bec6440" providerId="ADAL" clId="{8F972A2E-6F9B-4D61-9DBD-2466744EC3BF}" dt="2021-09-30T07:43:37.644" v="4924" actId="1076"/>
          <ac:picMkLst>
            <pc:docMk/>
            <pc:sldMk cId="2108391882" sldId="267"/>
            <ac:picMk id="7" creationId="{20D77810-563F-42F1-9C99-86A49556ABAD}"/>
          </ac:picMkLst>
        </pc:picChg>
        <pc:picChg chg="add del mod modCrop">
          <ac:chgData name="Ahmed, Turab (Cognizant)" userId="57034c97-ae12-4f24-9bec-916e0bec6440" providerId="ADAL" clId="{8F972A2E-6F9B-4D61-9DBD-2466744EC3BF}" dt="2021-09-26T17:04:55.962" v="2303" actId="478"/>
          <ac:picMkLst>
            <pc:docMk/>
            <pc:sldMk cId="2108391882" sldId="267"/>
            <ac:picMk id="9" creationId="{22F336AD-535D-4705-AD55-1D9F5568ECB7}"/>
          </ac:picMkLst>
        </pc:picChg>
        <pc:picChg chg="add mod">
          <ac:chgData name="Ahmed, Turab (Cognizant)" userId="57034c97-ae12-4f24-9bec-916e0bec6440" providerId="ADAL" clId="{8F972A2E-6F9B-4D61-9DBD-2466744EC3BF}" dt="2021-09-28T06:57:43.106" v="4724" actId="1076"/>
          <ac:picMkLst>
            <pc:docMk/>
            <pc:sldMk cId="2108391882" sldId="267"/>
            <ac:picMk id="9" creationId="{6E0EE930-31CB-45F6-8EE8-833A29F94D2D}"/>
          </ac:picMkLst>
        </pc:picChg>
        <pc:picChg chg="add mod">
          <ac:chgData name="Ahmed, Turab (Cognizant)" userId="57034c97-ae12-4f24-9bec-916e0bec6440" providerId="ADAL" clId="{8F972A2E-6F9B-4D61-9DBD-2466744EC3BF}" dt="2021-09-30T07:44:05.493" v="4931" actId="14100"/>
          <ac:picMkLst>
            <pc:docMk/>
            <pc:sldMk cId="2108391882" sldId="267"/>
            <ac:picMk id="10" creationId="{2FFAE341-8605-4FA9-8658-C9415AC8B4C7}"/>
          </ac:picMkLst>
        </pc:picChg>
        <pc:picChg chg="add del mod modCrop">
          <ac:chgData name="Ahmed, Turab (Cognizant)" userId="57034c97-ae12-4f24-9bec-916e0bec6440" providerId="ADAL" clId="{8F972A2E-6F9B-4D61-9DBD-2466744EC3BF}" dt="2021-09-30T07:46:30.100" v="4943" actId="478"/>
          <ac:picMkLst>
            <pc:docMk/>
            <pc:sldMk cId="2108391882" sldId="267"/>
            <ac:picMk id="11" creationId="{583FA868-6846-4BFD-A383-5532176AA537}"/>
          </ac:picMkLst>
        </pc:picChg>
        <pc:picChg chg="add mod">
          <ac:chgData name="Ahmed, Turab (Cognizant)" userId="57034c97-ae12-4f24-9bec-916e0bec6440" providerId="ADAL" clId="{8F972A2E-6F9B-4D61-9DBD-2466744EC3BF}" dt="2021-09-30T07:46:05.109" v="4942" actId="1076"/>
          <ac:picMkLst>
            <pc:docMk/>
            <pc:sldMk cId="2108391882" sldId="267"/>
            <ac:picMk id="13" creationId="{22EA81CE-84B0-4E0E-8B21-98CD2FF92B6F}"/>
          </ac:picMkLst>
        </pc:picChg>
        <pc:picChg chg="add del mod modCrop">
          <ac:chgData name="Ahmed, Turab (Cognizant)" userId="57034c97-ae12-4f24-9bec-916e0bec6440" providerId="ADAL" clId="{8F972A2E-6F9B-4D61-9DBD-2466744EC3BF}" dt="2021-09-26T17:08:36.996" v="2325" actId="478"/>
          <ac:picMkLst>
            <pc:docMk/>
            <pc:sldMk cId="2108391882" sldId="267"/>
            <ac:picMk id="13" creationId="{7F997392-ECBB-447B-A4B7-50471FD2DA43}"/>
          </ac:picMkLst>
        </pc:picChg>
        <pc:picChg chg="add del mod">
          <ac:chgData name="Ahmed, Turab (Cognizant)" userId="57034c97-ae12-4f24-9bec-916e0bec6440" providerId="ADAL" clId="{8F972A2E-6F9B-4D61-9DBD-2466744EC3BF}" dt="2021-09-30T07:42:26.452" v="4901" actId="478"/>
          <ac:picMkLst>
            <pc:docMk/>
            <pc:sldMk cId="2108391882" sldId="267"/>
            <ac:picMk id="15" creationId="{AC7F51D0-C916-4AF1-903F-E96751E57B76}"/>
          </ac:picMkLst>
        </pc:picChg>
        <pc:picChg chg="add mod">
          <ac:chgData name="Ahmed, Turab (Cognizant)" userId="57034c97-ae12-4f24-9bec-916e0bec6440" providerId="ADAL" clId="{8F972A2E-6F9B-4D61-9DBD-2466744EC3BF}" dt="2021-09-30T07:46:45.204" v="4946" actId="1076"/>
          <ac:picMkLst>
            <pc:docMk/>
            <pc:sldMk cId="2108391882" sldId="267"/>
            <ac:picMk id="16" creationId="{57F97B9D-8A25-44A0-8D2F-4AEA7D1A904B}"/>
          </ac:picMkLst>
        </pc:picChg>
        <pc:picChg chg="add del mod">
          <ac:chgData name="Ahmed, Turab (Cognizant)" userId="57034c97-ae12-4f24-9bec-916e0bec6440" providerId="ADAL" clId="{8F972A2E-6F9B-4D61-9DBD-2466744EC3BF}" dt="2021-09-30T07:42:55.694" v="4909" actId="478"/>
          <ac:picMkLst>
            <pc:docMk/>
            <pc:sldMk cId="2108391882" sldId="267"/>
            <ac:picMk id="17" creationId="{9BD22194-B5D7-4D9E-ACB6-C4B7679C9E5F}"/>
          </ac:picMkLst>
        </pc:picChg>
        <pc:picChg chg="add del mod">
          <ac:chgData name="Ahmed, Turab (Cognizant)" userId="57034c97-ae12-4f24-9bec-916e0bec6440" providerId="ADAL" clId="{8F972A2E-6F9B-4D61-9DBD-2466744EC3BF}" dt="2021-09-30T07:43:39.414" v="4925" actId="478"/>
          <ac:picMkLst>
            <pc:docMk/>
            <pc:sldMk cId="2108391882" sldId="267"/>
            <ac:picMk id="19" creationId="{F78C8A23-2B61-4BAF-84E3-35297CD14993}"/>
          </ac:picMkLst>
        </pc:picChg>
        <pc:picChg chg="add del mod modCrop">
          <ac:chgData name="Ahmed, Turab (Cognizant)" userId="57034c97-ae12-4f24-9bec-916e0bec6440" providerId="ADAL" clId="{8F972A2E-6F9B-4D61-9DBD-2466744EC3BF}" dt="2021-09-26T17:12:43.356" v="2346" actId="478"/>
          <ac:picMkLst>
            <pc:docMk/>
            <pc:sldMk cId="2108391882" sldId="267"/>
            <ac:picMk id="21" creationId="{3C3075A8-506E-493F-B0A4-EB4E7D19B0E2}"/>
          </ac:picMkLst>
        </pc:picChg>
        <pc:picChg chg="add del mod">
          <ac:chgData name="Ahmed, Turab (Cognizant)" userId="57034c97-ae12-4f24-9bec-916e0bec6440" providerId="ADAL" clId="{8F972A2E-6F9B-4D61-9DBD-2466744EC3BF}" dt="2021-09-30T07:42:43.743" v="4908" actId="478"/>
          <ac:picMkLst>
            <pc:docMk/>
            <pc:sldMk cId="2108391882" sldId="267"/>
            <ac:picMk id="23" creationId="{31A6B717-8D16-4881-985F-DA54375706F3}"/>
          </ac:picMkLst>
        </pc:picChg>
      </pc:sldChg>
      <pc:sldChg chg="addSp delSp modSp new mod">
        <pc:chgData name="Ahmed, Turab (Cognizant)" userId="57034c97-ae12-4f24-9bec-916e0bec6440" providerId="ADAL" clId="{8F972A2E-6F9B-4D61-9DBD-2466744EC3BF}" dt="2021-09-30T09:03:24.930" v="5317" actId="732"/>
        <pc:sldMkLst>
          <pc:docMk/>
          <pc:sldMk cId="1528075730" sldId="268"/>
        </pc:sldMkLst>
        <pc:spChg chg="mod">
          <ac:chgData name="Ahmed, Turab (Cognizant)" userId="57034c97-ae12-4f24-9bec-916e0bec6440" providerId="ADAL" clId="{8F972A2E-6F9B-4D61-9DBD-2466744EC3BF}" dt="2021-09-26T17:14:52.488" v="2419" actId="20577"/>
          <ac:spMkLst>
            <pc:docMk/>
            <pc:sldMk cId="1528075730" sldId="268"/>
            <ac:spMk id="2" creationId="{8151B53B-98D6-4C45-815E-88EAADDA3C03}"/>
          </ac:spMkLst>
        </pc:spChg>
        <pc:spChg chg="mod">
          <ac:chgData name="Ahmed, Turab (Cognizant)" userId="57034c97-ae12-4f24-9bec-916e0bec6440" providerId="ADAL" clId="{8F972A2E-6F9B-4D61-9DBD-2466744EC3BF}" dt="2021-09-26T17:18:55.144" v="2443" actId="14100"/>
          <ac:spMkLst>
            <pc:docMk/>
            <pc:sldMk cId="1528075730" sldId="268"/>
            <ac:spMk id="3" creationId="{F8DDEF5F-8023-4D8A-9DF9-74064DD44D68}"/>
          </ac:spMkLst>
        </pc:spChg>
        <pc:picChg chg="add del mod modCrop">
          <ac:chgData name="Ahmed, Turab (Cognizant)" userId="57034c97-ae12-4f24-9bec-916e0bec6440" providerId="ADAL" clId="{8F972A2E-6F9B-4D61-9DBD-2466744EC3BF}" dt="2021-09-30T07:47:13.821" v="4947" actId="478"/>
          <ac:picMkLst>
            <pc:docMk/>
            <pc:sldMk cId="1528075730" sldId="268"/>
            <ac:picMk id="5" creationId="{CF61CB30-3F1E-46A4-AACE-3E0E5790DB0E}"/>
          </ac:picMkLst>
        </pc:picChg>
        <pc:picChg chg="add mod">
          <ac:chgData name="Ahmed, Turab (Cognizant)" userId="57034c97-ae12-4f24-9bec-916e0bec6440" providerId="ADAL" clId="{8F972A2E-6F9B-4D61-9DBD-2466744EC3BF}" dt="2021-09-30T07:50:21.605" v="4964" actId="1076"/>
          <ac:picMkLst>
            <pc:docMk/>
            <pc:sldMk cId="1528075730" sldId="268"/>
            <ac:picMk id="6" creationId="{51A18B26-6893-4E3D-9F52-FEAE21C37E47}"/>
          </ac:picMkLst>
        </pc:picChg>
        <pc:picChg chg="add del mod">
          <ac:chgData name="Ahmed, Turab (Cognizant)" userId="57034c97-ae12-4f24-9bec-916e0bec6440" providerId="ADAL" clId="{8F972A2E-6F9B-4D61-9DBD-2466744EC3BF}" dt="2021-09-30T07:47:15.115" v="4948" actId="478"/>
          <ac:picMkLst>
            <pc:docMk/>
            <pc:sldMk cId="1528075730" sldId="268"/>
            <ac:picMk id="7" creationId="{F1F9BA2E-E1F2-4B4B-BCC4-5E3095C04848}"/>
          </ac:picMkLst>
        </pc:picChg>
        <pc:picChg chg="add del mod">
          <ac:chgData name="Ahmed, Turab (Cognizant)" userId="57034c97-ae12-4f24-9bec-916e0bec6440" providerId="ADAL" clId="{8F972A2E-6F9B-4D61-9DBD-2466744EC3BF}" dt="2021-09-30T07:47:18.127" v="4950" actId="478"/>
          <ac:picMkLst>
            <pc:docMk/>
            <pc:sldMk cId="1528075730" sldId="268"/>
            <ac:picMk id="9" creationId="{B5EB27BA-C205-43AD-968C-79207C897C5A}"/>
          </ac:picMkLst>
        </pc:picChg>
        <pc:picChg chg="add mod">
          <ac:chgData name="Ahmed, Turab (Cognizant)" userId="57034c97-ae12-4f24-9bec-916e0bec6440" providerId="ADAL" clId="{8F972A2E-6F9B-4D61-9DBD-2466744EC3BF}" dt="2021-09-28T06:58:51.963" v="4732" actId="1076"/>
          <ac:picMkLst>
            <pc:docMk/>
            <pc:sldMk cId="1528075730" sldId="268"/>
            <ac:picMk id="10" creationId="{8833B957-C099-48D6-BE0A-05C584B0D15E}"/>
          </ac:picMkLst>
        </pc:picChg>
        <pc:picChg chg="add del mod">
          <ac:chgData name="Ahmed, Turab (Cognizant)" userId="57034c97-ae12-4f24-9bec-916e0bec6440" providerId="ADAL" clId="{8F972A2E-6F9B-4D61-9DBD-2466744EC3BF}" dt="2021-09-30T07:47:19.424" v="4951" actId="478"/>
          <ac:picMkLst>
            <pc:docMk/>
            <pc:sldMk cId="1528075730" sldId="268"/>
            <ac:picMk id="11" creationId="{3D19C262-5447-4010-B722-67B83493FCD2}"/>
          </ac:picMkLst>
        </pc:picChg>
        <pc:picChg chg="add mod">
          <ac:chgData name="Ahmed, Turab (Cognizant)" userId="57034c97-ae12-4f24-9bec-916e0bec6440" providerId="ADAL" clId="{8F972A2E-6F9B-4D61-9DBD-2466744EC3BF}" dt="2021-09-30T07:50:24.213" v="4965" actId="1076"/>
          <ac:picMkLst>
            <pc:docMk/>
            <pc:sldMk cId="1528075730" sldId="268"/>
            <ac:picMk id="12" creationId="{D34B633C-FCF6-4DB0-BF86-D959C89AF8F6}"/>
          </ac:picMkLst>
        </pc:picChg>
        <pc:picChg chg="add del mod">
          <ac:chgData name="Ahmed, Turab (Cognizant)" userId="57034c97-ae12-4f24-9bec-916e0bec6440" providerId="ADAL" clId="{8F972A2E-6F9B-4D61-9DBD-2466744EC3BF}" dt="2021-09-30T07:47:16.544" v="4949" actId="478"/>
          <ac:picMkLst>
            <pc:docMk/>
            <pc:sldMk cId="1528075730" sldId="268"/>
            <ac:picMk id="13" creationId="{A0BE883D-B3FE-4E80-8A59-B45E7DC73B99}"/>
          </ac:picMkLst>
        </pc:picChg>
        <pc:picChg chg="add mod">
          <ac:chgData name="Ahmed, Turab (Cognizant)" userId="57034c97-ae12-4f24-9bec-916e0bec6440" providerId="ADAL" clId="{8F972A2E-6F9B-4D61-9DBD-2466744EC3BF}" dt="2021-09-30T07:50:47.053" v="4970" actId="14100"/>
          <ac:picMkLst>
            <pc:docMk/>
            <pc:sldMk cId="1528075730" sldId="268"/>
            <ac:picMk id="15" creationId="{42F670CF-2F85-41E9-95FB-770CAB1033F7}"/>
          </ac:picMkLst>
        </pc:picChg>
        <pc:picChg chg="add mod">
          <ac:chgData name="Ahmed, Turab (Cognizant)" userId="57034c97-ae12-4f24-9bec-916e0bec6440" providerId="ADAL" clId="{8F972A2E-6F9B-4D61-9DBD-2466744EC3BF}" dt="2021-09-30T07:51:10.101" v="4974" actId="14100"/>
          <ac:picMkLst>
            <pc:docMk/>
            <pc:sldMk cId="1528075730" sldId="268"/>
            <ac:picMk id="17" creationId="{07EE814A-C186-4DE1-966B-95B6AE306CE4}"/>
          </ac:picMkLst>
        </pc:picChg>
        <pc:picChg chg="add mod modCrop">
          <ac:chgData name="Ahmed, Turab (Cognizant)" userId="57034c97-ae12-4f24-9bec-916e0bec6440" providerId="ADAL" clId="{8F972A2E-6F9B-4D61-9DBD-2466744EC3BF}" dt="2021-09-30T09:03:24.930" v="5317" actId="732"/>
          <ac:picMkLst>
            <pc:docMk/>
            <pc:sldMk cId="1528075730" sldId="268"/>
            <ac:picMk id="19" creationId="{206BBFCC-E26F-4FA5-B3BA-47EB0E484C53}"/>
          </ac:picMkLst>
        </pc:picChg>
      </pc:sldChg>
      <pc:sldChg chg="addSp delSp modSp new mod">
        <pc:chgData name="Ahmed, Turab (Cognizant)" userId="57034c97-ae12-4f24-9bec-916e0bec6440" providerId="ADAL" clId="{8F972A2E-6F9B-4D61-9DBD-2466744EC3BF}" dt="2021-09-30T07:54:30.621" v="5016" actId="14100"/>
        <pc:sldMkLst>
          <pc:docMk/>
          <pc:sldMk cId="2593148332" sldId="269"/>
        </pc:sldMkLst>
        <pc:spChg chg="mod">
          <ac:chgData name="Ahmed, Turab (Cognizant)" userId="57034c97-ae12-4f24-9bec-916e0bec6440" providerId="ADAL" clId="{8F972A2E-6F9B-4D61-9DBD-2466744EC3BF}" dt="2021-09-26T17:39:10.675" v="2595" actId="20577"/>
          <ac:spMkLst>
            <pc:docMk/>
            <pc:sldMk cId="2593148332" sldId="269"/>
            <ac:spMk id="2" creationId="{862A3810-D683-4E4F-A755-E6E6A5CEE136}"/>
          </ac:spMkLst>
        </pc:spChg>
        <pc:spChg chg="mod">
          <ac:chgData name="Ahmed, Turab (Cognizant)" userId="57034c97-ae12-4f24-9bec-916e0bec6440" providerId="ADAL" clId="{8F972A2E-6F9B-4D61-9DBD-2466744EC3BF}" dt="2021-09-26T17:21:14.168" v="2501" actId="14100"/>
          <ac:spMkLst>
            <pc:docMk/>
            <pc:sldMk cId="2593148332" sldId="269"/>
            <ac:spMk id="3" creationId="{513AF2BB-6281-4FA9-AA5B-76A5616FFB41}"/>
          </ac:spMkLst>
        </pc:spChg>
        <pc:picChg chg="add del mod">
          <ac:chgData name="Ahmed, Turab (Cognizant)" userId="57034c97-ae12-4f24-9bec-916e0bec6440" providerId="ADAL" clId="{8F972A2E-6F9B-4D61-9DBD-2466744EC3BF}" dt="2021-09-30T07:52:03.224" v="4979" actId="478"/>
          <ac:picMkLst>
            <pc:docMk/>
            <pc:sldMk cId="2593148332" sldId="269"/>
            <ac:picMk id="5" creationId="{1FAA6D8C-BF71-4271-9070-6CBE3200125F}"/>
          </ac:picMkLst>
        </pc:picChg>
        <pc:picChg chg="add mod">
          <ac:chgData name="Ahmed, Turab (Cognizant)" userId="57034c97-ae12-4f24-9bec-916e0bec6440" providerId="ADAL" clId="{8F972A2E-6F9B-4D61-9DBD-2466744EC3BF}" dt="2021-09-30T07:52:26.573" v="4991" actId="14100"/>
          <ac:picMkLst>
            <pc:docMk/>
            <pc:sldMk cId="2593148332" sldId="269"/>
            <ac:picMk id="6" creationId="{18923F30-4703-4D15-A064-2CB5313152E5}"/>
          </ac:picMkLst>
        </pc:picChg>
        <pc:picChg chg="add del mod">
          <ac:chgData name="Ahmed, Turab (Cognizant)" userId="57034c97-ae12-4f24-9bec-916e0bec6440" providerId="ADAL" clId="{8F972A2E-6F9B-4D61-9DBD-2466744EC3BF}" dt="2021-09-30T07:52:19.834" v="4988" actId="478"/>
          <ac:picMkLst>
            <pc:docMk/>
            <pc:sldMk cId="2593148332" sldId="269"/>
            <ac:picMk id="7" creationId="{4E725986-6DB5-43E1-96DC-A2E2B7E8F4FD}"/>
          </ac:picMkLst>
        </pc:picChg>
        <pc:picChg chg="add del mod">
          <ac:chgData name="Ahmed, Turab (Cognizant)" userId="57034c97-ae12-4f24-9bec-916e0bec6440" providerId="ADAL" clId="{8F972A2E-6F9B-4D61-9DBD-2466744EC3BF}" dt="2021-09-30T07:52:21.356" v="4989" actId="478"/>
          <ac:picMkLst>
            <pc:docMk/>
            <pc:sldMk cId="2593148332" sldId="269"/>
            <ac:picMk id="9" creationId="{B30927EF-D534-4B9E-9CE7-1BE64B9B7B21}"/>
          </ac:picMkLst>
        </pc:picChg>
        <pc:picChg chg="add mod">
          <ac:chgData name="Ahmed, Turab (Cognizant)" userId="57034c97-ae12-4f24-9bec-916e0bec6440" providerId="ADAL" clId="{8F972A2E-6F9B-4D61-9DBD-2466744EC3BF}" dt="2021-09-30T07:52:46.820" v="4995" actId="14100"/>
          <ac:picMkLst>
            <pc:docMk/>
            <pc:sldMk cId="2593148332" sldId="269"/>
            <ac:picMk id="10" creationId="{29429CF5-838A-4226-BD94-0B5D70B5FF7E}"/>
          </ac:picMkLst>
        </pc:picChg>
        <pc:picChg chg="add del mod">
          <ac:chgData name="Ahmed, Turab (Cognizant)" userId="57034c97-ae12-4f24-9bec-916e0bec6440" providerId="ADAL" clId="{8F972A2E-6F9B-4D61-9DBD-2466744EC3BF}" dt="2021-09-30T07:52:24.120" v="4990" actId="478"/>
          <ac:picMkLst>
            <pc:docMk/>
            <pc:sldMk cId="2593148332" sldId="269"/>
            <ac:picMk id="11" creationId="{5C33233F-6D6C-4675-A09D-B6D03B59B4B2}"/>
          </ac:picMkLst>
        </pc:picChg>
        <pc:picChg chg="add mod">
          <ac:chgData name="Ahmed, Turab (Cognizant)" userId="57034c97-ae12-4f24-9bec-916e0bec6440" providerId="ADAL" clId="{8F972A2E-6F9B-4D61-9DBD-2466744EC3BF}" dt="2021-09-30T07:53:07.237" v="4999" actId="14100"/>
          <ac:picMkLst>
            <pc:docMk/>
            <pc:sldMk cId="2593148332" sldId="269"/>
            <ac:picMk id="13" creationId="{5C6FB4EE-5E77-4D42-8C2D-4888B3CDC4CF}"/>
          </ac:picMkLst>
        </pc:picChg>
        <pc:picChg chg="add mod">
          <ac:chgData name="Ahmed, Turab (Cognizant)" userId="57034c97-ae12-4f24-9bec-916e0bec6440" providerId="ADAL" clId="{8F972A2E-6F9B-4D61-9DBD-2466744EC3BF}" dt="2021-09-30T07:53:26.317" v="5003" actId="14100"/>
          <ac:picMkLst>
            <pc:docMk/>
            <pc:sldMk cId="2593148332" sldId="269"/>
            <ac:picMk id="15" creationId="{DC16B259-682A-47B3-BD3B-ADDB7D4DBE1F}"/>
          </ac:picMkLst>
        </pc:picChg>
        <pc:picChg chg="add mod">
          <ac:chgData name="Ahmed, Turab (Cognizant)" userId="57034c97-ae12-4f24-9bec-916e0bec6440" providerId="ADAL" clId="{8F972A2E-6F9B-4D61-9DBD-2466744EC3BF}" dt="2021-09-30T07:53:43.213" v="5006" actId="1076"/>
          <ac:picMkLst>
            <pc:docMk/>
            <pc:sldMk cId="2593148332" sldId="269"/>
            <ac:picMk id="17" creationId="{28654407-624E-4189-AE69-37AFD4D61E97}"/>
          </ac:picMkLst>
        </pc:picChg>
        <pc:picChg chg="add mod">
          <ac:chgData name="Ahmed, Turab (Cognizant)" userId="57034c97-ae12-4f24-9bec-916e0bec6440" providerId="ADAL" clId="{8F972A2E-6F9B-4D61-9DBD-2466744EC3BF}" dt="2021-09-30T07:54:30.621" v="5016" actId="14100"/>
          <ac:picMkLst>
            <pc:docMk/>
            <pc:sldMk cId="2593148332" sldId="269"/>
            <ac:picMk id="19" creationId="{A10A81FD-786D-4A44-8AFE-BB6A220975B9}"/>
          </ac:picMkLst>
        </pc:picChg>
      </pc:sldChg>
      <pc:sldChg chg="addSp delSp modSp new mod">
        <pc:chgData name="Ahmed, Turab (Cognizant)" userId="57034c97-ae12-4f24-9bec-916e0bec6440" providerId="ADAL" clId="{8F972A2E-6F9B-4D61-9DBD-2466744EC3BF}" dt="2021-09-30T08:00:43.909" v="5085" actId="1076"/>
        <pc:sldMkLst>
          <pc:docMk/>
          <pc:sldMk cId="2626742662" sldId="270"/>
        </pc:sldMkLst>
        <pc:spChg chg="mod">
          <ac:chgData name="Ahmed, Turab (Cognizant)" userId="57034c97-ae12-4f24-9bec-916e0bec6440" providerId="ADAL" clId="{8F972A2E-6F9B-4D61-9DBD-2466744EC3BF}" dt="2021-09-26T17:24:14.599" v="2548" actId="20577"/>
          <ac:spMkLst>
            <pc:docMk/>
            <pc:sldMk cId="2626742662" sldId="270"/>
            <ac:spMk id="2" creationId="{68EA7AF2-39C4-4876-B5AF-18E618A7A034}"/>
          </ac:spMkLst>
        </pc:spChg>
        <pc:spChg chg="mod">
          <ac:chgData name="Ahmed, Turab (Cognizant)" userId="57034c97-ae12-4f24-9bec-916e0bec6440" providerId="ADAL" clId="{8F972A2E-6F9B-4D61-9DBD-2466744EC3BF}" dt="2021-09-26T17:28:41.816" v="2577" actId="14100"/>
          <ac:spMkLst>
            <pc:docMk/>
            <pc:sldMk cId="2626742662" sldId="270"/>
            <ac:spMk id="3" creationId="{83287710-29F1-4ADC-8026-BC71ABE12147}"/>
          </ac:spMkLst>
        </pc:spChg>
        <pc:picChg chg="add mod">
          <ac:chgData name="Ahmed, Turab (Cognizant)" userId="57034c97-ae12-4f24-9bec-916e0bec6440" providerId="ADAL" clId="{8F972A2E-6F9B-4D61-9DBD-2466744EC3BF}" dt="2021-09-30T07:55:05.502" v="5025" actId="14100"/>
          <ac:picMkLst>
            <pc:docMk/>
            <pc:sldMk cId="2626742662" sldId="270"/>
            <ac:picMk id="5" creationId="{4676FF5E-3A44-4179-B85B-FD0EB78E7414}"/>
          </ac:picMkLst>
        </pc:picChg>
        <pc:picChg chg="add del mod">
          <ac:chgData name="Ahmed, Turab (Cognizant)" userId="57034c97-ae12-4f24-9bec-916e0bec6440" providerId="ADAL" clId="{8F972A2E-6F9B-4D61-9DBD-2466744EC3BF}" dt="2021-09-26T17:26:03.864" v="2552" actId="478"/>
          <ac:picMkLst>
            <pc:docMk/>
            <pc:sldMk cId="2626742662" sldId="270"/>
            <ac:picMk id="5" creationId="{D003DD12-34AF-4AF2-930D-4947CCB428A6}"/>
          </ac:picMkLst>
        </pc:picChg>
        <pc:picChg chg="add del mod">
          <ac:chgData name="Ahmed, Turab (Cognizant)" userId="57034c97-ae12-4f24-9bec-916e0bec6440" providerId="ADAL" clId="{8F972A2E-6F9B-4D61-9DBD-2466744EC3BF}" dt="2021-09-30T07:54:38.622" v="5018" actId="478"/>
          <ac:picMkLst>
            <pc:docMk/>
            <pc:sldMk cId="2626742662" sldId="270"/>
            <ac:picMk id="7" creationId="{DB5A53A7-BAD3-4C85-8F07-CCEF7BA2D66F}"/>
          </ac:picMkLst>
        </pc:picChg>
        <pc:picChg chg="add mod">
          <ac:chgData name="Ahmed, Turab (Cognizant)" userId="57034c97-ae12-4f24-9bec-916e0bec6440" providerId="ADAL" clId="{8F972A2E-6F9B-4D61-9DBD-2466744EC3BF}" dt="2021-09-30T07:56:40.829" v="5030" actId="14100"/>
          <ac:picMkLst>
            <pc:docMk/>
            <pc:sldMk cId="2626742662" sldId="270"/>
            <ac:picMk id="8" creationId="{9ECE6815-6FB8-44BA-A865-DBB8E06308BF}"/>
          </ac:picMkLst>
        </pc:picChg>
        <pc:picChg chg="add del mod">
          <ac:chgData name="Ahmed, Turab (Cognizant)" userId="57034c97-ae12-4f24-9bec-916e0bec6440" providerId="ADAL" clId="{8F972A2E-6F9B-4D61-9DBD-2466744EC3BF}" dt="2021-09-30T07:54:39.107" v="5019" actId="478"/>
          <ac:picMkLst>
            <pc:docMk/>
            <pc:sldMk cId="2626742662" sldId="270"/>
            <ac:picMk id="9" creationId="{6BEA25D4-550F-4660-A346-FBF5D65ECC81}"/>
          </ac:picMkLst>
        </pc:picChg>
        <pc:picChg chg="add mod modCrop">
          <ac:chgData name="Ahmed, Turab (Cognizant)" userId="57034c97-ae12-4f24-9bec-916e0bec6440" providerId="ADAL" clId="{8F972A2E-6F9B-4D61-9DBD-2466744EC3BF}" dt="2021-09-28T06:59:55.283" v="4746" actId="732"/>
          <ac:picMkLst>
            <pc:docMk/>
            <pc:sldMk cId="2626742662" sldId="270"/>
            <ac:picMk id="10" creationId="{9B74806B-A075-4FA5-B5B8-8C4807D37524}"/>
          </ac:picMkLst>
        </pc:picChg>
        <pc:picChg chg="add del">
          <ac:chgData name="Ahmed, Turab (Cognizant)" userId="57034c97-ae12-4f24-9bec-916e0bec6440" providerId="ADAL" clId="{8F972A2E-6F9B-4D61-9DBD-2466744EC3BF}" dt="2021-09-26T17:27:32.972" v="2564" actId="22"/>
          <ac:picMkLst>
            <pc:docMk/>
            <pc:sldMk cId="2626742662" sldId="270"/>
            <ac:picMk id="11" creationId="{2071CE68-7F92-4B5D-92D0-34A2D2E82BEA}"/>
          </ac:picMkLst>
        </pc:picChg>
        <pc:picChg chg="add mod">
          <ac:chgData name="Ahmed, Turab (Cognizant)" userId="57034c97-ae12-4f24-9bec-916e0bec6440" providerId="ADAL" clId="{8F972A2E-6F9B-4D61-9DBD-2466744EC3BF}" dt="2021-09-30T08:00:41.045" v="5084" actId="1076"/>
          <ac:picMkLst>
            <pc:docMk/>
            <pc:sldMk cId="2626742662" sldId="270"/>
            <ac:picMk id="12" creationId="{3FC27E2B-5257-469B-AD74-A210E8020633}"/>
          </ac:picMkLst>
        </pc:picChg>
        <pc:picChg chg="add del mod modCrop">
          <ac:chgData name="Ahmed, Turab (Cognizant)" userId="57034c97-ae12-4f24-9bec-916e0bec6440" providerId="ADAL" clId="{8F972A2E-6F9B-4D61-9DBD-2466744EC3BF}" dt="2021-09-30T07:54:35.840" v="5017" actId="478"/>
          <ac:picMkLst>
            <pc:docMk/>
            <pc:sldMk cId="2626742662" sldId="270"/>
            <ac:picMk id="13" creationId="{256E32AC-F717-428A-98F3-BA63A16EB7FE}"/>
          </ac:picMkLst>
        </pc:picChg>
        <pc:picChg chg="add del mod">
          <ac:chgData name="Ahmed, Turab (Cognizant)" userId="57034c97-ae12-4f24-9bec-916e0bec6440" providerId="ADAL" clId="{8F972A2E-6F9B-4D61-9DBD-2466744EC3BF}" dt="2021-09-30T07:54:40.067" v="5021" actId="478"/>
          <ac:picMkLst>
            <pc:docMk/>
            <pc:sldMk cId="2626742662" sldId="270"/>
            <ac:picMk id="15" creationId="{D6BED702-4636-475F-B7A7-219D4C053252}"/>
          </ac:picMkLst>
        </pc:picChg>
        <pc:picChg chg="add mod">
          <ac:chgData name="Ahmed, Turab (Cognizant)" userId="57034c97-ae12-4f24-9bec-916e0bec6440" providerId="ADAL" clId="{8F972A2E-6F9B-4D61-9DBD-2466744EC3BF}" dt="2021-09-30T08:00:43.909" v="5085" actId="1076"/>
          <ac:picMkLst>
            <pc:docMk/>
            <pc:sldMk cId="2626742662" sldId="270"/>
            <ac:picMk id="16" creationId="{E0243263-0EF0-4D41-B2E6-894545DB718D}"/>
          </ac:picMkLst>
        </pc:picChg>
        <pc:picChg chg="add del mod">
          <ac:chgData name="Ahmed, Turab (Cognizant)" userId="57034c97-ae12-4f24-9bec-916e0bec6440" providerId="ADAL" clId="{8F972A2E-6F9B-4D61-9DBD-2466744EC3BF}" dt="2021-09-30T07:54:39.618" v="5020" actId="478"/>
          <ac:picMkLst>
            <pc:docMk/>
            <pc:sldMk cId="2626742662" sldId="270"/>
            <ac:picMk id="17" creationId="{41AE05D1-8B9B-4276-BFA5-95E3BD4B4A01}"/>
          </ac:picMkLst>
        </pc:picChg>
        <pc:picChg chg="add mod">
          <ac:chgData name="Ahmed, Turab (Cognizant)" userId="57034c97-ae12-4f24-9bec-916e0bec6440" providerId="ADAL" clId="{8F972A2E-6F9B-4D61-9DBD-2466744EC3BF}" dt="2021-09-30T07:58:21.029" v="5053" actId="1076"/>
          <ac:picMkLst>
            <pc:docMk/>
            <pc:sldMk cId="2626742662" sldId="270"/>
            <ac:picMk id="19" creationId="{0FC2852C-68C8-4950-A45B-7E72A5F9A74A}"/>
          </ac:picMkLst>
        </pc:picChg>
      </pc:sldChg>
      <pc:sldChg chg="addSp delSp modSp new mod">
        <pc:chgData name="Ahmed, Turab (Cognizant)" userId="57034c97-ae12-4f24-9bec-916e0bec6440" providerId="ADAL" clId="{8F972A2E-6F9B-4D61-9DBD-2466744EC3BF}" dt="2021-09-30T09:03:34.762" v="5318" actId="732"/>
        <pc:sldMkLst>
          <pc:docMk/>
          <pc:sldMk cId="39303622" sldId="271"/>
        </pc:sldMkLst>
        <pc:spChg chg="mod">
          <ac:chgData name="Ahmed, Turab (Cognizant)" userId="57034c97-ae12-4f24-9bec-916e0bec6440" providerId="ADAL" clId="{8F972A2E-6F9B-4D61-9DBD-2466744EC3BF}" dt="2021-09-26T18:02:25.663" v="2641" actId="20577"/>
          <ac:spMkLst>
            <pc:docMk/>
            <pc:sldMk cId="39303622" sldId="271"/>
            <ac:spMk id="2" creationId="{A56B2CEC-AA4F-4F1F-9651-0420BCB4C1D2}"/>
          </ac:spMkLst>
        </pc:spChg>
        <pc:spChg chg="mod">
          <ac:chgData name="Ahmed, Turab (Cognizant)" userId="57034c97-ae12-4f24-9bec-916e0bec6440" providerId="ADAL" clId="{8F972A2E-6F9B-4D61-9DBD-2466744EC3BF}" dt="2021-09-26T18:07:15.730" v="2645" actId="14100"/>
          <ac:spMkLst>
            <pc:docMk/>
            <pc:sldMk cId="39303622" sldId="271"/>
            <ac:spMk id="3" creationId="{9EE14B3D-F929-463E-B7F7-FC9F21285BAE}"/>
          </ac:spMkLst>
        </pc:spChg>
        <pc:picChg chg="add del mod">
          <ac:chgData name="Ahmed, Turab (Cognizant)" userId="57034c97-ae12-4f24-9bec-916e0bec6440" providerId="ADAL" clId="{8F972A2E-6F9B-4D61-9DBD-2466744EC3BF}" dt="2021-09-30T07:58:37.857" v="5056" actId="478"/>
          <ac:picMkLst>
            <pc:docMk/>
            <pc:sldMk cId="39303622" sldId="271"/>
            <ac:picMk id="5" creationId="{25A8BEE0-BBF4-401C-88AF-03A728A2AD56}"/>
          </ac:picMkLst>
        </pc:picChg>
        <pc:picChg chg="add mod modCrop">
          <ac:chgData name="Ahmed, Turab (Cognizant)" userId="57034c97-ae12-4f24-9bec-916e0bec6440" providerId="ADAL" clId="{8F972A2E-6F9B-4D61-9DBD-2466744EC3BF}" dt="2021-09-30T07:59:16.941" v="5066" actId="14100"/>
          <ac:picMkLst>
            <pc:docMk/>
            <pc:sldMk cId="39303622" sldId="271"/>
            <ac:picMk id="6" creationId="{3B7D9EFA-84AE-45EF-B74C-719981F9F49C}"/>
          </ac:picMkLst>
        </pc:picChg>
        <pc:picChg chg="add del mod">
          <ac:chgData name="Ahmed, Turab (Cognizant)" userId="57034c97-ae12-4f24-9bec-916e0bec6440" providerId="ADAL" clId="{8F972A2E-6F9B-4D61-9DBD-2466744EC3BF}" dt="2021-09-30T07:58:36.306" v="5055" actId="478"/>
          <ac:picMkLst>
            <pc:docMk/>
            <pc:sldMk cId="39303622" sldId="271"/>
            <ac:picMk id="7" creationId="{C5D221B0-DF73-4BAC-AF06-B7F64489DC45}"/>
          </ac:picMkLst>
        </pc:picChg>
        <pc:picChg chg="add del mod">
          <ac:chgData name="Ahmed, Turab (Cognizant)" userId="57034c97-ae12-4f24-9bec-916e0bec6440" providerId="ADAL" clId="{8F972A2E-6F9B-4D61-9DBD-2466744EC3BF}" dt="2021-09-30T07:58:39.473" v="5057" actId="478"/>
          <ac:picMkLst>
            <pc:docMk/>
            <pc:sldMk cId="39303622" sldId="271"/>
            <ac:picMk id="9" creationId="{FC75AFA5-E2E4-482F-BA80-B839AB9A9782}"/>
          </ac:picMkLst>
        </pc:picChg>
        <pc:picChg chg="add mod">
          <ac:chgData name="Ahmed, Turab (Cognizant)" userId="57034c97-ae12-4f24-9bec-916e0bec6440" providerId="ADAL" clId="{8F972A2E-6F9B-4D61-9DBD-2466744EC3BF}" dt="2021-09-30T07:59:35.525" v="5071" actId="14100"/>
          <ac:picMkLst>
            <pc:docMk/>
            <pc:sldMk cId="39303622" sldId="271"/>
            <ac:picMk id="10" creationId="{5BCC310C-4087-42B2-A57F-B0942D3C47A2}"/>
          </ac:picMkLst>
        </pc:picChg>
        <pc:picChg chg="add del mod">
          <ac:chgData name="Ahmed, Turab (Cognizant)" userId="57034c97-ae12-4f24-9bec-916e0bec6440" providerId="ADAL" clId="{8F972A2E-6F9B-4D61-9DBD-2466744EC3BF}" dt="2021-09-30T07:58:34.725" v="5054" actId="478"/>
          <ac:picMkLst>
            <pc:docMk/>
            <pc:sldMk cId="39303622" sldId="271"/>
            <ac:picMk id="11" creationId="{BCE0219F-3624-4553-A552-886515606685}"/>
          </ac:picMkLst>
        </pc:picChg>
        <pc:picChg chg="add mod modCrop">
          <ac:chgData name="Ahmed, Turab (Cognizant)" userId="57034c97-ae12-4f24-9bec-916e0bec6440" providerId="ADAL" clId="{8F972A2E-6F9B-4D61-9DBD-2466744EC3BF}" dt="2021-09-30T09:03:34.762" v="5318" actId="732"/>
          <ac:picMkLst>
            <pc:docMk/>
            <pc:sldMk cId="39303622" sldId="271"/>
            <ac:picMk id="13" creationId="{113692FF-27B1-4545-9FAC-B9F979567A3C}"/>
          </ac:picMkLst>
        </pc:picChg>
        <pc:picChg chg="add mod">
          <ac:chgData name="Ahmed, Turab (Cognizant)" userId="57034c97-ae12-4f24-9bec-916e0bec6440" providerId="ADAL" clId="{8F972A2E-6F9B-4D61-9DBD-2466744EC3BF}" dt="2021-09-30T08:00:14.758" v="5079" actId="14100"/>
          <ac:picMkLst>
            <pc:docMk/>
            <pc:sldMk cId="39303622" sldId="271"/>
            <ac:picMk id="15" creationId="{EB6CCECD-F4CF-486A-92AA-7CA6E6CBBBF0}"/>
          </ac:picMkLst>
        </pc:picChg>
        <pc:picChg chg="add mod">
          <ac:chgData name="Ahmed, Turab (Cognizant)" userId="57034c97-ae12-4f24-9bec-916e0bec6440" providerId="ADAL" clId="{8F972A2E-6F9B-4D61-9DBD-2466744EC3BF}" dt="2021-09-30T08:00:32.486" v="5083" actId="1076"/>
          <ac:picMkLst>
            <pc:docMk/>
            <pc:sldMk cId="39303622" sldId="271"/>
            <ac:picMk id="17" creationId="{CEF8225E-9ABB-4891-92DA-F6F3D2CF54D2}"/>
          </ac:picMkLst>
        </pc:picChg>
      </pc:sldChg>
      <pc:sldChg chg="addSp delSp modSp new mod">
        <pc:chgData name="Ahmed, Turab (Cognizant)" userId="57034c97-ae12-4f24-9bec-916e0bec6440" providerId="ADAL" clId="{8F972A2E-6F9B-4D61-9DBD-2466744EC3BF}" dt="2021-09-30T08:02:34.061" v="5102" actId="14100"/>
        <pc:sldMkLst>
          <pc:docMk/>
          <pc:sldMk cId="3663166894" sldId="272"/>
        </pc:sldMkLst>
        <pc:spChg chg="mod">
          <ac:chgData name="Ahmed, Turab (Cognizant)" userId="57034c97-ae12-4f24-9bec-916e0bec6440" providerId="ADAL" clId="{8F972A2E-6F9B-4D61-9DBD-2466744EC3BF}" dt="2021-09-26T18:15:33.662" v="2693" actId="20577"/>
          <ac:spMkLst>
            <pc:docMk/>
            <pc:sldMk cId="3663166894" sldId="272"/>
            <ac:spMk id="2" creationId="{A2F2731A-C400-49D0-9252-766977518202}"/>
          </ac:spMkLst>
        </pc:spChg>
        <pc:picChg chg="add del mod">
          <ac:chgData name="Ahmed, Turab (Cognizant)" userId="57034c97-ae12-4f24-9bec-916e0bec6440" providerId="ADAL" clId="{8F972A2E-6F9B-4D61-9DBD-2466744EC3BF}" dt="2021-09-30T08:01:00.239" v="5086" actId="478"/>
          <ac:picMkLst>
            <pc:docMk/>
            <pc:sldMk cId="3663166894" sldId="272"/>
            <ac:picMk id="5" creationId="{4E910FFA-C5CE-4BE5-9B22-C4E5DFA2A609}"/>
          </ac:picMkLst>
        </pc:picChg>
        <pc:picChg chg="add mod">
          <ac:chgData name="Ahmed, Turab (Cognizant)" userId="57034c97-ae12-4f24-9bec-916e0bec6440" providerId="ADAL" clId="{8F972A2E-6F9B-4D61-9DBD-2466744EC3BF}" dt="2021-09-30T08:02:31.206" v="5101" actId="14100"/>
          <ac:picMkLst>
            <pc:docMk/>
            <pc:sldMk cId="3663166894" sldId="272"/>
            <ac:picMk id="6" creationId="{AF60C768-F5B8-43EE-A42E-0EB418FBB4B4}"/>
          </ac:picMkLst>
        </pc:picChg>
        <pc:picChg chg="add del mod">
          <ac:chgData name="Ahmed, Turab (Cognizant)" userId="57034c97-ae12-4f24-9bec-916e0bec6440" providerId="ADAL" clId="{8F972A2E-6F9B-4D61-9DBD-2466744EC3BF}" dt="2021-09-30T08:01:08.974" v="5090" actId="478"/>
          <ac:picMkLst>
            <pc:docMk/>
            <pc:sldMk cId="3663166894" sldId="272"/>
            <ac:picMk id="7" creationId="{E143CFE9-02D8-4837-92D6-A0CC917D5CD1}"/>
          </ac:picMkLst>
        </pc:picChg>
        <pc:picChg chg="add mod">
          <ac:chgData name="Ahmed, Turab (Cognizant)" userId="57034c97-ae12-4f24-9bec-916e0bec6440" providerId="ADAL" clId="{8F972A2E-6F9B-4D61-9DBD-2466744EC3BF}" dt="2021-09-28T07:00:38.418" v="4751" actId="14100"/>
          <ac:picMkLst>
            <pc:docMk/>
            <pc:sldMk cId="3663166894" sldId="272"/>
            <ac:picMk id="8" creationId="{46C29FEA-3A17-45BC-BFE8-AC39762EC1E6}"/>
          </ac:picMkLst>
        </pc:picChg>
        <pc:picChg chg="add del mod">
          <ac:chgData name="Ahmed, Turab (Cognizant)" userId="57034c97-ae12-4f24-9bec-916e0bec6440" providerId="ADAL" clId="{8F972A2E-6F9B-4D61-9DBD-2466744EC3BF}" dt="2021-09-30T08:02:15.277" v="5094" actId="478"/>
          <ac:picMkLst>
            <pc:docMk/>
            <pc:sldMk cId="3663166894" sldId="272"/>
            <ac:picMk id="9" creationId="{AB808C56-F645-4B19-8A3E-6B89B4F20A8C}"/>
          </ac:picMkLst>
        </pc:picChg>
        <pc:picChg chg="add mod">
          <ac:chgData name="Ahmed, Turab (Cognizant)" userId="57034c97-ae12-4f24-9bec-916e0bec6440" providerId="ADAL" clId="{8F972A2E-6F9B-4D61-9DBD-2466744EC3BF}" dt="2021-09-30T08:02:34.061" v="5102" actId="14100"/>
          <ac:picMkLst>
            <pc:docMk/>
            <pc:sldMk cId="3663166894" sldId="272"/>
            <ac:picMk id="11" creationId="{AC6D5CA2-DE40-4E31-8D94-8A6CF07FF169}"/>
          </ac:picMkLst>
        </pc:picChg>
        <pc:picChg chg="add mod">
          <ac:chgData name="Ahmed, Turab (Cognizant)" userId="57034c97-ae12-4f24-9bec-916e0bec6440" providerId="ADAL" clId="{8F972A2E-6F9B-4D61-9DBD-2466744EC3BF}" dt="2021-09-30T08:02:28.038" v="5100" actId="14100"/>
          <ac:picMkLst>
            <pc:docMk/>
            <pc:sldMk cId="3663166894" sldId="272"/>
            <ac:picMk id="13" creationId="{7B447BB4-0B11-4A6F-B983-C2F58AECC77E}"/>
          </ac:picMkLst>
        </pc:picChg>
      </pc:sldChg>
      <pc:sldChg chg="addSp delSp modSp new mod">
        <pc:chgData name="Ahmed, Turab (Cognizant)" userId="57034c97-ae12-4f24-9bec-916e0bec6440" providerId="ADAL" clId="{8F972A2E-6F9B-4D61-9DBD-2466744EC3BF}" dt="2021-09-30T08:04:47.414" v="5130" actId="14100"/>
        <pc:sldMkLst>
          <pc:docMk/>
          <pc:sldMk cId="2104437193" sldId="273"/>
        </pc:sldMkLst>
        <pc:spChg chg="mod">
          <ac:chgData name="Ahmed, Turab (Cognizant)" userId="57034c97-ae12-4f24-9bec-916e0bec6440" providerId="ADAL" clId="{8F972A2E-6F9B-4D61-9DBD-2466744EC3BF}" dt="2021-09-26T18:22:18.698" v="2743" actId="20577"/>
          <ac:spMkLst>
            <pc:docMk/>
            <pc:sldMk cId="2104437193" sldId="273"/>
            <ac:spMk id="2" creationId="{4C452A1D-300F-43F5-A84B-DF24A64B066B}"/>
          </ac:spMkLst>
        </pc:spChg>
        <pc:spChg chg="mod">
          <ac:chgData name="Ahmed, Turab (Cognizant)" userId="57034c97-ae12-4f24-9bec-916e0bec6440" providerId="ADAL" clId="{8F972A2E-6F9B-4D61-9DBD-2466744EC3BF}" dt="2021-09-26T18:29:19.899" v="2762" actId="14100"/>
          <ac:spMkLst>
            <pc:docMk/>
            <pc:sldMk cId="2104437193" sldId="273"/>
            <ac:spMk id="3" creationId="{CCCFD721-BAA5-4449-906D-DCB2CBAA24B8}"/>
          </ac:spMkLst>
        </pc:spChg>
        <pc:picChg chg="add del mod">
          <ac:chgData name="Ahmed, Turab (Cognizant)" userId="57034c97-ae12-4f24-9bec-916e0bec6440" providerId="ADAL" clId="{8F972A2E-6F9B-4D61-9DBD-2466744EC3BF}" dt="2021-09-30T08:02:50.218" v="5103" actId="478"/>
          <ac:picMkLst>
            <pc:docMk/>
            <pc:sldMk cId="2104437193" sldId="273"/>
            <ac:picMk id="5" creationId="{4D5E9E5E-62EF-4AA9-A97C-DC1519193236}"/>
          </ac:picMkLst>
        </pc:picChg>
        <pc:picChg chg="add mod">
          <ac:chgData name="Ahmed, Turab (Cognizant)" userId="57034c97-ae12-4f24-9bec-916e0bec6440" providerId="ADAL" clId="{8F972A2E-6F9B-4D61-9DBD-2466744EC3BF}" dt="2021-09-30T08:02:57.942" v="5107" actId="14100"/>
          <ac:picMkLst>
            <pc:docMk/>
            <pc:sldMk cId="2104437193" sldId="273"/>
            <ac:picMk id="6" creationId="{FE1F43F7-E09D-4CD0-AD33-5C52FD5D5CDF}"/>
          </ac:picMkLst>
        </pc:picChg>
        <pc:picChg chg="add del mod modCrop">
          <ac:chgData name="Ahmed, Turab (Cognizant)" userId="57034c97-ae12-4f24-9bec-916e0bec6440" providerId="ADAL" clId="{8F972A2E-6F9B-4D61-9DBD-2466744EC3BF}" dt="2021-09-30T08:03:53.720" v="5116" actId="478"/>
          <ac:picMkLst>
            <pc:docMk/>
            <pc:sldMk cId="2104437193" sldId="273"/>
            <ac:picMk id="7" creationId="{0027F753-26FE-4513-A8F0-95D6E9AD7396}"/>
          </ac:picMkLst>
        </pc:picChg>
        <pc:picChg chg="add mod modCrop">
          <ac:chgData name="Ahmed, Turab (Cognizant)" userId="57034c97-ae12-4f24-9bec-916e0bec6440" providerId="ADAL" clId="{8F972A2E-6F9B-4D61-9DBD-2466744EC3BF}" dt="2021-09-28T07:01:20.739" v="4758" actId="1076"/>
          <ac:picMkLst>
            <pc:docMk/>
            <pc:sldMk cId="2104437193" sldId="273"/>
            <ac:picMk id="8" creationId="{E1AD5725-70FD-48AC-81E5-E13486FF3D34}"/>
          </ac:picMkLst>
        </pc:picChg>
        <pc:picChg chg="add del mod">
          <ac:chgData name="Ahmed, Turab (Cognizant)" userId="57034c97-ae12-4f24-9bec-916e0bec6440" providerId="ADAL" clId="{8F972A2E-6F9B-4D61-9DBD-2466744EC3BF}" dt="2021-09-30T08:03:09.882" v="5109" actId="478"/>
          <ac:picMkLst>
            <pc:docMk/>
            <pc:sldMk cId="2104437193" sldId="273"/>
            <ac:picMk id="9" creationId="{7B1E7B61-BC2D-47B3-A067-1D3AE3E92901}"/>
          </ac:picMkLst>
        </pc:picChg>
        <pc:picChg chg="add del mod modCrop">
          <ac:chgData name="Ahmed, Turab (Cognizant)" userId="57034c97-ae12-4f24-9bec-916e0bec6440" providerId="ADAL" clId="{8F972A2E-6F9B-4D61-9DBD-2466744EC3BF}" dt="2021-09-30T08:03:55.001" v="5117" actId="478"/>
          <ac:picMkLst>
            <pc:docMk/>
            <pc:sldMk cId="2104437193" sldId="273"/>
            <ac:picMk id="11" creationId="{14C4A9E3-1DE9-4857-8955-BBBCB46FFEEC}"/>
          </ac:picMkLst>
        </pc:picChg>
        <pc:picChg chg="add del mod">
          <ac:chgData name="Ahmed, Turab (Cognizant)" userId="57034c97-ae12-4f24-9bec-916e0bec6440" providerId="ADAL" clId="{8F972A2E-6F9B-4D61-9DBD-2466744EC3BF}" dt="2021-09-30T08:03:45.526" v="5112" actId="478"/>
          <ac:picMkLst>
            <pc:docMk/>
            <pc:sldMk cId="2104437193" sldId="273"/>
            <ac:picMk id="12" creationId="{4C1E1F71-106E-4455-93D3-7E48BE6BCDBC}"/>
          </ac:picMkLst>
        </pc:picChg>
        <pc:picChg chg="add mod">
          <ac:chgData name="Ahmed, Turab (Cognizant)" userId="57034c97-ae12-4f24-9bec-916e0bec6440" providerId="ADAL" clId="{8F972A2E-6F9B-4D61-9DBD-2466744EC3BF}" dt="2021-09-30T08:03:51.470" v="5115" actId="14100"/>
          <ac:picMkLst>
            <pc:docMk/>
            <pc:sldMk cId="2104437193" sldId="273"/>
            <ac:picMk id="14" creationId="{E431C678-19CA-440D-83FD-22170897CB7A}"/>
          </ac:picMkLst>
        </pc:picChg>
        <pc:picChg chg="add mod">
          <ac:chgData name="Ahmed, Turab (Cognizant)" userId="57034c97-ae12-4f24-9bec-916e0bec6440" providerId="ADAL" clId="{8F972A2E-6F9B-4D61-9DBD-2466744EC3BF}" dt="2021-09-30T08:04:37.262" v="5127" actId="14100"/>
          <ac:picMkLst>
            <pc:docMk/>
            <pc:sldMk cId="2104437193" sldId="273"/>
            <ac:picMk id="16" creationId="{E541B048-124C-4EA0-BB6B-F8713075A222}"/>
          </ac:picMkLst>
        </pc:picChg>
        <pc:picChg chg="add mod">
          <ac:chgData name="Ahmed, Turab (Cognizant)" userId="57034c97-ae12-4f24-9bec-916e0bec6440" providerId="ADAL" clId="{8F972A2E-6F9B-4D61-9DBD-2466744EC3BF}" dt="2021-09-30T08:04:47.414" v="5130" actId="14100"/>
          <ac:picMkLst>
            <pc:docMk/>
            <pc:sldMk cId="2104437193" sldId="273"/>
            <ac:picMk id="18" creationId="{971CC009-4C67-45FB-B0B6-033F5FB7DAE5}"/>
          </ac:picMkLst>
        </pc:picChg>
      </pc:sldChg>
      <pc:sldChg chg="addSp delSp modSp new mod">
        <pc:chgData name="Ahmed, Turab (Cognizant)" userId="57034c97-ae12-4f24-9bec-916e0bec6440" providerId="ADAL" clId="{8F972A2E-6F9B-4D61-9DBD-2466744EC3BF}" dt="2021-09-30T08:08:08.734" v="5169" actId="14100"/>
        <pc:sldMkLst>
          <pc:docMk/>
          <pc:sldMk cId="156815640" sldId="274"/>
        </pc:sldMkLst>
        <pc:spChg chg="mod">
          <ac:chgData name="Ahmed, Turab (Cognizant)" userId="57034c97-ae12-4f24-9bec-916e0bec6440" providerId="ADAL" clId="{8F972A2E-6F9B-4D61-9DBD-2466744EC3BF}" dt="2021-09-26T18:31:11.587" v="2814" actId="20577"/>
          <ac:spMkLst>
            <pc:docMk/>
            <pc:sldMk cId="156815640" sldId="274"/>
            <ac:spMk id="2" creationId="{DD125522-573E-49D9-80DA-2AA1A59FC2EC}"/>
          </ac:spMkLst>
        </pc:spChg>
        <pc:spChg chg="mod">
          <ac:chgData name="Ahmed, Turab (Cognizant)" userId="57034c97-ae12-4f24-9bec-916e0bec6440" providerId="ADAL" clId="{8F972A2E-6F9B-4D61-9DBD-2466744EC3BF}" dt="2021-09-26T18:31:19.211" v="2816" actId="14100"/>
          <ac:spMkLst>
            <pc:docMk/>
            <pc:sldMk cId="156815640" sldId="274"/>
            <ac:spMk id="3" creationId="{EB9454C0-0693-488D-B34F-FEDD73D2F3D5}"/>
          </ac:spMkLst>
        </pc:spChg>
        <pc:picChg chg="add del mod modCrop">
          <ac:chgData name="Ahmed, Turab (Cognizant)" userId="57034c97-ae12-4f24-9bec-916e0bec6440" providerId="ADAL" clId="{8F972A2E-6F9B-4D61-9DBD-2466744EC3BF}" dt="2021-09-30T08:05:35.686" v="5134" actId="478"/>
          <ac:picMkLst>
            <pc:docMk/>
            <pc:sldMk cId="156815640" sldId="274"/>
            <ac:picMk id="5" creationId="{BBC405E5-6404-4AD0-B266-3C0145A2BAF2}"/>
          </ac:picMkLst>
        </pc:picChg>
        <pc:picChg chg="add mod modCrop">
          <ac:chgData name="Ahmed, Turab (Cognizant)" userId="57034c97-ae12-4f24-9bec-916e0bec6440" providerId="ADAL" clId="{8F972A2E-6F9B-4D61-9DBD-2466744EC3BF}" dt="2021-09-30T08:05:47.710" v="5139" actId="732"/>
          <ac:picMkLst>
            <pc:docMk/>
            <pc:sldMk cId="156815640" sldId="274"/>
            <ac:picMk id="6" creationId="{09A1DF7C-FD11-4464-A639-E457D4F999D0}"/>
          </ac:picMkLst>
        </pc:picChg>
        <pc:picChg chg="add del mod">
          <ac:chgData name="Ahmed, Turab (Cognizant)" userId="57034c97-ae12-4f24-9bec-916e0bec6440" providerId="ADAL" clId="{8F972A2E-6F9B-4D61-9DBD-2466744EC3BF}" dt="2021-09-30T08:05:30.519" v="5131" actId="478"/>
          <ac:picMkLst>
            <pc:docMk/>
            <pc:sldMk cId="156815640" sldId="274"/>
            <ac:picMk id="7" creationId="{08632D02-B19C-43DC-A9CF-54294B78250C}"/>
          </ac:picMkLst>
        </pc:picChg>
        <pc:picChg chg="add del mod">
          <ac:chgData name="Ahmed, Turab (Cognizant)" userId="57034c97-ae12-4f24-9bec-916e0bec6440" providerId="ADAL" clId="{8F972A2E-6F9B-4D61-9DBD-2466744EC3BF}" dt="2021-09-30T08:06:15.507" v="5144" actId="478"/>
          <ac:picMkLst>
            <pc:docMk/>
            <pc:sldMk cId="156815640" sldId="274"/>
            <ac:picMk id="9" creationId="{F27BD676-0ED3-4741-8299-C3393F8BE86E}"/>
          </ac:picMkLst>
        </pc:picChg>
        <pc:picChg chg="add mod">
          <ac:chgData name="Ahmed, Turab (Cognizant)" userId="57034c97-ae12-4f24-9bec-916e0bec6440" providerId="ADAL" clId="{8F972A2E-6F9B-4D61-9DBD-2466744EC3BF}" dt="2021-09-30T08:06:06.374" v="5143" actId="14100"/>
          <ac:picMkLst>
            <pc:docMk/>
            <pc:sldMk cId="156815640" sldId="274"/>
            <ac:picMk id="10" creationId="{3EA5F336-DE9E-4295-B628-4B099EAE6B00}"/>
          </ac:picMkLst>
        </pc:picChg>
        <pc:picChg chg="add del mod">
          <ac:chgData name="Ahmed, Turab (Cognizant)" userId="57034c97-ae12-4f24-9bec-916e0bec6440" providerId="ADAL" clId="{8F972A2E-6F9B-4D61-9DBD-2466744EC3BF}" dt="2021-09-30T08:06:23.703" v="5149" actId="478"/>
          <ac:picMkLst>
            <pc:docMk/>
            <pc:sldMk cId="156815640" sldId="274"/>
            <ac:picMk id="11" creationId="{9721BA5C-2DE3-4C8A-99E5-C40F8D7CAFDF}"/>
          </ac:picMkLst>
        </pc:picChg>
        <pc:picChg chg="add del mod">
          <ac:chgData name="Ahmed, Turab (Cognizant)" userId="57034c97-ae12-4f24-9bec-916e0bec6440" providerId="ADAL" clId="{8F972A2E-6F9B-4D61-9DBD-2466744EC3BF}" dt="2021-09-30T08:07:10.338" v="5155" actId="478"/>
          <ac:picMkLst>
            <pc:docMk/>
            <pc:sldMk cId="156815640" sldId="274"/>
            <ac:picMk id="13" creationId="{F1655135-9B4E-4F38-98D3-06FD4D8C6EA4}"/>
          </ac:picMkLst>
        </pc:picChg>
        <pc:picChg chg="add mod">
          <ac:chgData name="Ahmed, Turab (Cognizant)" userId="57034c97-ae12-4f24-9bec-916e0bec6440" providerId="ADAL" clId="{8F972A2E-6F9B-4D61-9DBD-2466744EC3BF}" dt="2021-09-30T08:06:22.646" v="5148" actId="14100"/>
          <ac:picMkLst>
            <pc:docMk/>
            <pc:sldMk cId="156815640" sldId="274"/>
            <ac:picMk id="14" creationId="{85D2175D-535B-4E04-BB96-AF2AFF63444C}"/>
          </ac:picMkLst>
        </pc:picChg>
        <pc:picChg chg="add mod">
          <ac:chgData name="Ahmed, Turab (Cognizant)" userId="57034c97-ae12-4f24-9bec-916e0bec6440" providerId="ADAL" clId="{8F972A2E-6F9B-4D61-9DBD-2466744EC3BF}" dt="2021-09-30T08:07:09.477" v="5154" actId="14100"/>
          <ac:picMkLst>
            <pc:docMk/>
            <pc:sldMk cId="156815640" sldId="274"/>
            <ac:picMk id="16" creationId="{DD2BF1D7-BEBF-49D0-BCCE-D9AAEEE17FA9}"/>
          </ac:picMkLst>
        </pc:picChg>
        <pc:picChg chg="add mod">
          <ac:chgData name="Ahmed, Turab (Cognizant)" userId="57034c97-ae12-4f24-9bec-916e0bec6440" providerId="ADAL" clId="{8F972A2E-6F9B-4D61-9DBD-2466744EC3BF}" dt="2021-09-30T08:08:08.734" v="5169" actId="14100"/>
          <ac:picMkLst>
            <pc:docMk/>
            <pc:sldMk cId="156815640" sldId="274"/>
            <ac:picMk id="18" creationId="{C6E5B8E7-1B01-4812-AFDD-57301CF3DC74}"/>
          </ac:picMkLst>
        </pc:picChg>
        <pc:picChg chg="add mod">
          <ac:chgData name="Ahmed, Turab (Cognizant)" userId="57034c97-ae12-4f24-9bec-916e0bec6440" providerId="ADAL" clId="{8F972A2E-6F9B-4D61-9DBD-2466744EC3BF}" dt="2021-09-30T08:07:52.791" v="5167" actId="14100"/>
          <ac:picMkLst>
            <pc:docMk/>
            <pc:sldMk cId="156815640" sldId="274"/>
            <ac:picMk id="20" creationId="{C2E9C18F-1B2E-4676-9546-3F71D3C60807}"/>
          </ac:picMkLst>
        </pc:picChg>
      </pc:sldChg>
      <pc:sldChg chg="modSp new mod">
        <pc:chgData name="Ahmed, Turab (Cognizant)" userId="57034c97-ae12-4f24-9bec-916e0bec6440" providerId="ADAL" clId="{8F972A2E-6F9B-4D61-9DBD-2466744EC3BF}" dt="2021-09-30T08:44:13.001" v="5315" actId="20577"/>
        <pc:sldMkLst>
          <pc:docMk/>
          <pc:sldMk cId="3165716386" sldId="275"/>
        </pc:sldMkLst>
        <pc:spChg chg="mod">
          <ac:chgData name="Ahmed, Turab (Cognizant)" userId="57034c97-ae12-4f24-9bec-916e0bec6440" providerId="ADAL" clId="{8F972A2E-6F9B-4D61-9DBD-2466744EC3BF}" dt="2021-09-26T18:35:20.603" v="2845" actId="20577"/>
          <ac:spMkLst>
            <pc:docMk/>
            <pc:sldMk cId="3165716386" sldId="275"/>
            <ac:spMk id="2" creationId="{A3420FC6-E522-4034-9B2D-8E8A4587E1A2}"/>
          </ac:spMkLst>
        </pc:spChg>
        <pc:spChg chg="mod">
          <ac:chgData name="Ahmed, Turab (Cognizant)" userId="57034c97-ae12-4f24-9bec-916e0bec6440" providerId="ADAL" clId="{8F972A2E-6F9B-4D61-9DBD-2466744EC3BF}" dt="2021-09-30T08:44:13.001" v="5315" actId="20577"/>
          <ac:spMkLst>
            <pc:docMk/>
            <pc:sldMk cId="3165716386" sldId="275"/>
            <ac:spMk id="3" creationId="{A498122F-D067-4D7B-B077-F4700BE08143}"/>
          </ac:spMkLst>
        </pc:spChg>
      </pc:sldChg>
      <pc:sldChg chg="addSp modSp new mod modTransition">
        <pc:chgData name="Ahmed, Turab (Cognizant)" userId="57034c97-ae12-4f24-9bec-916e0bec6440" providerId="ADAL" clId="{8F972A2E-6F9B-4D61-9DBD-2466744EC3BF}" dt="2021-09-29T07:15:09.568" v="4784" actId="20577"/>
        <pc:sldMkLst>
          <pc:docMk/>
          <pc:sldMk cId="1181366400" sldId="276"/>
        </pc:sldMkLst>
        <pc:spChg chg="mod">
          <ac:chgData name="Ahmed, Turab (Cognizant)" userId="57034c97-ae12-4f24-9bec-916e0bec6440" providerId="ADAL" clId="{8F972A2E-6F9B-4D61-9DBD-2466744EC3BF}" dt="2021-09-29T07:15:09.568" v="4784" actId="20577"/>
          <ac:spMkLst>
            <pc:docMk/>
            <pc:sldMk cId="1181366400" sldId="276"/>
            <ac:spMk id="2" creationId="{961FB0B5-2345-4A16-BECD-5CC0A027C68C}"/>
          </ac:spMkLst>
        </pc:spChg>
        <pc:spChg chg="mod">
          <ac:chgData name="Ahmed, Turab (Cognizant)" userId="57034c97-ae12-4f24-9bec-916e0bec6440" providerId="ADAL" clId="{8F972A2E-6F9B-4D61-9DBD-2466744EC3BF}" dt="2021-09-27T18:44:51.999" v="4684" actId="14100"/>
          <ac:spMkLst>
            <pc:docMk/>
            <pc:sldMk cId="1181366400" sldId="276"/>
            <ac:spMk id="3" creationId="{143CB58A-8114-4070-A322-AF31F1AB56E0}"/>
          </ac:spMkLst>
        </pc:spChg>
        <pc:spChg chg="add mod">
          <ac:chgData name="Ahmed, Turab (Cognizant)" userId="57034c97-ae12-4f24-9bec-916e0bec6440" providerId="ADAL" clId="{8F972A2E-6F9B-4D61-9DBD-2466744EC3BF}" dt="2021-09-27T18:42:59.902" v="4642" actId="1076"/>
          <ac:spMkLst>
            <pc:docMk/>
            <pc:sldMk cId="1181366400" sldId="276"/>
            <ac:spMk id="8" creationId="{3B8A8DD6-18F7-4356-BC21-E37A89AC6B53}"/>
          </ac:spMkLst>
        </pc:spChg>
        <pc:spChg chg="add mod">
          <ac:chgData name="Ahmed, Turab (Cognizant)" userId="57034c97-ae12-4f24-9bec-916e0bec6440" providerId="ADAL" clId="{8F972A2E-6F9B-4D61-9DBD-2466744EC3BF}" dt="2021-09-27T18:45:08.468" v="4710" actId="20577"/>
          <ac:spMkLst>
            <pc:docMk/>
            <pc:sldMk cId="1181366400" sldId="276"/>
            <ac:spMk id="9" creationId="{1CB9E4CB-A854-420A-88DC-01EEC1F4D09D}"/>
          </ac:spMkLst>
        </pc:spChg>
        <pc:picChg chg="add mod">
          <ac:chgData name="Ahmed, Turab (Cognizant)" userId="57034c97-ae12-4f24-9bec-916e0bec6440" providerId="ADAL" clId="{8F972A2E-6F9B-4D61-9DBD-2466744EC3BF}" dt="2021-09-27T18:41:55.998" v="4603" actId="14100"/>
          <ac:picMkLst>
            <pc:docMk/>
            <pc:sldMk cId="1181366400" sldId="276"/>
            <ac:picMk id="5" creationId="{CA743EE3-757C-4539-A1D1-3849522C871E}"/>
          </ac:picMkLst>
        </pc:picChg>
        <pc:picChg chg="add mod">
          <ac:chgData name="Ahmed, Turab (Cognizant)" userId="57034c97-ae12-4f24-9bec-916e0bec6440" providerId="ADAL" clId="{8F972A2E-6F9B-4D61-9DBD-2466744EC3BF}" dt="2021-09-27T18:41:49.798" v="4601" actId="1076"/>
          <ac:picMkLst>
            <pc:docMk/>
            <pc:sldMk cId="1181366400" sldId="276"/>
            <ac:picMk id="7" creationId="{DFA28A24-C5CE-4BD7-91E3-51039716957E}"/>
          </ac:picMkLst>
        </pc:picChg>
      </pc:sldChg>
      <pc:sldChg chg="addSp delSp modSp new mod ord modClrScheme chgLayout">
        <pc:chgData name="Ahmed, Turab (Cognizant)" userId="57034c97-ae12-4f24-9bec-916e0bec6440" providerId="ADAL" clId="{8F972A2E-6F9B-4D61-9DBD-2466744EC3BF}" dt="2021-09-29T07:23:20.004" v="4885" actId="20577"/>
        <pc:sldMkLst>
          <pc:docMk/>
          <pc:sldMk cId="2675687269" sldId="277"/>
        </pc:sldMkLst>
        <pc:spChg chg="add mod ord">
          <ac:chgData name="Ahmed, Turab (Cognizant)" userId="57034c97-ae12-4f24-9bec-916e0bec6440" providerId="ADAL" clId="{8F972A2E-6F9B-4D61-9DBD-2466744EC3BF}" dt="2021-09-29T07:23:20.004" v="4885" actId="20577"/>
          <ac:spMkLst>
            <pc:docMk/>
            <pc:sldMk cId="2675687269" sldId="277"/>
            <ac:spMk id="8" creationId="{71C02F54-AADE-46E8-83C3-E1EB049D2A2A}"/>
          </ac:spMkLst>
        </pc:spChg>
        <pc:spChg chg="add mod ord">
          <ac:chgData name="Ahmed, Turab (Cognizant)" userId="57034c97-ae12-4f24-9bec-916e0bec6440" providerId="ADAL" clId="{8F972A2E-6F9B-4D61-9DBD-2466744EC3BF}" dt="2021-09-29T07:23:12.260" v="4862" actId="14100"/>
          <ac:spMkLst>
            <pc:docMk/>
            <pc:sldMk cId="2675687269" sldId="277"/>
            <ac:spMk id="9" creationId="{17590330-37B4-45E3-A53A-9691EF479512}"/>
          </ac:spMkLst>
        </pc:spChg>
        <pc:picChg chg="add del mod">
          <ac:chgData name="Ahmed, Turab (Cognizant)" userId="57034c97-ae12-4f24-9bec-916e0bec6440" providerId="ADAL" clId="{8F972A2E-6F9B-4D61-9DBD-2466744EC3BF}" dt="2021-09-29T07:19:04.450" v="4825" actId="21"/>
          <ac:picMkLst>
            <pc:docMk/>
            <pc:sldMk cId="2675687269" sldId="277"/>
            <ac:picMk id="2" creationId="{674F0F52-956E-4673-B301-37B292DC8ADE}"/>
          </ac:picMkLst>
        </pc:picChg>
        <pc:picChg chg="add del mod">
          <ac:chgData name="Ahmed, Turab (Cognizant)" userId="57034c97-ae12-4f24-9bec-916e0bec6440" providerId="ADAL" clId="{8F972A2E-6F9B-4D61-9DBD-2466744EC3BF}" dt="2021-09-29T07:18:55.570" v="4819" actId="21"/>
          <ac:picMkLst>
            <pc:docMk/>
            <pc:sldMk cId="2675687269" sldId="277"/>
            <ac:picMk id="3" creationId="{DB96EF3B-E671-4CA6-B2AF-A2D664BCB977}"/>
          </ac:picMkLst>
        </pc:picChg>
        <pc:picChg chg="add mod">
          <ac:chgData name="Ahmed, Turab (Cognizant)" userId="57034c97-ae12-4f24-9bec-916e0bec6440" providerId="ADAL" clId="{8F972A2E-6F9B-4D61-9DBD-2466744EC3BF}" dt="2021-09-29T07:19:58.734" v="4832" actId="1076"/>
          <ac:picMkLst>
            <pc:docMk/>
            <pc:sldMk cId="2675687269" sldId="277"/>
            <ac:picMk id="4" creationId="{C4238D2A-DBC3-4091-94B2-A854FCD2CA2B}"/>
          </ac:picMkLst>
        </pc:picChg>
        <pc:picChg chg="add mod">
          <ac:chgData name="Ahmed, Turab (Cognizant)" userId="57034c97-ae12-4f24-9bec-916e0bec6440" providerId="ADAL" clId="{8F972A2E-6F9B-4D61-9DBD-2466744EC3BF}" dt="2021-09-29T07:20:33.601" v="4842" actId="14100"/>
          <ac:picMkLst>
            <pc:docMk/>
            <pc:sldMk cId="2675687269" sldId="277"/>
            <ac:picMk id="5" creationId="{2FDE858C-BAD5-455B-AAD6-5E34D8325F2E}"/>
          </ac:picMkLst>
        </pc:picChg>
        <pc:picChg chg="add mod">
          <ac:chgData name="Ahmed, Turab (Cognizant)" userId="57034c97-ae12-4f24-9bec-916e0bec6440" providerId="ADAL" clId="{8F972A2E-6F9B-4D61-9DBD-2466744EC3BF}" dt="2021-09-29T07:20:49.690" v="4844" actId="14100"/>
          <ac:picMkLst>
            <pc:docMk/>
            <pc:sldMk cId="2675687269" sldId="277"/>
            <ac:picMk id="6" creationId="{A5742B85-CFAC-486C-955D-E4151CEEAA62}"/>
          </ac:picMkLst>
        </pc:picChg>
        <pc:picChg chg="add mod">
          <ac:chgData name="Ahmed, Turab (Cognizant)" userId="57034c97-ae12-4f24-9bec-916e0bec6440" providerId="ADAL" clId="{8F972A2E-6F9B-4D61-9DBD-2466744EC3BF}" dt="2021-09-29T07:20:59.672" v="4846" actId="14100"/>
          <ac:picMkLst>
            <pc:docMk/>
            <pc:sldMk cId="2675687269" sldId="277"/>
            <ac:picMk id="7" creationId="{67DEFC95-2920-4ABB-AE85-765ED5AD44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NYC Taxi Trip Duration</a:t>
            </a: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-Turab Ahmed</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5E45B-478B-41E5-B939-F0A036EC2E6E}"/>
              </a:ext>
            </a:extLst>
          </p:cNvPr>
          <p:cNvPicPr>
            <a:picLocks noChangeAspect="1"/>
          </p:cNvPicPr>
          <p:nvPr/>
        </p:nvPicPr>
        <p:blipFill rotWithShape="1">
          <a:blip r:embed="rId2"/>
          <a:srcRect l="2147" t="1714" r="2899"/>
          <a:stretch/>
        </p:blipFill>
        <p:spPr>
          <a:xfrm>
            <a:off x="597154" y="2672352"/>
            <a:ext cx="3360123" cy="2270823"/>
          </a:xfrm>
          <a:prstGeom prst="rect">
            <a:avLst/>
          </a:prstGeom>
        </p:spPr>
      </p:pic>
      <p:pic>
        <p:nvPicPr>
          <p:cNvPr id="6" name="Picture 5">
            <a:extLst>
              <a:ext uri="{FF2B5EF4-FFF2-40B4-BE49-F238E27FC236}">
                <a16:creationId xmlns:a16="http://schemas.microsoft.com/office/drawing/2014/main" id="{D15C0CC3-90C2-4456-BA32-E9CD38A62852}"/>
              </a:ext>
            </a:extLst>
          </p:cNvPr>
          <p:cNvPicPr>
            <a:picLocks noChangeAspect="1"/>
          </p:cNvPicPr>
          <p:nvPr/>
        </p:nvPicPr>
        <p:blipFill rotWithShape="1">
          <a:blip r:embed="rId3"/>
          <a:srcRect t="3639"/>
          <a:stretch/>
        </p:blipFill>
        <p:spPr>
          <a:xfrm>
            <a:off x="4363990" y="2701264"/>
            <a:ext cx="3473724" cy="2213001"/>
          </a:xfrm>
          <a:prstGeom prst="rect">
            <a:avLst/>
          </a:prstGeom>
        </p:spPr>
      </p:pic>
      <p:pic>
        <p:nvPicPr>
          <p:cNvPr id="12" name="Picture 11">
            <a:extLst>
              <a:ext uri="{FF2B5EF4-FFF2-40B4-BE49-F238E27FC236}">
                <a16:creationId xmlns:a16="http://schemas.microsoft.com/office/drawing/2014/main" id="{A4EB84B1-E980-44F1-8802-47393049E2F7}"/>
              </a:ext>
            </a:extLst>
          </p:cNvPr>
          <p:cNvPicPr>
            <a:picLocks noChangeAspect="1"/>
          </p:cNvPicPr>
          <p:nvPr/>
        </p:nvPicPr>
        <p:blipFill rotWithShape="1">
          <a:blip r:embed="rId4"/>
          <a:srcRect l="2470" t="5439" r="2470" b="2745"/>
          <a:stretch/>
        </p:blipFill>
        <p:spPr>
          <a:xfrm>
            <a:off x="4363990" y="277421"/>
            <a:ext cx="3537399" cy="2213001"/>
          </a:xfrm>
          <a:prstGeom prst="rect">
            <a:avLst/>
          </a:prstGeom>
        </p:spPr>
      </p:pic>
      <p:pic>
        <p:nvPicPr>
          <p:cNvPr id="14" name="Picture 13">
            <a:extLst>
              <a:ext uri="{FF2B5EF4-FFF2-40B4-BE49-F238E27FC236}">
                <a16:creationId xmlns:a16="http://schemas.microsoft.com/office/drawing/2014/main" id="{E3A5BA03-13FE-49BE-BDEF-7E2B07513063}"/>
              </a:ext>
            </a:extLst>
          </p:cNvPr>
          <p:cNvPicPr>
            <a:picLocks noChangeAspect="1"/>
          </p:cNvPicPr>
          <p:nvPr/>
        </p:nvPicPr>
        <p:blipFill>
          <a:blip r:embed="rId5"/>
          <a:stretch>
            <a:fillRect/>
          </a:stretch>
        </p:blipFill>
        <p:spPr>
          <a:xfrm>
            <a:off x="597154" y="277422"/>
            <a:ext cx="3537399" cy="2213001"/>
          </a:xfrm>
          <a:prstGeom prst="rect">
            <a:avLst/>
          </a:prstGeom>
        </p:spPr>
      </p:pic>
    </p:spTree>
    <p:extLst>
      <p:ext uri="{BB962C8B-B14F-4D97-AF65-F5344CB8AC3E}">
        <p14:creationId xmlns:p14="http://schemas.microsoft.com/office/powerpoint/2010/main" val="56209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260B-8DF0-4DF7-A09F-5F83B49F9CCB}"/>
              </a:ext>
            </a:extLst>
          </p:cNvPr>
          <p:cNvSpPr>
            <a:spLocks noGrp="1"/>
          </p:cNvSpPr>
          <p:nvPr>
            <p:ph type="title"/>
          </p:nvPr>
        </p:nvSpPr>
        <p:spPr>
          <a:xfrm>
            <a:off x="311700" y="445025"/>
            <a:ext cx="8520600" cy="515479"/>
          </a:xfrm>
        </p:spPr>
        <p:txBody>
          <a:bodyPr/>
          <a:lstStyle/>
          <a:p>
            <a:r>
              <a:rPr lang="en-US" dirty="0"/>
              <a:t>Correlations and VIF</a:t>
            </a:r>
            <a:endParaRPr lang="en-IN" dirty="0"/>
          </a:p>
        </p:txBody>
      </p:sp>
      <p:sp>
        <p:nvSpPr>
          <p:cNvPr id="3" name="Text Placeholder 2">
            <a:extLst>
              <a:ext uri="{FF2B5EF4-FFF2-40B4-BE49-F238E27FC236}">
                <a16:creationId xmlns:a16="http://schemas.microsoft.com/office/drawing/2014/main" id="{D57D49AD-B749-468D-AA99-574C30EAE763}"/>
              </a:ext>
            </a:extLst>
          </p:cNvPr>
          <p:cNvSpPr>
            <a:spLocks noGrp="1"/>
          </p:cNvSpPr>
          <p:nvPr>
            <p:ph type="body" idx="1"/>
          </p:nvPr>
        </p:nvSpPr>
        <p:spPr>
          <a:xfrm>
            <a:off x="311700" y="960504"/>
            <a:ext cx="8740092" cy="4126325"/>
          </a:xfrm>
        </p:spPr>
        <p:txBody>
          <a:bodyPr/>
          <a:lstStyle/>
          <a:p>
            <a:pPr marL="114300" indent="0">
              <a:buNone/>
            </a:pPr>
            <a:endParaRPr lang="en-IN" dirty="0"/>
          </a:p>
        </p:txBody>
      </p:sp>
      <p:pic>
        <p:nvPicPr>
          <p:cNvPr id="5" name="Picture 4">
            <a:extLst>
              <a:ext uri="{FF2B5EF4-FFF2-40B4-BE49-F238E27FC236}">
                <a16:creationId xmlns:a16="http://schemas.microsoft.com/office/drawing/2014/main" id="{3EF7E6C4-6034-4DBE-81B1-82A8660057C6}"/>
              </a:ext>
            </a:extLst>
          </p:cNvPr>
          <p:cNvPicPr>
            <a:picLocks noChangeAspect="1"/>
          </p:cNvPicPr>
          <p:nvPr/>
        </p:nvPicPr>
        <p:blipFill>
          <a:blip r:embed="rId2"/>
          <a:stretch>
            <a:fillRect/>
          </a:stretch>
        </p:blipFill>
        <p:spPr>
          <a:xfrm>
            <a:off x="311700" y="1098817"/>
            <a:ext cx="4613591" cy="3865069"/>
          </a:xfrm>
          <a:prstGeom prst="rect">
            <a:avLst/>
          </a:prstGeom>
        </p:spPr>
      </p:pic>
      <p:pic>
        <p:nvPicPr>
          <p:cNvPr id="6" name="Picture 5">
            <a:extLst>
              <a:ext uri="{FF2B5EF4-FFF2-40B4-BE49-F238E27FC236}">
                <a16:creationId xmlns:a16="http://schemas.microsoft.com/office/drawing/2014/main" id="{56A44B7D-9A70-4104-9FB1-397947A32372}"/>
              </a:ext>
            </a:extLst>
          </p:cNvPr>
          <p:cNvPicPr>
            <a:picLocks noChangeAspect="1"/>
          </p:cNvPicPr>
          <p:nvPr/>
        </p:nvPicPr>
        <p:blipFill rotWithShape="1">
          <a:blip r:embed="rId3"/>
          <a:srcRect t="3990"/>
          <a:stretch/>
        </p:blipFill>
        <p:spPr>
          <a:xfrm>
            <a:off x="5535538" y="1098816"/>
            <a:ext cx="3028950" cy="3328787"/>
          </a:xfrm>
          <a:prstGeom prst="rect">
            <a:avLst/>
          </a:prstGeom>
        </p:spPr>
      </p:pic>
    </p:spTree>
    <p:extLst>
      <p:ext uri="{BB962C8B-B14F-4D97-AF65-F5344CB8AC3E}">
        <p14:creationId xmlns:p14="http://schemas.microsoft.com/office/powerpoint/2010/main" val="101270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4C5A-706A-4E5E-A1EF-DE5C9B5D5B0E}"/>
              </a:ext>
            </a:extLst>
          </p:cNvPr>
          <p:cNvSpPr>
            <a:spLocks noGrp="1"/>
          </p:cNvSpPr>
          <p:nvPr>
            <p:ph type="title"/>
          </p:nvPr>
        </p:nvSpPr>
        <p:spPr>
          <a:xfrm>
            <a:off x="311700" y="445025"/>
            <a:ext cx="8520600" cy="523483"/>
          </a:xfrm>
        </p:spPr>
        <p:txBody>
          <a:bodyPr/>
          <a:lstStyle/>
          <a:p>
            <a:r>
              <a:rPr lang="en-US" dirty="0"/>
              <a:t>Training and Testing</a:t>
            </a:r>
            <a:endParaRPr lang="en-IN" dirty="0"/>
          </a:p>
        </p:txBody>
      </p:sp>
      <p:sp>
        <p:nvSpPr>
          <p:cNvPr id="3" name="Text Placeholder 2">
            <a:extLst>
              <a:ext uri="{FF2B5EF4-FFF2-40B4-BE49-F238E27FC236}">
                <a16:creationId xmlns:a16="http://schemas.microsoft.com/office/drawing/2014/main" id="{0B9538FC-EC9A-4A07-B21B-8D74EB59B6FA}"/>
              </a:ext>
            </a:extLst>
          </p:cNvPr>
          <p:cNvSpPr>
            <a:spLocks noGrp="1"/>
          </p:cNvSpPr>
          <p:nvPr>
            <p:ph type="body" idx="1"/>
          </p:nvPr>
        </p:nvSpPr>
        <p:spPr>
          <a:xfrm>
            <a:off x="311700" y="1006608"/>
            <a:ext cx="8520600" cy="3562267"/>
          </a:xfrm>
        </p:spPr>
        <p:txBody>
          <a:bodyPr/>
          <a:lstStyle/>
          <a:p>
            <a:pPr marL="114300" indent="0">
              <a:buNone/>
            </a:pPr>
            <a:endParaRPr lang="en-US" dirty="0"/>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7F7829CE-B561-4B69-9E81-F3F3C08F88DE}"/>
              </a:ext>
            </a:extLst>
          </p:cNvPr>
          <p:cNvPicPr>
            <a:picLocks noChangeAspect="1"/>
          </p:cNvPicPr>
          <p:nvPr/>
        </p:nvPicPr>
        <p:blipFill>
          <a:blip r:embed="rId2"/>
          <a:stretch>
            <a:fillRect/>
          </a:stretch>
        </p:blipFill>
        <p:spPr>
          <a:xfrm>
            <a:off x="5403276" y="975347"/>
            <a:ext cx="3257550" cy="523875"/>
          </a:xfrm>
          <a:prstGeom prst="rect">
            <a:avLst/>
          </a:prstGeom>
        </p:spPr>
      </p:pic>
      <p:pic>
        <p:nvPicPr>
          <p:cNvPr id="7" name="Picture 6">
            <a:extLst>
              <a:ext uri="{FF2B5EF4-FFF2-40B4-BE49-F238E27FC236}">
                <a16:creationId xmlns:a16="http://schemas.microsoft.com/office/drawing/2014/main" id="{A932DFC3-B549-4775-8886-834C3ACBACE6}"/>
              </a:ext>
            </a:extLst>
          </p:cNvPr>
          <p:cNvPicPr>
            <a:picLocks noChangeAspect="1"/>
          </p:cNvPicPr>
          <p:nvPr/>
        </p:nvPicPr>
        <p:blipFill rotWithShape="1">
          <a:blip r:embed="rId3"/>
          <a:srcRect l="5146" t="6779"/>
          <a:stretch/>
        </p:blipFill>
        <p:spPr>
          <a:xfrm>
            <a:off x="5403276" y="1537322"/>
            <a:ext cx="3587692" cy="523875"/>
          </a:xfrm>
          <a:prstGeom prst="rect">
            <a:avLst/>
          </a:prstGeom>
        </p:spPr>
      </p:pic>
      <p:pic>
        <p:nvPicPr>
          <p:cNvPr id="9" name="Picture 8">
            <a:extLst>
              <a:ext uri="{FF2B5EF4-FFF2-40B4-BE49-F238E27FC236}">
                <a16:creationId xmlns:a16="http://schemas.microsoft.com/office/drawing/2014/main" id="{26E4B41D-AC10-49AD-8C9C-220CD318BF41}"/>
              </a:ext>
            </a:extLst>
          </p:cNvPr>
          <p:cNvPicPr>
            <a:picLocks noChangeAspect="1"/>
          </p:cNvPicPr>
          <p:nvPr/>
        </p:nvPicPr>
        <p:blipFill>
          <a:blip r:embed="rId4"/>
          <a:stretch>
            <a:fillRect/>
          </a:stretch>
        </p:blipFill>
        <p:spPr>
          <a:xfrm>
            <a:off x="5313494" y="2101373"/>
            <a:ext cx="2505075" cy="1057275"/>
          </a:xfrm>
          <a:prstGeom prst="rect">
            <a:avLst/>
          </a:prstGeom>
        </p:spPr>
      </p:pic>
      <p:pic>
        <p:nvPicPr>
          <p:cNvPr id="11" name="Picture 10">
            <a:extLst>
              <a:ext uri="{FF2B5EF4-FFF2-40B4-BE49-F238E27FC236}">
                <a16:creationId xmlns:a16="http://schemas.microsoft.com/office/drawing/2014/main" id="{6D61949D-18DC-44BE-8017-A1434463AF5A}"/>
              </a:ext>
            </a:extLst>
          </p:cNvPr>
          <p:cNvPicPr>
            <a:picLocks noChangeAspect="1"/>
          </p:cNvPicPr>
          <p:nvPr/>
        </p:nvPicPr>
        <p:blipFill>
          <a:blip r:embed="rId5"/>
          <a:stretch>
            <a:fillRect/>
          </a:stretch>
        </p:blipFill>
        <p:spPr>
          <a:xfrm>
            <a:off x="230009" y="968508"/>
            <a:ext cx="5001794" cy="3920330"/>
          </a:xfrm>
          <a:prstGeom prst="rect">
            <a:avLst/>
          </a:prstGeom>
        </p:spPr>
      </p:pic>
    </p:spTree>
    <p:extLst>
      <p:ext uri="{BB962C8B-B14F-4D97-AF65-F5344CB8AC3E}">
        <p14:creationId xmlns:p14="http://schemas.microsoft.com/office/powerpoint/2010/main" val="257147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313-F6E8-46C0-A1C2-318A975DE41D}"/>
              </a:ext>
            </a:extLst>
          </p:cNvPr>
          <p:cNvSpPr>
            <a:spLocks noGrp="1"/>
          </p:cNvSpPr>
          <p:nvPr>
            <p:ph type="title"/>
          </p:nvPr>
        </p:nvSpPr>
        <p:spPr>
          <a:xfrm>
            <a:off x="311700" y="445025"/>
            <a:ext cx="7049604" cy="484743"/>
          </a:xfrm>
        </p:spPr>
        <p:txBody>
          <a:bodyPr/>
          <a:lstStyle/>
          <a:p>
            <a:r>
              <a:rPr lang="en-US" dirty="0"/>
              <a:t>Linear Regression Model and Validation</a:t>
            </a:r>
            <a:endParaRPr lang="en-IN" dirty="0"/>
          </a:p>
        </p:txBody>
      </p:sp>
      <p:sp>
        <p:nvSpPr>
          <p:cNvPr id="3" name="Text Placeholder 2">
            <a:extLst>
              <a:ext uri="{FF2B5EF4-FFF2-40B4-BE49-F238E27FC236}">
                <a16:creationId xmlns:a16="http://schemas.microsoft.com/office/drawing/2014/main" id="{1CFB5F0E-FBC0-4923-814F-8193624F5F63}"/>
              </a:ext>
            </a:extLst>
          </p:cNvPr>
          <p:cNvSpPr>
            <a:spLocks noGrp="1"/>
          </p:cNvSpPr>
          <p:nvPr>
            <p:ph type="body" idx="1"/>
          </p:nvPr>
        </p:nvSpPr>
        <p:spPr>
          <a:xfrm>
            <a:off x="311700" y="1041120"/>
            <a:ext cx="8655567" cy="4102380"/>
          </a:xfrm>
        </p:spPr>
        <p:txBody>
          <a:bodyPr/>
          <a:lstStyle/>
          <a:p>
            <a:pPr marL="114300" indent="0">
              <a:buNone/>
            </a:pPr>
            <a:endParaRPr lang="en-IN" dirty="0"/>
          </a:p>
        </p:txBody>
      </p:sp>
      <p:pic>
        <p:nvPicPr>
          <p:cNvPr id="9" name="Picture 8">
            <a:extLst>
              <a:ext uri="{FF2B5EF4-FFF2-40B4-BE49-F238E27FC236}">
                <a16:creationId xmlns:a16="http://schemas.microsoft.com/office/drawing/2014/main" id="{6E0EE930-31CB-45F6-8EE8-833A29F94D2D}"/>
              </a:ext>
            </a:extLst>
          </p:cNvPr>
          <p:cNvPicPr/>
          <p:nvPr/>
        </p:nvPicPr>
        <p:blipFill>
          <a:blip r:embed="rId2"/>
          <a:stretch>
            <a:fillRect/>
          </a:stretch>
        </p:blipFill>
        <p:spPr>
          <a:xfrm>
            <a:off x="463801" y="1143406"/>
            <a:ext cx="2242282" cy="360045"/>
          </a:xfrm>
          <a:prstGeom prst="rect">
            <a:avLst/>
          </a:prstGeom>
        </p:spPr>
      </p:pic>
      <p:pic>
        <p:nvPicPr>
          <p:cNvPr id="5" name="Picture 4">
            <a:extLst>
              <a:ext uri="{FF2B5EF4-FFF2-40B4-BE49-F238E27FC236}">
                <a16:creationId xmlns:a16="http://schemas.microsoft.com/office/drawing/2014/main" id="{257B6260-226F-4A78-9AB1-F76BD2DF7A5F}"/>
              </a:ext>
            </a:extLst>
          </p:cNvPr>
          <p:cNvPicPr>
            <a:picLocks noChangeAspect="1"/>
          </p:cNvPicPr>
          <p:nvPr/>
        </p:nvPicPr>
        <p:blipFill rotWithShape="1">
          <a:blip r:embed="rId3"/>
          <a:srcRect t="3401" b="16085"/>
          <a:stretch/>
        </p:blipFill>
        <p:spPr>
          <a:xfrm>
            <a:off x="463801" y="2179707"/>
            <a:ext cx="2124538" cy="726893"/>
          </a:xfrm>
          <a:prstGeom prst="rect">
            <a:avLst/>
          </a:prstGeom>
        </p:spPr>
      </p:pic>
      <p:pic>
        <p:nvPicPr>
          <p:cNvPr id="7" name="Picture 6">
            <a:extLst>
              <a:ext uri="{FF2B5EF4-FFF2-40B4-BE49-F238E27FC236}">
                <a16:creationId xmlns:a16="http://schemas.microsoft.com/office/drawing/2014/main" id="{20D77810-563F-42F1-9C99-86A49556ABAD}"/>
              </a:ext>
            </a:extLst>
          </p:cNvPr>
          <p:cNvPicPr>
            <a:picLocks noChangeAspect="1"/>
          </p:cNvPicPr>
          <p:nvPr/>
        </p:nvPicPr>
        <p:blipFill rotWithShape="1">
          <a:blip r:embed="rId4"/>
          <a:srcRect t="1705" r="6043" b="4812"/>
          <a:stretch/>
        </p:blipFill>
        <p:spPr>
          <a:xfrm>
            <a:off x="4498683" y="1041120"/>
            <a:ext cx="3070089" cy="1977767"/>
          </a:xfrm>
          <a:prstGeom prst="rect">
            <a:avLst/>
          </a:prstGeom>
        </p:spPr>
      </p:pic>
      <p:pic>
        <p:nvPicPr>
          <p:cNvPr id="10" name="Picture 9">
            <a:extLst>
              <a:ext uri="{FF2B5EF4-FFF2-40B4-BE49-F238E27FC236}">
                <a16:creationId xmlns:a16="http://schemas.microsoft.com/office/drawing/2014/main" id="{2FFAE341-8605-4FA9-8658-C9415AC8B4C7}"/>
              </a:ext>
            </a:extLst>
          </p:cNvPr>
          <p:cNvPicPr>
            <a:picLocks noChangeAspect="1"/>
          </p:cNvPicPr>
          <p:nvPr/>
        </p:nvPicPr>
        <p:blipFill>
          <a:blip r:embed="rId5"/>
          <a:stretch>
            <a:fillRect/>
          </a:stretch>
        </p:blipFill>
        <p:spPr>
          <a:xfrm>
            <a:off x="4409604" y="3026196"/>
            <a:ext cx="3240851" cy="1977767"/>
          </a:xfrm>
          <a:prstGeom prst="rect">
            <a:avLst/>
          </a:prstGeom>
        </p:spPr>
      </p:pic>
      <p:pic>
        <p:nvPicPr>
          <p:cNvPr id="13" name="Picture 12">
            <a:extLst>
              <a:ext uri="{FF2B5EF4-FFF2-40B4-BE49-F238E27FC236}">
                <a16:creationId xmlns:a16="http://schemas.microsoft.com/office/drawing/2014/main" id="{22EA81CE-84B0-4E0E-8B21-98CD2FF92B6F}"/>
              </a:ext>
            </a:extLst>
          </p:cNvPr>
          <p:cNvPicPr>
            <a:picLocks noChangeAspect="1"/>
          </p:cNvPicPr>
          <p:nvPr/>
        </p:nvPicPr>
        <p:blipFill>
          <a:blip r:embed="rId6"/>
          <a:stretch>
            <a:fillRect/>
          </a:stretch>
        </p:blipFill>
        <p:spPr>
          <a:xfrm>
            <a:off x="343860" y="2989121"/>
            <a:ext cx="3388500" cy="1862480"/>
          </a:xfrm>
          <a:prstGeom prst="rect">
            <a:avLst/>
          </a:prstGeom>
        </p:spPr>
      </p:pic>
      <p:pic>
        <p:nvPicPr>
          <p:cNvPr id="16" name="Picture 15">
            <a:extLst>
              <a:ext uri="{FF2B5EF4-FFF2-40B4-BE49-F238E27FC236}">
                <a16:creationId xmlns:a16="http://schemas.microsoft.com/office/drawing/2014/main" id="{57F97B9D-8A25-44A0-8D2F-4AEA7D1A904B}"/>
              </a:ext>
            </a:extLst>
          </p:cNvPr>
          <p:cNvPicPr>
            <a:picLocks noChangeAspect="1"/>
          </p:cNvPicPr>
          <p:nvPr/>
        </p:nvPicPr>
        <p:blipFill>
          <a:blip r:embed="rId7"/>
          <a:stretch>
            <a:fillRect/>
          </a:stretch>
        </p:blipFill>
        <p:spPr>
          <a:xfrm>
            <a:off x="463801" y="1536902"/>
            <a:ext cx="1660351" cy="609354"/>
          </a:xfrm>
          <a:prstGeom prst="rect">
            <a:avLst/>
          </a:prstGeom>
        </p:spPr>
      </p:pic>
    </p:spTree>
    <p:extLst>
      <p:ext uri="{BB962C8B-B14F-4D97-AF65-F5344CB8AC3E}">
        <p14:creationId xmlns:p14="http://schemas.microsoft.com/office/powerpoint/2010/main" val="210839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B53B-98D6-4C45-815E-88EAADDA3C03}"/>
              </a:ext>
            </a:extLst>
          </p:cNvPr>
          <p:cNvSpPr>
            <a:spLocks noGrp="1"/>
          </p:cNvSpPr>
          <p:nvPr>
            <p:ph type="title"/>
          </p:nvPr>
        </p:nvSpPr>
        <p:spPr/>
        <p:txBody>
          <a:bodyPr/>
          <a:lstStyle/>
          <a:p>
            <a:r>
              <a:rPr lang="en-US" dirty="0"/>
              <a:t>Ridge Regression With Validation</a:t>
            </a:r>
            <a:endParaRPr lang="en-IN" dirty="0"/>
          </a:p>
        </p:txBody>
      </p:sp>
      <p:sp>
        <p:nvSpPr>
          <p:cNvPr id="3" name="Text Placeholder 2">
            <a:extLst>
              <a:ext uri="{FF2B5EF4-FFF2-40B4-BE49-F238E27FC236}">
                <a16:creationId xmlns:a16="http://schemas.microsoft.com/office/drawing/2014/main" id="{F8DDEF5F-8023-4D8A-9DF9-74064DD44D68}"/>
              </a:ext>
            </a:extLst>
          </p:cNvPr>
          <p:cNvSpPr>
            <a:spLocks noGrp="1"/>
          </p:cNvSpPr>
          <p:nvPr>
            <p:ph type="body" idx="1"/>
          </p:nvPr>
        </p:nvSpPr>
        <p:spPr>
          <a:xfrm>
            <a:off x="311700" y="1152474"/>
            <a:ext cx="8520600" cy="3826779"/>
          </a:xfrm>
        </p:spPr>
        <p:txBody>
          <a:bodyPr/>
          <a:lstStyle/>
          <a:p>
            <a:pPr marL="114300" indent="0">
              <a:buNone/>
            </a:pPr>
            <a:endParaRPr lang="en-IN" dirty="0"/>
          </a:p>
        </p:txBody>
      </p:sp>
      <p:pic>
        <p:nvPicPr>
          <p:cNvPr id="10" name="Picture 9">
            <a:extLst>
              <a:ext uri="{FF2B5EF4-FFF2-40B4-BE49-F238E27FC236}">
                <a16:creationId xmlns:a16="http://schemas.microsoft.com/office/drawing/2014/main" id="{8833B957-C099-48D6-BE0A-05C584B0D15E}"/>
              </a:ext>
            </a:extLst>
          </p:cNvPr>
          <p:cNvPicPr/>
          <p:nvPr/>
        </p:nvPicPr>
        <p:blipFill>
          <a:blip r:embed="rId2"/>
          <a:stretch>
            <a:fillRect/>
          </a:stretch>
        </p:blipFill>
        <p:spPr>
          <a:xfrm>
            <a:off x="441929" y="1179116"/>
            <a:ext cx="2741930" cy="539750"/>
          </a:xfrm>
          <a:prstGeom prst="rect">
            <a:avLst/>
          </a:prstGeom>
        </p:spPr>
      </p:pic>
      <p:pic>
        <p:nvPicPr>
          <p:cNvPr id="6" name="Picture 5">
            <a:extLst>
              <a:ext uri="{FF2B5EF4-FFF2-40B4-BE49-F238E27FC236}">
                <a16:creationId xmlns:a16="http://schemas.microsoft.com/office/drawing/2014/main" id="{51A18B26-6893-4E3D-9F52-FEAE21C37E47}"/>
              </a:ext>
            </a:extLst>
          </p:cNvPr>
          <p:cNvPicPr>
            <a:picLocks noChangeAspect="1"/>
          </p:cNvPicPr>
          <p:nvPr/>
        </p:nvPicPr>
        <p:blipFill>
          <a:blip r:embed="rId3"/>
          <a:stretch>
            <a:fillRect/>
          </a:stretch>
        </p:blipFill>
        <p:spPr>
          <a:xfrm>
            <a:off x="441929" y="1745508"/>
            <a:ext cx="2662421" cy="539751"/>
          </a:xfrm>
          <a:prstGeom prst="rect">
            <a:avLst/>
          </a:prstGeom>
        </p:spPr>
      </p:pic>
      <p:pic>
        <p:nvPicPr>
          <p:cNvPr id="12" name="Picture 11">
            <a:extLst>
              <a:ext uri="{FF2B5EF4-FFF2-40B4-BE49-F238E27FC236}">
                <a16:creationId xmlns:a16="http://schemas.microsoft.com/office/drawing/2014/main" id="{D34B633C-FCF6-4DB0-BF86-D959C89AF8F6}"/>
              </a:ext>
            </a:extLst>
          </p:cNvPr>
          <p:cNvPicPr>
            <a:picLocks noChangeAspect="1"/>
          </p:cNvPicPr>
          <p:nvPr/>
        </p:nvPicPr>
        <p:blipFill>
          <a:blip r:embed="rId4"/>
          <a:stretch>
            <a:fillRect/>
          </a:stretch>
        </p:blipFill>
        <p:spPr>
          <a:xfrm>
            <a:off x="441929" y="2301874"/>
            <a:ext cx="2547160" cy="539751"/>
          </a:xfrm>
          <a:prstGeom prst="rect">
            <a:avLst/>
          </a:prstGeom>
        </p:spPr>
      </p:pic>
      <p:pic>
        <p:nvPicPr>
          <p:cNvPr id="15" name="Picture 14">
            <a:extLst>
              <a:ext uri="{FF2B5EF4-FFF2-40B4-BE49-F238E27FC236}">
                <a16:creationId xmlns:a16="http://schemas.microsoft.com/office/drawing/2014/main" id="{42F670CF-2F85-41E9-95FB-770CAB1033F7}"/>
              </a:ext>
            </a:extLst>
          </p:cNvPr>
          <p:cNvPicPr>
            <a:picLocks noChangeAspect="1"/>
          </p:cNvPicPr>
          <p:nvPr/>
        </p:nvPicPr>
        <p:blipFill>
          <a:blip r:embed="rId5"/>
          <a:stretch>
            <a:fillRect/>
          </a:stretch>
        </p:blipFill>
        <p:spPr>
          <a:xfrm>
            <a:off x="4297403" y="1152474"/>
            <a:ext cx="3202214" cy="1882719"/>
          </a:xfrm>
          <a:prstGeom prst="rect">
            <a:avLst/>
          </a:prstGeom>
        </p:spPr>
      </p:pic>
      <p:pic>
        <p:nvPicPr>
          <p:cNvPr id="17" name="Picture 16">
            <a:extLst>
              <a:ext uri="{FF2B5EF4-FFF2-40B4-BE49-F238E27FC236}">
                <a16:creationId xmlns:a16="http://schemas.microsoft.com/office/drawing/2014/main" id="{07EE814A-C186-4DE1-966B-95B6AE306CE4}"/>
              </a:ext>
            </a:extLst>
          </p:cNvPr>
          <p:cNvPicPr>
            <a:picLocks noChangeAspect="1"/>
          </p:cNvPicPr>
          <p:nvPr/>
        </p:nvPicPr>
        <p:blipFill>
          <a:blip r:embed="rId6"/>
          <a:stretch>
            <a:fillRect/>
          </a:stretch>
        </p:blipFill>
        <p:spPr>
          <a:xfrm>
            <a:off x="4297403" y="3148179"/>
            <a:ext cx="3202214" cy="1718087"/>
          </a:xfrm>
          <a:prstGeom prst="rect">
            <a:avLst/>
          </a:prstGeom>
        </p:spPr>
      </p:pic>
      <p:pic>
        <p:nvPicPr>
          <p:cNvPr id="19" name="Picture 18">
            <a:extLst>
              <a:ext uri="{FF2B5EF4-FFF2-40B4-BE49-F238E27FC236}">
                <a16:creationId xmlns:a16="http://schemas.microsoft.com/office/drawing/2014/main" id="{206BBFCC-E26F-4FA5-B3BA-47EB0E484C53}"/>
              </a:ext>
            </a:extLst>
          </p:cNvPr>
          <p:cNvPicPr>
            <a:picLocks noChangeAspect="1"/>
          </p:cNvPicPr>
          <p:nvPr/>
        </p:nvPicPr>
        <p:blipFill rotWithShape="1">
          <a:blip r:embed="rId7"/>
          <a:srcRect t="1182"/>
          <a:stretch/>
        </p:blipFill>
        <p:spPr>
          <a:xfrm>
            <a:off x="441929" y="2983547"/>
            <a:ext cx="3490192" cy="1882719"/>
          </a:xfrm>
          <a:prstGeom prst="rect">
            <a:avLst/>
          </a:prstGeom>
        </p:spPr>
      </p:pic>
    </p:spTree>
    <p:extLst>
      <p:ext uri="{BB962C8B-B14F-4D97-AF65-F5344CB8AC3E}">
        <p14:creationId xmlns:p14="http://schemas.microsoft.com/office/powerpoint/2010/main" val="152807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3810-D683-4E4F-A755-E6E6A5CEE136}"/>
              </a:ext>
            </a:extLst>
          </p:cNvPr>
          <p:cNvSpPr>
            <a:spLocks noGrp="1"/>
          </p:cNvSpPr>
          <p:nvPr>
            <p:ph type="title"/>
          </p:nvPr>
        </p:nvSpPr>
        <p:spPr/>
        <p:txBody>
          <a:bodyPr/>
          <a:lstStyle/>
          <a:p>
            <a:r>
              <a:rPr lang="en-US" dirty="0"/>
              <a:t>Applying Grid Cross Validation for Ridge</a:t>
            </a:r>
            <a:endParaRPr lang="en-IN" dirty="0"/>
          </a:p>
        </p:txBody>
      </p:sp>
      <p:sp>
        <p:nvSpPr>
          <p:cNvPr id="3" name="Text Placeholder 2">
            <a:extLst>
              <a:ext uri="{FF2B5EF4-FFF2-40B4-BE49-F238E27FC236}">
                <a16:creationId xmlns:a16="http://schemas.microsoft.com/office/drawing/2014/main" id="{513AF2BB-6281-4FA9-AA5B-76A5616FFB41}"/>
              </a:ext>
            </a:extLst>
          </p:cNvPr>
          <p:cNvSpPr>
            <a:spLocks noGrp="1"/>
          </p:cNvSpPr>
          <p:nvPr>
            <p:ph type="body" idx="1"/>
          </p:nvPr>
        </p:nvSpPr>
        <p:spPr>
          <a:xfrm>
            <a:off x="311700" y="1152474"/>
            <a:ext cx="8520600" cy="3819095"/>
          </a:xfrm>
        </p:spPr>
        <p:txBody>
          <a:bodyPr/>
          <a:lstStyle/>
          <a:p>
            <a:endParaRPr lang="en-IN" dirty="0"/>
          </a:p>
        </p:txBody>
      </p:sp>
      <p:pic>
        <p:nvPicPr>
          <p:cNvPr id="6" name="Picture 5">
            <a:extLst>
              <a:ext uri="{FF2B5EF4-FFF2-40B4-BE49-F238E27FC236}">
                <a16:creationId xmlns:a16="http://schemas.microsoft.com/office/drawing/2014/main" id="{18923F30-4703-4D15-A064-2CB5313152E5}"/>
              </a:ext>
            </a:extLst>
          </p:cNvPr>
          <p:cNvPicPr>
            <a:picLocks noChangeAspect="1"/>
          </p:cNvPicPr>
          <p:nvPr/>
        </p:nvPicPr>
        <p:blipFill>
          <a:blip r:embed="rId2"/>
          <a:stretch>
            <a:fillRect/>
          </a:stretch>
        </p:blipFill>
        <p:spPr>
          <a:xfrm>
            <a:off x="399369" y="1273855"/>
            <a:ext cx="4172631" cy="1071856"/>
          </a:xfrm>
          <a:prstGeom prst="rect">
            <a:avLst/>
          </a:prstGeom>
        </p:spPr>
      </p:pic>
      <p:pic>
        <p:nvPicPr>
          <p:cNvPr id="10" name="Picture 9">
            <a:extLst>
              <a:ext uri="{FF2B5EF4-FFF2-40B4-BE49-F238E27FC236}">
                <a16:creationId xmlns:a16="http://schemas.microsoft.com/office/drawing/2014/main" id="{29429CF5-838A-4226-BD94-0B5D70B5FF7E}"/>
              </a:ext>
            </a:extLst>
          </p:cNvPr>
          <p:cNvPicPr>
            <a:picLocks noChangeAspect="1"/>
          </p:cNvPicPr>
          <p:nvPr/>
        </p:nvPicPr>
        <p:blipFill>
          <a:blip r:embed="rId3"/>
          <a:stretch>
            <a:fillRect/>
          </a:stretch>
        </p:blipFill>
        <p:spPr>
          <a:xfrm>
            <a:off x="399369" y="2384933"/>
            <a:ext cx="4172631" cy="743133"/>
          </a:xfrm>
          <a:prstGeom prst="rect">
            <a:avLst/>
          </a:prstGeom>
        </p:spPr>
      </p:pic>
      <p:pic>
        <p:nvPicPr>
          <p:cNvPr id="13" name="Picture 12">
            <a:extLst>
              <a:ext uri="{FF2B5EF4-FFF2-40B4-BE49-F238E27FC236}">
                <a16:creationId xmlns:a16="http://schemas.microsoft.com/office/drawing/2014/main" id="{5C6FB4EE-5E77-4D42-8C2D-4888B3CDC4CF}"/>
              </a:ext>
            </a:extLst>
          </p:cNvPr>
          <p:cNvPicPr>
            <a:picLocks noChangeAspect="1"/>
          </p:cNvPicPr>
          <p:nvPr/>
        </p:nvPicPr>
        <p:blipFill>
          <a:blip r:embed="rId4"/>
          <a:stretch>
            <a:fillRect/>
          </a:stretch>
        </p:blipFill>
        <p:spPr>
          <a:xfrm>
            <a:off x="399369" y="3062022"/>
            <a:ext cx="1813633" cy="403478"/>
          </a:xfrm>
          <a:prstGeom prst="rect">
            <a:avLst/>
          </a:prstGeom>
        </p:spPr>
      </p:pic>
      <p:pic>
        <p:nvPicPr>
          <p:cNvPr id="15" name="Picture 14">
            <a:extLst>
              <a:ext uri="{FF2B5EF4-FFF2-40B4-BE49-F238E27FC236}">
                <a16:creationId xmlns:a16="http://schemas.microsoft.com/office/drawing/2014/main" id="{DC16B259-682A-47B3-BD3B-ADDB7D4DBE1F}"/>
              </a:ext>
            </a:extLst>
          </p:cNvPr>
          <p:cNvPicPr>
            <a:picLocks noChangeAspect="1"/>
          </p:cNvPicPr>
          <p:nvPr/>
        </p:nvPicPr>
        <p:blipFill>
          <a:blip r:embed="rId5"/>
          <a:stretch>
            <a:fillRect/>
          </a:stretch>
        </p:blipFill>
        <p:spPr>
          <a:xfrm>
            <a:off x="399369" y="3559227"/>
            <a:ext cx="2759888" cy="520995"/>
          </a:xfrm>
          <a:prstGeom prst="rect">
            <a:avLst/>
          </a:prstGeom>
        </p:spPr>
      </p:pic>
      <p:pic>
        <p:nvPicPr>
          <p:cNvPr id="17" name="Picture 16">
            <a:extLst>
              <a:ext uri="{FF2B5EF4-FFF2-40B4-BE49-F238E27FC236}">
                <a16:creationId xmlns:a16="http://schemas.microsoft.com/office/drawing/2014/main" id="{28654407-624E-4189-AE69-37AFD4D61E97}"/>
              </a:ext>
            </a:extLst>
          </p:cNvPr>
          <p:cNvPicPr>
            <a:picLocks noChangeAspect="1"/>
          </p:cNvPicPr>
          <p:nvPr/>
        </p:nvPicPr>
        <p:blipFill>
          <a:blip r:embed="rId6"/>
          <a:stretch>
            <a:fillRect/>
          </a:stretch>
        </p:blipFill>
        <p:spPr>
          <a:xfrm>
            <a:off x="399369" y="4155741"/>
            <a:ext cx="3377373" cy="802288"/>
          </a:xfrm>
          <a:prstGeom prst="rect">
            <a:avLst/>
          </a:prstGeom>
        </p:spPr>
      </p:pic>
      <p:pic>
        <p:nvPicPr>
          <p:cNvPr id="19" name="Picture 18">
            <a:extLst>
              <a:ext uri="{FF2B5EF4-FFF2-40B4-BE49-F238E27FC236}">
                <a16:creationId xmlns:a16="http://schemas.microsoft.com/office/drawing/2014/main" id="{A10A81FD-786D-4A44-8AFE-BB6A220975B9}"/>
              </a:ext>
            </a:extLst>
          </p:cNvPr>
          <p:cNvPicPr>
            <a:picLocks noChangeAspect="1"/>
          </p:cNvPicPr>
          <p:nvPr/>
        </p:nvPicPr>
        <p:blipFill>
          <a:blip r:embed="rId7"/>
          <a:stretch>
            <a:fillRect/>
          </a:stretch>
        </p:blipFill>
        <p:spPr>
          <a:xfrm>
            <a:off x="5210129" y="1415237"/>
            <a:ext cx="2937535" cy="2480568"/>
          </a:xfrm>
          <a:prstGeom prst="rect">
            <a:avLst/>
          </a:prstGeom>
        </p:spPr>
      </p:pic>
    </p:spTree>
    <p:extLst>
      <p:ext uri="{BB962C8B-B14F-4D97-AF65-F5344CB8AC3E}">
        <p14:creationId xmlns:p14="http://schemas.microsoft.com/office/powerpoint/2010/main" val="259314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7AF2-39C4-4876-B5AF-18E618A7A034}"/>
              </a:ext>
            </a:extLst>
          </p:cNvPr>
          <p:cNvSpPr>
            <a:spLocks noGrp="1"/>
          </p:cNvSpPr>
          <p:nvPr>
            <p:ph type="title"/>
          </p:nvPr>
        </p:nvSpPr>
        <p:spPr/>
        <p:txBody>
          <a:bodyPr/>
          <a:lstStyle/>
          <a:p>
            <a:r>
              <a:rPr lang="en-US" dirty="0"/>
              <a:t>Lasso Regression and validation</a:t>
            </a:r>
            <a:endParaRPr lang="en-IN" dirty="0"/>
          </a:p>
        </p:txBody>
      </p:sp>
      <p:sp>
        <p:nvSpPr>
          <p:cNvPr id="3" name="Text Placeholder 2">
            <a:extLst>
              <a:ext uri="{FF2B5EF4-FFF2-40B4-BE49-F238E27FC236}">
                <a16:creationId xmlns:a16="http://schemas.microsoft.com/office/drawing/2014/main" id="{83287710-29F1-4ADC-8026-BC71ABE12147}"/>
              </a:ext>
            </a:extLst>
          </p:cNvPr>
          <p:cNvSpPr>
            <a:spLocks noGrp="1"/>
          </p:cNvSpPr>
          <p:nvPr>
            <p:ph type="body" idx="1"/>
          </p:nvPr>
        </p:nvSpPr>
        <p:spPr>
          <a:xfrm>
            <a:off x="311700" y="1152474"/>
            <a:ext cx="8520600" cy="3911304"/>
          </a:xfrm>
        </p:spPr>
        <p:txBody>
          <a:bodyPr/>
          <a:lstStyle/>
          <a:p>
            <a:endParaRPr lang="en-IN" dirty="0"/>
          </a:p>
        </p:txBody>
      </p:sp>
      <p:pic>
        <p:nvPicPr>
          <p:cNvPr id="10" name="Picture 9">
            <a:extLst>
              <a:ext uri="{FF2B5EF4-FFF2-40B4-BE49-F238E27FC236}">
                <a16:creationId xmlns:a16="http://schemas.microsoft.com/office/drawing/2014/main" id="{9B74806B-A075-4FA5-B5B8-8C4807D37524}"/>
              </a:ext>
            </a:extLst>
          </p:cNvPr>
          <p:cNvPicPr/>
          <p:nvPr/>
        </p:nvPicPr>
        <p:blipFill rotWithShape="1">
          <a:blip r:embed="rId2"/>
          <a:srcRect l="6142" b="24363"/>
          <a:stretch/>
        </p:blipFill>
        <p:spPr>
          <a:xfrm>
            <a:off x="400577" y="1152474"/>
            <a:ext cx="2473249" cy="385017"/>
          </a:xfrm>
          <a:prstGeom prst="rect">
            <a:avLst/>
          </a:prstGeom>
        </p:spPr>
      </p:pic>
      <p:pic>
        <p:nvPicPr>
          <p:cNvPr id="5" name="Picture 4">
            <a:extLst>
              <a:ext uri="{FF2B5EF4-FFF2-40B4-BE49-F238E27FC236}">
                <a16:creationId xmlns:a16="http://schemas.microsoft.com/office/drawing/2014/main" id="{4676FF5E-3A44-4179-B85B-FD0EB78E7414}"/>
              </a:ext>
            </a:extLst>
          </p:cNvPr>
          <p:cNvPicPr>
            <a:picLocks noChangeAspect="1"/>
          </p:cNvPicPr>
          <p:nvPr/>
        </p:nvPicPr>
        <p:blipFill>
          <a:blip r:embed="rId3"/>
          <a:stretch>
            <a:fillRect/>
          </a:stretch>
        </p:blipFill>
        <p:spPr>
          <a:xfrm>
            <a:off x="545567" y="1672240"/>
            <a:ext cx="2484824" cy="533078"/>
          </a:xfrm>
          <a:prstGeom prst="rect">
            <a:avLst/>
          </a:prstGeom>
        </p:spPr>
      </p:pic>
      <p:pic>
        <p:nvPicPr>
          <p:cNvPr id="8" name="Picture 7">
            <a:extLst>
              <a:ext uri="{FF2B5EF4-FFF2-40B4-BE49-F238E27FC236}">
                <a16:creationId xmlns:a16="http://schemas.microsoft.com/office/drawing/2014/main" id="{9ECE6815-6FB8-44BA-A865-DBB8E06308BF}"/>
              </a:ext>
            </a:extLst>
          </p:cNvPr>
          <p:cNvPicPr>
            <a:picLocks noChangeAspect="1"/>
          </p:cNvPicPr>
          <p:nvPr/>
        </p:nvPicPr>
        <p:blipFill>
          <a:blip r:embed="rId4"/>
          <a:stretch>
            <a:fillRect/>
          </a:stretch>
        </p:blipFill>
        <p:spPr>
          <a:xfrm>
            <a:off x="545567" y="2328328"/>
            <a:ext cx="2743199" cy="609855"/>
          </a:xfrm>
          <a:prstGeom prst="rect">
            <a:avLst/>
          </a:prstGeom>
        </p:spPr>
      </p:pic>
      <p:pic>
        <p:nvPicPr>
          <p:cNvPr id="12" name="Picture 11">
            <a:extLst>
              <a:ext uri="{FF2B5EF4-FFF2-40B4-BE49-F238E27FC236}">
                <a16:creationId xmlns:a16="http://schemas.microsoft.com/office/drawing/2014/main" id="{3FC27E2B-5257-469B-AD74-A210E8020633}"/>
              </a:ext>
            </a:extLst>
          </p:cNvPr>
          <p:cNvPicPr>
            <a:picLocks noChangeAspect="1"/>
          </p:cNvPicPr>
          <p:nvPr/>
        </p:nvPicPr>
        <p:blipFill>
          <a:blip r:embed="rId5"/>
          <a:stretch>
            <a:fillRect/>
          </a:stretch>
        </p:blipFill>
        <p:spPr>
          <a:xfrm>
            <a:off x="4572000" y="1240971"/>
            <a:ext cx="3399965" cy="1928693"/>
          </a:xfrm>
          <a:prstGeom prst="rect">
            <a:avLst/>
          </a:prstGeom>
        </p:spPr>
      </p:pic>
      <p:pic>
        <p:nvPicPr>
          <p:cNvPr id="16" name="Picture 15">
            <a:extLst>
              <a:ext uri="{FF2B5EF4-FFF2-40B4-BE49-F238E27FC236}">
                <a16:creationId xmlns:a16="http://schemas.microsoft.com/office/drawing/2014/main" id="{E0243263-0EF0-4D41-B2E6-894545DB718D}"/>
              </a:ext>
            </a:extLst>
          </p:cNvPr>
          <p:cNvPicPr>
            <a:picLocks noChangeAspect="1"/>
          </p:cNvPicPr>
          <p:nvPr/>
        </p:nvPicPr>
        <p:blipFill>
          <a:blip r:embed="rId6"/>
          <a:stretch>
            <a:fillRect/>
          </a:stretch>
        </p:blipFill>
        <p:spPr>
          <a:xfrm>
            <a:off x="4496970" y="3206807"/>
            <a:ext cx="3550024" cy="1748565"/>
          </a:xfrm>
          <a:prstGeom prst="rect">
            <a:avLst/>
          </a:prstGeom>
        </p:spPr>
      </p:pic>
      <p:pic>
        <p:nvPicPr>
          <p:cNvPr id="19" name="Picture 18">
            <a:extLst>
              <a:ext uri="{FF2B5EF4-FFF2-40B4-BE49-F238E27FC236}">
                <a16:creationId xmlns:a16="http://schemas.microsoft.com/office/drawing/2014/main" id="{0FC2852C-68C8-4950-A45B-7E72A5F9A74A}"/>
              </a:ext>
            </a:extLst>
          </p:cNvPr>
          <p:cNvPicPr>
            <a:picLocks noChangeAspect="1"/>
          </p:cNvPicPr>
          <p:nvPr/>
        </p:nvPicPr>
        <p:blipFill>
          <a:blip r:embed="rId7"/>
          <a:stretch>
            <a:fillRect/>
          </a:stretch>
        </p:blipFill>
        <p:spPr>
          <a:xfrm>
            <a:off x="400577" y="3026679"/>
            <a:ext cx="3550025" cy="1928693"/>
          </a:xfrm>
          <a:prstGeom prst="rect">
            <a:avLst/>
          </a:prstGeom>
        </p:spPr>
      </p:pic>
    </p:spTree>
    <p:extLst>
      <p:ext uri="{BB962C8B-B14F-4D97-AF65-F5344CB8AC3E}">
        <p14:creationId xmlns:p14="http://schemas.microsoft.com/office/powerpoint/2010/main" val="262674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2CEC-AA4F-4F1F-9651-0420BCB4C1D2}"/>
              </a:ext>
            </a:extLst>
          </p:cNvPr>
          <p:cNvSpPr>
            <a:spLocks noGrp="1"/>
          </p:cNvSpPr>
          <p:nvPr>
            <p:ph type="title"/>
          </p:nvPr>
        </p:nvSpPr>
        <p:spPr/>
        <p:txBody>
          <a:bodyPr/>
          <a:lstStyle/>
          <a:p>
            <a:r>
              <a:rPr lang="en-US" dirty="0"/>
              <a:t>Grid Cross Validation for Lasso</a:t>
            </a:r>
            <a:endParaRPr lang="en-IN" dirty="0"/>
          </a:p>
        </p:txBody>
      </p:sp>
      <p:sp>
        <p:nvSpPr>
          <p:cNvPr id="3" name="Text Placeholder 2">
            <a:extLst>
              <a:ext uri="{FF2B5EF4-FFF2-40B4-BE49-F238E27FC236}">
                <a16:creationId xmlns:a16="http://schemas.microsoft.com/office/drawing/2014/main" id="{9EE14B3D-F929-463E-B7F7-FC9F21285BAE}"/>
              </a:ext>
            </a:extLst>
          </p:cNvPr>
          <p:cNvSpPr>
            <a:spLocks noGrp="1"/>
          </p:cNvSpPr>
          <p:nvPr>
            <p:ph type="body" idx="1"/>
          </p:nvPr>
        </p:nvSpPr>
        <p:spPr>
          <a:xfrm>
            <a:off x="311700" y="1152474"/>
            <a:ext cx="8520600" cy="3895935"/>
          </a:xfrm>
        </p:spPr>
        <p:txBody>
          <a:bodyPr/>
          <a:lstStyle/>
          <a:p>
            <a:endParaRPr lang="en-IN" dirty="0"/>
          </a:p>
        </p:txBody>
      </p:sp>
      <p:pic>
        <p:nvPicPr>
          <p:cNvPr id="6" name="Picture 5">
            <a:extLst>
              <a:ext uri="{FF2B5EF4-FFF2-40B4-BE49-F238E27FC236}">
                <a16:creationId xmlns:a16="http://schemas.microsoft.com/office/drawing/2014/main" id="{3B7D9EFA-84AE-45EF-B74C-719981F9F49C}"/>
              </a:ext>
            </a:extLst>
          </p:cNvPr>
          <p:cNvPicPr>
            <a:picLocks noChangeAspect="1"/>
          </p:cNvPicPr>
          <p:nvPr/>
        </p:nvPicPr>
        <p:blipFill rotWithShape="1">
          <a:blip r:embed="rId2"/>
          <a:srcRect t="1745" b="1"/>
          <a:stretch/>
        </p:blipFill>
        <p:spPr>
          <a:xfrm>
            <a:off x="391886" y="1237129"/>
            <a:ext cx="4180114" cy="1121869"/>
          </a:xfrm>
          <a:prstGeom prst="rect">
            <a:avLst/>
          </a:prstGeom>
        </p:spPr>
      </p:pic>
      <p:pic>
        <p:nvPicPr>
          <p:cNvPr id="10" name="Picture 9">
            <a:extLst>
              <a:ext uri="{FF2B5EF4-FFF2-40B4-BE49-F238E27FC236}">
                <a16:creationId xmlns:a16="http://schemas.microsoft.com/office/drawing/2014/main" id="{5BCC310C-4087-42B2-A57F-B0942D3C47A2}"/>
              </a:ext>
            </a:extLst>
          </p:cNvPr>
          <p:cNvPicPr>
            <a:picLocks noChangeAspect="1"/>
          </p:cNvPicPr>
          <p:nvPr/>
        </p:nvPicPr>
        <p:blipFill>
          <a:blip r:embed="rId3"/>
          <a:stretch>
            <a:fillRect/>
          </a:stretch>
        </p:blipFill>
        <p:spPr>
          <a:xfrm>
            <a:off x="391887" y="2443653"/>
            <a:ext cx="4272322" cy="781084"/>
          </a:xfrm>
          <a:prstGeom prst="rect">
            <a:avLst/>
          </a:prstGeom>
        </p:spPr>
      </p:pic>
      <p:pic>
        <p:nvPicPr>
          <p:cNvPr id="13" name="Picture 12">
            <a:extLst>
              <a:ext uri="{FF2B5EF4-FFF2-40B4-BE49-F238E27FC236}">
                <a16:creationId xmlns:a16="http://schemas.microsoft.com/office/drawing/2014/main" id="{113692FF-27B1-4545-9FAC-B9F979567A3C}"/>
              </a:ext>
            </a:extLst>
          </p:cNvPr>
          <p:cNvPicPr>
            <a:picLocks noChangeAspect="1"/>
          </p:cNvPicPr>
          <p:nvPr/>
        </p:nvPicPr>
        <p:blipFill rotWithShape="1">
          <a:blip r:embed="rId4"/>
          <a:srcRect t="2568"/>
          <a:stretch/>
        </p:blipFill>
        <p:spPr>
          <a:xfrm>
            <a:off x="391886" y="3296449"/>
            <a:ext cx="2019460" cy="507147"/>
          </a:xfrm>
          <a:prstGeom prst="rect">
            <a:avLst/>
          </a:prstGeom>
        </p:spPr>
      </p:pic>
      <p:pic>
        <p:nvPicPr>
          <p:cNvPr id="15" name="Picture 14">
            <a:extLst>
              <a:ext uri="{FF2B5EF4-FFF2-40B4-BE49-F238E27FC236}">
                <a16:creationId xmlns:a16="http://schemas.microsoft.com/office/drawing/2014/main" id="{EB6CCECD-F4CF-486A-92AA-7CA6E6CBBBF0}"/>
              </a:ext>
            </a:extLst>
          </p:cNvPr>
          <p:cNvPicPr>
            <a:picLocks noChangeAspect="1"/>
          </p:cNvPicPr>
          <p:nvPr/>
        </p:nvPicPr>
        <p:blipFill>
          <a:blip r:embed="rId5"/>
          <a:stretch>
            <a:fillRect/>
          </a:stretch>
        </p:blipFill>
        <p:spPr>
          <a:xfrm>
            <a:off x="422622" y="3906371"/>
            <a:ext cx="3104349" cy="867697"/>
          </a:xfrm>
          <a:prstGeom prst="rect">
            <a:avLst/>
          </a:prstGeom>
        </p:spPr>
      </p:pic>
      <p:pic>
        <p:nvPicPr>
          <p:cNvPr id="17" name="Picture 16">
            <a:extLst>
              <a:ext uri="{FF2B5EF4-FFF2-40B4-BE49-F238E27FC236}">
                <a16:creationId xmlns:a16="http://schemas.microsoft.com/office/drawing/2014/main" id="{CEF8225E-9ABB-4891-92DA-F6F3D2CF54D2}"/>
              </a:ext>
            </a:extLst>
          </p:cNvPr>
          <p:cNvPicPr>
            <a:picLocks noChangeAspect="1"/>
          </p:cNvPicPr>
          <p:nvPr/>
        </p:nvPicPr>
        <p:blipFill>
          <a:blip r:embed="rId6"/>
          <a:stretch>
            <a:fillRect/>
          </a:stretch>
        </p:blipFill>
        <p:spPr>
          <a:xfrm>
            <a:off x="5140521" y="1455825"/>
            <a:ext cx="3123258" cy="2884394"/>
          </a:xfrm>
          <a:prstGeom prst="rect">
            <a:avLst/>
          </a:prstGeom>
        </p:spPr>
      </p:pic>
    </p:spTree>
    <p:extLst>
      <p:ext uri="{BB962C8B-B14F-4D97-AF65-F5344CB8AC3E}">
        <p14:creationId xmlns:p14="http://schemas.microsoft.com/office/powerpoint/2010/main" val="3930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731A-C400-49D0-9252-766977518202}"/>
              </a:ext>
            </a:extLst>
          </p:cNvPr>
          <p:cNvSpPr>
            <a:spLocks noGrp="1"/>
          </p:cNvSpPr>
          <p:nvPr>
            <p:ph type="title"/>
          </p:nvPr>
        </p:nvSpPr>
        <p:spPr/>
        <p:txBody>
          <a:bodyPr/>
          <a:lstStyle/>
          <a:p>
            <a:r>
              <a:rPr lang="en-US" dirty="0"/>
              <a:t>Elastic Net Regression</a:t>
            </a:r>
            <a:endParaRPr lang="en-IN" dirty="0"/>
          </a:p>
        </p:txBody>
      </p:sp>
      <p:sp>
        <p:nvSpPr>
          <p:cNvPr id="3" name="Text Placeholder 2">
            <a:extLst>
              <a:ext uri="{FF2B5EF4-FFF2-40B4-BE49-F238E27FC236}">
                <a16:creationId xmlns:a16="http://schemas.microsoft.com/office/drawing/2014/main" id="{AF480EA8-0DB6-4511-AA87-6FB7AA5775AC}"/>
              </a:ext>
            </a:extLst>
          </p:cNvPr>
          <p:cNvSpPr>
            <a:spLocks noGrp="1"/>
          </p:cNvSpPr>
          <p:nvPr>
            <p:ph type="body" idx="1"/>
          </p:nvPr>
        </p:nvSpPr>
        <p:spPr/>
        <p:txBody>
          <a:bodyPr/>
          <a:lstStyle/>
          <a:p>
            <a:endParaRPr lang="en-IN" dirty="0"/>
          </a:p>
        </p:txBody>
      </p:sp>
      <p:pic>
        <p:nvPicPr>
          <p:cNvPr id="8" name="Picture 7">
            <a:extLst>
              <a:ext uri="{FF2B5EF4-FFF2-40B4-BE49-F238E27FC236}">
                <a16:creationId xmlns:a16="http://schemas.microsoft.com/office/drawing/2014/main" id="{46C29FEA-3A17-45BC-BFE8-AC39762EC1E6}"/>
              </a:ext>
            </a:extLst>
          </p:cNvPr>
          <p:cNvPicPr/>
          <p:nvPr/>
        </p:nvPicPr>
        <p:blipFill>
          <a:blip r:embed="rId2"/>
          <a:stretch>
            <a:fillRect/>
          </a:stretch>
        </p:blipFill>
        <p:spPr>
          <a:xfrm>
            <a:off x="410855" y="1455351"/>
            <a:ext cx="2924015" cy="544830"/>
          </a:xfrm>
          <a:prstGeom prst="rect">
            <a:avLst/>
          </a:prstGeom>
        </p:spPr>
      </p:pic>
      <p:pic>
        <p:nvPicPr>
          <p:cNvPr id="6" name="Picture 5">
            <a:extLst>
              <a:ext uri="{FF2B5EF4-FFF2-40B4-BE49-F238E27FC236}">
                <a16:creationId xmlns:a16="http://schemas.microsoft.com/office/drawing/2014/main" id="{AF60C768-F5B8-43EE-A42E-0EB418FBB4B4}"/>
              </a:ext>
            </a:extLst>
          </p:cNvPr>
          <p:cNvPicPr>
            <a:picLocks noChangeAspect="1"/>
          </p:cNvPicPr>
          <p:nvPr/>
        </p:nvPicPr>
        <p:blipFill>
          <a:blip r:embed="rId3"/>
          <a:stretch>
            <a:fillRect/>
          </a:stretch>
        </p:blipFill>
        <p:spPr>
          <a:xfrm>
            <a:off x="429185" y="2134932"/>
            <a:ext cx="2644428" cy="800370"/>
          </a:xfrm>
          <a:prstGeom prst="rect">
            <a:avLst/>
          </a:prstGeom>
        </p:spPr>
      </p:pic>
      <p:pic>
        <p:nvPicPr>
          <p:cNvPr id="11" name="Picture 10">
            <a:extLst>
              <a:ext uri="{FF2B5EF4-FFF2-40B4-BE49-F238E27FC236}">
                <a16:creationId xmlns:a16="http://schemas.microsoft.com/office/drawing/2014/main" id="{AC6D5CA2-DE40-4E31-8D94-8A6CF07FF169}"/>
              </a:ext>
            </a:extLst>
          </p:cNvPr>
          <p:cNvPicPr>
            <a:picLocks noChangeAspect="1"/>
          </p:cNvPicPr>
          <p:nvPr/>
        </p:nvPicPr>
        <p:blipFill>
          <a:blip r:embed="rId4"/>
          <a:stretch>
            <a:fillRect/>
          </a:stretch>
        </p:blipFill>
        <p:spPr>
          <a:xfrm>
            <a:off x="410855" y="3143320"/>
            <a:ext cx="3517687" cy="800370"/>
          </a:xfrm>
          <a:prstGeom prst="rect">
            <a:avLst/>
          </a:prstGeom>
        </p:spPr>
      </p:pic>
      <p:pic>
        <p:nvPicPr>
          <p:cNvPr id="13" name="Picture 12">
            <a:extLst>
              <a:ext uri="{FF2B5EF4-FFF2-40B4-BE49-F238E27FC236}">
                <a16:creationId xmlns:a16="http://schemas.microsoft.com/office/drawing/2014/main" id="{7B447BB4-0B11-4A6F-B983-C2F58AECC77E}"/>
              </a:ext>
            </a:extLst>
          </p:cNvPr>
          <p:cNvPicPr>
            <a:picLocks noChangeAspect="1"/>
          </p:cNvPicPr>
          <p:nvPr/>
        </p:nvPicPr>
        <p:blipFill>
          <a:blip r:embed="rId5"/>
          <a:stretch>
            <a:fillRect/>
          </a:stretch>
        </p:blipFill>
        <p:spPr>
          <a:xfrm>
            <a:off x="4762606" y="1328636"/>
            <a:ext cx="3235629" cy="2743884"/>
          </a:xfrm>
          <a:prstGeom prst="rect">
            <a:avLst/>
          </a:prstGeom>
        </p:spPr>
      </p:pic>
    </p:spTree>
    <p:extLst>
      <p:ext uri="{BB962C8B-B14F-4D97-AF65-F5344CB8AC3E}">
        <p14:creationId xmlns:p14="http://schemas.microsoft.com/office/powerpoint/2010/main" val="3663166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2A1D-300F-43F5-A84B-DF24A64B066B}"/>
              </a:ext>
            </a:extLst>
          </p:cNvPr>
          <p:cNvSpPr>
            <a:spLocks noGrp="1"/>
          </p:cNvSpPr>
          <p:nvPr>
            <p:ph type="title"/>
          </p:nvPr>
        </p:nvSpPr>
        <p:spPr/>
        <p:txBody>
          <a:bodyPr/>
          <a:lstStyle/>
          <a:p>
            <a:r>
              <a:rPr lang="en-US" dirty="0"/>
              <a:t>XGBoost Regressor and validation</a:t>
            </a:r>
            <a:endParaRPr lang="en-IN" dirty="0"/>
          </a:p>
        </p:txBody>
      </p:sp>
      <p:sp>
        <p:nvSpPr>
          <p:cNvPr id="3" name="Text Placeholder 2">
            <a:extLst>
              <a:ext uri="{FF2B5EF4-FFF2-40B4-BE49-F238E27FC236}">
                <a16:creationId xmlns:a16="http://schemas.microsoft.com/office/drawing/2014/main" id="{CCCFD721-BAA5-4449-906D-DCB2CBAA24B8}"/>
              </a:ext>
            </a:extLst>
          </p:cNvPr>
          <p:cNvSpPr>
            <a:spLocks noGrp="1"/>
          </p:cNvSpPr>
          <p:nvPr>
            <p:ph type="body" idx="1"/>
          </p:nvPr>
        </p:nvSpPr>
        <p:spPr>
          <a:xfrm>
            <a:off x="311700" y="1152475"/>
            <a:ext cx="8770828" cy="3937696"/>
          </a:xfrm>
        </p:spPr>
        <p:txBody>
          <a:bodyPr/>
          <a:lstStyle/>
          <a:p>
            <a:endParaRPr lang="en-IN" dirty="0"/>
          </a:p>
        </p:txBody>
      </p:sp>
      <p:pic>
        <p:nvPicPr>
          <p:cNvPr id="8" name="Picture 7">
            <a:extLst>
              <a:ext uri="{FF2B5EF4-FFF2-40B4-BE49-F238E27FC236}">
                <a16:creationId xmlns:a16="http://schemas.microsoft.com/office/drawing/2014/main" id="{E1AD5725-70FD-48AC-81E5-E13486FF3D34}"/>
              </a:ext>
            </a:extLst>
          </p:cNvPr>
          <p:cNvPicPr/>
          <p:nvPr/>
        </p:nvPicPr>
        <p:blipFill rotWithShape="1">
          <a:blip r:embed="rId2"/>
          <a:srcRect l="7109"/>
          <a:stretch/>
        </p:blipFill>
        <p:spPr>
          <a:xfrm>
            <a:off x="426343" y="1392850"/>
            <a:ext cx="2461475" cy="720090"/>
          </a:xfrm>
          <a:prstGeom prst="rect">
            <a:avLst/>
          </a:prstGeom>
        </p:spPr>
      </p:pic>
      <p:pic>
        <p:nvPicPr>
          <p:cNvPr id="6" name="Picture 5">
            <a:extLst>
              <a:ext uri="{FF2B5EF4-FFF2-40B4-BE49-F238E27FC236}">
                <a16:creationId xmlns:a16="http://schemas.microsoft.com/office/drawing/2014/main" id="{FE1F43F7-E09D-4CD0-AD33-5C52FD5D5CDF}"/>
              </a:ext>
            </a:extLst>
          </p:cNvPr>
          <p:cNvPicPr>
            <a:picLocks noChangeAspect="1"/>
          </p:cNvPicPr>
          <p:nvPr/>
        </p:nvPicPr>
        <p:blipFill>
          <a:blip r:embed="rId3"/>
          <a:stretch>
            <a:fillRect/>
          </a:stretch>
        </p:blipFill>
        <p:spPr>
          <a:xfrm>
            <a:off x="426343" y="2205673"/>
            <a:ext cx="2593482" cy="728482"/>
          </a:xfrm>
          <a:prstGeom prst="rect">
            <a:avLst/>
          </a:prstGeom>
        </p:spPr>
      </p:pic>
      <p:pic>
        <p:nvPicPr>
          <p:cNvPr id="14" name="Picture 13">
            <a:extLst>
              <a:ext uri="{FF2B5EF4-FFF2-40B4-BE49-F238E27FC236}">
                <a16:creationId xmlns:a16="http://schemas.microsoft.com/office/drawing/2014/main" id="{E431C678-19CA-440D-83FD-22170897CB7A}"/>
              </a:ext>
            </a:extLst>
          </p:cNvPr>
          <p:cNvPicPr>
            <a:picLocks noChangeAspect="1"/>
          </p:cNvPicPr>
          <p:nvPr/>
        </p:nvPicPr>
        <p:blipFill>
          <a:blip r:embed="rId4"/>
          <a:stretch>
            <a:fillRect/>
          </a:stretch>
        </p:blipFill>
        <p:spPr>
          <a:xfrm>
            <a:off x="392526" y="3134290"/>
            <a:ext cx="3311178" cy="952500"/>
          </a:xfrm>
          <a:prstGeom prst="rect">
            <a:avLst/>
          </a:prstGeom>
        </p:spPr>
      </p:pic>
      <p:pic>
        <p:nvPicPr>
          <p:cNvPr id="16" name="Picture 15">
            <a:extLst>
              <a:ext uri="{FF2B5EF4-FFF2-40B4-BE49-F238E27FC236}">
                <a16:creationId xmlns:a16="http://schemas.microsoft.com/office/drawing/2014/main" id="{E541B048-124C-4EA0-BB6B-F8713075A222}"/>
              </a:ext>
            </a:extLst>
          </p:cNvPr>
          <p:cNvPicPr>
            <a:picLocks noChangeAspect="1"/>
          </p:cNvPicPr>
          <p:nvPr/>
        </p:nvPicPr>
        <p:blipFill>
          <a:blip r:embed="rId5"/>
          <a:stretch>
            <a:fillRect/>
          </a:stretch>
        </p:blipFill>
        <p:spPr>
          <a:xfrm>
            <a:off x="4464423" y="1175882"/>
            <a:ext cx="3857385" cy="1958408"/>
          </a:xfrm>
          <a:prstGeom prst="rect">
            <a:avLst/>
          </a:prstGeom>
        </p:spPr>
      </p:pic>
      <p:pic>
        <p:nvPicPr>
          <p:cNvPr id="18" name="Picture 17">
            <a:extLst>
              <a:ext uri="{FF2B5EF4-FFF2-40B4-BE49-F238E27FC236}">
                <a16:creationId xmlns:a16="http://schemas.microsoft.com/office/drawing/2014/main" id="{971CC009-4C67-45FB-B0B6-033F5FB7DAE5}"/>
              </a:ext>
            </a:extLst>
          </p:cNvPr>
          <p:cNvPicPr>
            <a:picLocks noChangeAspect="1"/>
          </p:cNvPicPr>
          <p:nvPr/>
        </p:nvPicPr>
        <p:blipFill>
          <a:blip r:embed="rId6"/>
          <a:stretch>
            <a:fillRect/>
          </a:stretch>
        </p:blipFill>
        <p:spPr>
          <a:xfrm>
            <a:off x="4572000" y="3142842"/>
            <a:ext cx="3749808" cy="1851780"/>
          </a:xfrm>
          <a:prstGeom prst="rect">
            <a:avLst/>
          </a:prstGeom>
        </p:spPr>
      </p:pic>
    </p:spTree>
    <p:extLst>
      <p:ext uri="{BB962C8B-B14F-4D97-AF65-F5344CB8AC3E}">
        <p14:creationId xmlns:p14="http://schemas.microsoft.com/office/powerpoint/2010/main" val="210443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dirty="0">
                <a:sym typeface="Montserrat"/>
              </a:rPr>
              <a:t>Topics for discussion</a:t>
            </a:r>
            <a:endParaRPr dirty="0">
              <a:sym typeface="Montserrat"/>
            </a:endParaRPr>
          </a:p>
        </p:txBody>
      </p:sp>
      <p:sp>
        <p:nvSpPr>
          <p:cNvPr id="2" name="Text Placeholder 1">
            <a:extLst>
              <a:ext uri="{FF2B5EF4-FFF2-40B4-BE49-F238E27FC236}">
                <a16:creationId xmlns:a16="http://schemas.microsoft.com/office/drawing/2014/main" id="{DB329369-FFC2-43D3-BFCB-742A823559FB}"/>
              </a:ext>
            </a:extLst>
          </p:cNvPr>
          <p:cNvSpPr>
            <a:spLocks noGrp="1"/>
          </p:cNvSpPr>
          <p:nvPr>
            <p:ph type="body" idx="1"/>
          </p:nvPr>
        </p:nvSpPr>
        <p:spPr/>
        <p:txBody>
          <a:bodyPr/>
          <a:lstStyle/>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Defining the Problem Statement</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Data Summary</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EDA </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Engineering</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Selection</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Preparing Dataset for applying the model</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Applying Models</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Model validations</a:t>
            </a:r>
          </a:p>
          <a:p>
            <a:pPr>
              <a:buClr>
                <a:schemeClr val="tx2">
                  <a:lumMod val="10000"/>
                </a:schemeClr>
              </a:buClr>
              <a:buFont typeface="+mj-lt"/>
              <a:buAutoNum type="arabicPeriod"/>
            </a:pPr>
            <a:endParaRPr lang="en-US" dirty="0">
              <a:solidFill>
                <a:schemeClr val="tx2">
                  <a:lumMod val="10000"/>
                </a:schemeClr>
              </a:solidFill>
            </a:endParaRPr>
          </a:p>
          <a:p>
            <a:pPr>
              <a:buAutoNum type="arabicPeriod"/>
            </a:pPr>
            <a:endParaRPr lang="en-IN" dirty="0">
              <a:solidFill>
                <a:schemeClr val="tx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5522-573E-49D9-80DA-2AA1A59FC2EC}"/>
              </a:ext>
            </a:extLst>
          </p:cNvPr>
          <p:cNvSpPr>
            <a:spLocks noGrp="1"/>
          </p:cNvSpPr>
          <p:nvPr>
            <p:ph type="title"/>
          </p:nvPr>
        </p:nvSpPr>
        <p:spPr/>
        <p:txBody>
          <a:bodyPr/>
          <a:lstStyle/>
          <a:p>
            <a:r>
              <a:rPr lang="en-US" dirty="0"/>
              <a:t>Cross Validation for XGBoost Regressor</a:t>
            </a:r>
            <a:endParaRPr lang="en-IN" dirty="0"/>
          </a:p>
        </p:txBody>
      </p:sp>
      <p:sp>
        <p:nvSpPr>
          <p:cNvPr id="3" name="Text Placeholder 2">
            <a:extLst>
              <a:ext uri="{FF2B5EF4-FFF2-40B4-BE49-F238E27FC236}">
                <a16:creationId xmlns:a16="http://schemas.microsoft.com/office/drawing/2014/main" id="{EB9454C0-0693-488D-B34F-FEDD73D2F3D5}"/>
              </a:ext>
            </a:extLst>
          </p:cNvPr>
          <p:cNvSpPr>
            <a:spLocks noGrp="1"/>
          </p:cNvSpPr>
          <p:nvPr>
            <p:ph type="body" idx="1"/>
          </p:nvPr>
        </p:nvSpPr>
        <p:spPr>
          <a:xfrm>
            <a:off x="169049" y="1152474"/>
            <a:ext cx="8663251" cy="3803727"/>
          </a:xfrm>
        </p:spPr>
        <p:txBody>
          <a:bodyPr/>
          <a:lstStyle/>
          <a:p>
            <a:endParaRPr lang="en-IN" dirty="0"/>
          </a:p>
        </p:txBody>
      </p:sp>
      <p:pic>
        <p:nvPicPr>
          <p:cNvPr id="6" name="Picture 5">
            <a:extLst>
              <a:ext uri="{FF2B5EF4-FFF2-40B4-BE49-F238E27FC236}">
                <a16:creationId xmlns:a16="http://schemas.microsoft.com/office/drawing/2014/main" id="{09A1DF7C-FD11-4464-A639-E457D4F999D0}"/>
              </a:ext>
            </a:extLst>
          </p:cNvPr>
          <p:cNvPicPr>
            <a:picLocks noChangeAspect="1"/>
          </p:cNvPicPr>
          <p:nvPr/>
        </p:nvPicPr>
        <p:blipFill rotWithShape="1">
          <a:blip r:embed="rId2"/>
          <a:srcRect t="5377" b="34942"/>
          <a:stretch/>
        </p:blipFill>
        <p:spPr>
          <a:xfrm>
            <a:off x="203934" y="1384647"/>
            <a:ext cx="4567851" cy="528677"/>
          </a:xfrm>
          <a:prstGeom prst="rect">
            <a:avLst/>
          </a:prstGeom>
        </p:spPr>
      </p:pic>
      <p:pic>
        <p:nvPicPr>
          <p:cNvPr id="10" name="Picture 9">
            <a:extLst>
              <a:ext uri="{FF2B5EF4-FFF2-40B4-BE49-F238E27FC236}">
                <a16:creationId xmlns:a16="http://schemas.microsoft.com/office/drawing/2014/main" id="{3EA5F336-DE9E-4295-B628-4B099EAE6B00}"/>
              </a:ext>
            </a:extLst>
          </p:cNvPr>
          <p:cNvPicPr>
            <a:picLocks noChangeAspect="1"/>
          </p:cNvPicPr>
          <p:nvPr/>
        </p:nvPicPr>
        <p:blipFill>
          <a:blip r:embed="rId3"/>
          <a:stretch>
            <a:fillRect/>
          </a:stretch>
        </p:blipFill>
        <p:spPr>
          <a:xfrm>
            <a:off x="206925" y="1967593"/>
            <a:ext cx="2524126" cy="324520"/>
          </a:xfrm>
          <a:prstGeom prst="rect">
            <a:avLst/>
          </a:prstGeom>
        </p:spPr>
      </p:pic>
      <p:pic>
        <p:nvPicPr>
          <p:cNvPr id="14" name="Picture 13">
            <a:extLst>
              <a:ext uri="{FF2B5EF4-FFF2-40B4-BE49-F238E27FC236}">
                <a16:creationId xmlns:a16="http://schemas.microsoft.com/office/drawing/2014/main" id="{85D2175D-535B-4E04-BB96-AF2AFF63444C}"/>
              </a:ext>
            </a:extLst>
          </p:cNvPr>
          <p:cNvPicPr>
            <a:picLocks noChangeAspect="1"/>
          </p:cNvPicPr>
          <p:nvPr/>
        </p:nvPicPr>
        <p:blipFill>
          <a:blip r:embed="rId4"/>
          <a:stretch>
            <a:fillRect/>
          </a:stretch>
        </p:blipFill>
        <p:spPr>
          <a:xfrm>
            <a:off x="203934" y="2491949"/>
            <a:ext cx="2524127" cy="650821"/>
          </a:xfrm>
          <a:prstGeom prst="rect">
            <a:avLst/>
          </a:prstGeom>
        </p:spPr>
      </p:pic>
      <p:pic>
        <p:nvPicPr>
          <p:cNvPr id="16" name="Picture 15">
            <a:extLst>
              <a:ext uri="{FF2B5EF4-FFF2-40B4-BE49-F238E27FC236}">
                <a16:creationId xmlns:a16="http://schemas.microsoft.com/office/drawing/2014/main" id="{DD2BF1D7-BEBF-49D0-BCCE-D9AAEEE17FA9}"/>
              </a:ext>
            </a:extLst>
          </p:cNvPr>
          <p:cNvPicPr>
            <a:picLocks noChangeAspect="1"/>
          </p:cNvPicPr>
          <p:nvPr/>
        </p:nvPicPr>
        <p:blipFill>
          <a:blip r:embed="rId5"/>
          <a:stretch>
            <a:fillRect/>
          </a:stretch>
        </p:blipFill>
        <p:spPr>
          <a:xfrm>
            <a:off x="203934" y="3418830"/>
            <a:ext cx="3622715" cy="891914"/>
          </a:xfrm>
          <a:prstGeom prst="rect">
            <a:avLst/>
          </a:prstGeom>
        </p:spPr>
      </p:pic>
      <p:pic>
        <p:nvPicPr>
          <p:cNvPr id="18" name="Picture 17">
            <a:extLst>
              <a:ext uri="{FF2B5EF4-FFF2-40B4-BE49-F238E27FC236}">
                <a16:creationId xmlns:a16="http://schemas.microsoft.com/office/drawing/2014/main" id="{C6E5B8E7-1B01-4812-AFDD-57301CF3DC74}"/>
              </a:ext>
            </a:extLst>
          </p:cNvPr>
          <p:cNvPicPr>
            <a:picLocks noChangeAspect="1"/>
          </p:cNvPicPr>
          <p:nvPr/>
        </p:nvPicPr>
        <p:blipFill>
          <a:blip r:embed="rId6"/>
          <a:stretch>
            <a:fillRect/>
          </a:stretch>
        </p:blipFill>
        <p:spPr>
          <a:xfrm>
            <a:off x="5000678" y="1246069"/>
            <a:ext cx="3305762" cy="1780332"/>
          </a:xfrm>
          <a:prstGeom prst="rect">
            <a:avLst/>
          </a:prstGeom>
        </p:spPr>
      </p:pic>
      <p:pic>
        <p:nvPicPr>
          <p:cNvPr id="20" name="Picture 19">
            <a:extLst>
              <a:ext uri="{FF2B5EF4-FFF2-40B4-BE49-F238E27FC236}">
                <a16:creationId xmlns:a16="http://schemas.microsoft.com/office/drawing/2014/main" id="{C2E9C18F-1B2E-4676-9546-3F71D3C60807}"/>
              </a:ext>
            </a:extLst>
          </p:cNvPr>
          <p:cNvPicPr>
            <a:picLocks noChangeAspect="1"/>
          </p:cNvPicPr>
          <p:nvPr/>
        </p:nvPicPr>
        <p:blipFill>
          <a:blip r:embed="rId7"/>
          <a:stretch>
            <a:fillRect/>
          </a:stretch>
        </p:blipFill>
        <p:spPr>
          <a:xfrm>
            <a:off x="5000678" y="3161150"/>
            <a:ext cx="3305762" cy="1718211"/>
          </a:xfrm>
          <a:prstGeom prst="rect">
            <a:avLst/>
          </a:prstGeom>
        </p:spPr>
      </p:pic>
    </p:spTree>
    <p:extLst>
      <p:ext uri="{BB962C8B-B14F-4D97-AF65-F5344CB8AC3E}">
        <p14:creationId xmlns:p14="http://schemas.microsoft.com/office/powerpoint/2010/main" val="15681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0FC6-E522-4034-9B2D-8E8A4587E1A2}"/>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A498122F-D067-4D7B-B077-F4700BE08143}"/>
              </a:ext>
            </a:extLst>
          </p:cNvPr>
          <p:cNvSpPr>
            <a:spLocks noGrp="1"/>
          </p:cNvSpPr>
          <p:nvPr>
            <p:ph type="body" idx="1"/>
          </p:nvPr>
        </p:nvSpPr>
        <p:spPr>
          <a:xfrm>
            <a:off x="311700" y="1017726"/>
            <a:ext cx="8520600" cy="4007632"/>
          </a:xfrm>
        </p:spPr>
        <p:txBody>
          <a:bodyPr/>
          <a:lstStyle/>
          <a:p>
            <a:pPr>
              <a:buClr>
                <a:schemeClr val="accent2"/>
              </a:buClr>
              <a:buFont typeface="Arial" panose="020B0604020202020204" pitchFamily="34" charset="0"/>
              <a:buChar char="•"/>
            </a:pPr>
            <a:r>
              <a:rPr lang="en-US" sz="1200" dirty="0">
                <a:solidFill>
                  <a:srgbClr val="002060"/>
                </a:solidFill>
              </a:rPr>
              <a:t>We got 1.4 million+ of data which contains outliers, we have removed the outliers and applied training for 1 Million on training and 20k for training to predict the trip duration</a:t>
            </a:r>
          </a:p>
          <a:p>
            <a:pPr>
              <a:buClr>
                <a:schemeClr val="accent2"/>
              </a:buClr>
              <a:buFont typeface="Arial" panose="020B0604020202020204" pitchFamily="34" charset="0"/>
              <a:buChar char="•"/>
            </a:pPr>
            <a:r>
              <a:rPr lang="en-IN" sz="1200" dirty="0">
                <a:solidFill>
                  <a:srgbClr val="002060"/>
                </a:solidFill>
              </a:rPr>
              <a:t>From the EDA, the pickup and drop-off of the trip is peak at 5PM-7PM(Evening Shift) and most of the trips are taken on Saturdays.</a:t>
            </a:r>
          </a:p>
          <a:p>
            <a:pPr>
              <a:buClr>
                <a:schemeClr val="accent2"/>
              </a:buClr>
              <a:buFont typeface="Arial" panose="020B0604020202020204" pitchFamily="34" charset="0"/>
              <a:buChar char="•"/>
            </a:pPr>
            <a:r>
              <a:rPr lang="en-IN" sz="1200" dirty="0">
                <a:solidFill>
                  <a:srgbClr val="002060"/>
                </a:solidFill>
              </a:rPr>
              <a:t>We applied Linear regression model to our training and testing data, where the R2 score result is 42.09% which is not good for predicting and it doesn’t show any sign of homoscedasticity.</a:t>
            </a:r>
          </a:p>
          <a:p>
            <a:pPr>
              <a:buClr>
                <a:schemeClr val="accent2"/>
              </a:buClr>
              <a:buFont typeface="Arial" panose="020B0604020202020204" pitchFamily="34" charset="0"/>
              <a:buChar char="•"/>
            </a:pPr>
            <a:r>
              <a:rPr lang="en-IN" sz="1200" dirty="0">
                <a:solidFill>
                  <a:srgbClr val="002060"/>
                </a:solidFill>
              </a:rPr>
              <a:t>We applied Ridge regression with lambda=0.01 and the model gives R2 score result of 42.09%. Then using GridCV cross validation we found that best regression strength to apply is 60, we increased the regression strength of the model with lambda=60,but still the result stayed same with 42.09%</a:t>
            </a:r>
          </a:p>
          <a:p>
            <a:pPr>
              <a:buClr>
                <a:schemeClr val="accent2"/>
              </a:buClr>
              <a:buFont typeface="Arial" panose="020B0604020202020204" pitchFamily="34" charset="0"/>
              <a:buChar char="•"/>
            </a:pPr>
            <a:r>
              <a:rPr lang="en-IN" sz="1200" dirty="0">
                <a:solidFill>
                  <a:srgbClr val="002060"/>
                </a:solidFill>
              </a:rPr>
              <a:t>Next, we applied Lasso regression with lambda=0.005 with maximum iteration of 3000 which yield a result of R2 score=42.09%, then we apply Grid CV for Lasso and it recommended to apply with 0.001, the result came out to be 42.09% which is no improvement.</a:t>
            </a:r>
          </a:p>
          <a:p>
            <a:pPr>
              <a:buClr>
                <a:schemeClr val="accent2"/>
              </a:buClr>
              <a:buFont typeface="Arial" panose="020B0604020202020204" pitchFamily="34" charset="0"/>
              <a:buChar char="•"/>
            </a:pPr>
            <a:r>
              <a:rPr lang="en-IN" sz="1200" dirty="0">
                <a:solidFill>
                  <a:srgbClr val="002060"/>
                </a:solidFill>
              </a:rPr>
              <a:t>Then we applied ElasticNet regression which combines both Ridge and Lasso, this model gives us only 40.98% so we moved to the next model.</a:t>
            </a:r>
          </a:p>
          <a:p>
            <a:pPr>
              <a:buClr>
                <a:schemeClr val="accent2"/>
              </a:buClr>
              <a:buFont typeface="Arial" panose="020B0604020202020204" pitchFamily="34" charset="0"/>
              <a:buChar char="•"/>
            </a:pPr>
            <a:r>
              <a:rPr lang="en-IN" sz="1200" dirty="0">
                <a:solidFill>
                  <a:srgbClr val="002060"/>
                </a:solidFill>
              </a:rPr>
              <a:t>Finally, we applied XGBoost Regressor and this model gives 64.08% of R2 score, for further improvements we applied Grid CV which gives learning rate=0.9. When we apply the learning rate(eta)=0.9 there was no improvement on the result, which stayed at 64.08%.</a:t>
            </a:r>
          </a:p>
          <a:p>
            <a:pPr>
              <a:buClr>
                <a:schemeClr val="accent2"/>
              </a:buClr>
              <a:buFont typeface="Arial" panose="020B0604020202020204" pitchFamily="34" charset="0"/>
              <a:buChar char="•"/>
            </a:pP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p:txBody>
      </p:sp>
    </p:spTree>
    <p:extLst>
      <p:ext uri="{BB962C8B-B14F-4D97-AF65-F5344CB8AC3E}">
        <p14:creationId xmlns:p14="http://schemas.microsoft.com/office/powerpoint/2010/main" val="316571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2555-51F2-4A9B-97C1-0D3BCF0ADA83}"/>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B47EFB2F-7366-4B07-80CA-CEF053282ED6}"/>
              </a:ext>
            </a:extLst>
          </p:cNvPr>
          <p:cNvSpPr>
            <a:spLocks noGrp="1"/>
          </p:cNvSpPr>
          <p:nvPr>
            <p:ph type="body" idx="1"/>
          </p:nvPr>
        </p:nvSpPr>
        <p:spPr>
          <a:xfrm>
            <a:off x="311700" y="1152474"/>
            <a:ext cx="8678619" cy="3665415"/>
          </a:xfrm>
        </p:spPr>
        <p:txBody>
          <a:bodyPr/>
          <a:lstStyle/>
          <a:p>
            <a:pPr algn="l"/>
            <a:r>
              <a:rPr lang="en-US" b="0" i="0" dirty="0">
                <a:solidFill>
                  <a:srgbClr val="292929"/>
                </a:solidFill>
                <a:effectLst/>
                <a:latin typeface="Times New Roman" panose="02020603050405020304" pitchFamily="18" charset="0"/>
                <a:cs typeface="Times New Roman" panose="02020603050405020304" pitchFamily="18" charset="0"/>
              </a:rPr>
              <a:t>A typical taxi company faces a common problem of efficiently</a:t>
            </a:r>
          </a:p>
          <a:p>
            <a:pPr algn="l"/>
            <a:r>
              <a:rPr lang="en-US" b="0" i="0" dirty="0">
                <a:solidFill>
                  <a:srgbClr val="292929"/>
                </a:solidFill>
                <a:effectLst/>
                <a:latin typeface="Times New Roman" panose="02020603050405020304" pitchFamily="18" charset="0"/>
                <a:cs typeface="Times New Roman" panose="02020603050405020304" pitchFamily="18" charset="0"/>
              </a:rPr>
              <a:t>assigning the cabs to passengers so that the service is smooth</a:t>
            </a:r>
            <a:endParaRPr lang="en-US" dirty="0">
              <a:solidFill>
                <a:srgbClr val="292929"/>
              </a:solidFill>
              <a:latin typeface="Times New Roman" panose="02020603050405020304" pitchFamily="18" charset="0"/>
              <a:cs typeface="Times New Roman" panose="02020603050405020304" pitchFamily="18" charset="0"/>
            </a:endParaRPr>
          </a:p>
          <a:p>
            <a:pPr algn="l"/>
            <a:r>
              <a:rPr lang="en-US" b="0" i="0" dirty="0">
                <a:solidFill>
                  <a:srgbClr val="292929"/>
                </a:solidFill>
                <a:effectLst/>
                <a:latin typeface="Times New Roman" panose="02020603050405020304" pitchFamily="18" charset="0"/>
                <a:cs typeface="Times New Roman" panose="02020603050405020304" pitchFamily="18" charset="0"/>
              </a:rPr>
              <a:t>and hassle free. One of main issue is determining the duration</a:t>
            </a:r>
          </a:p>
          <a:p>
            <a:r>
              <a:rPr lang="en-US" b="0" i="0" dirty="0">
                <a:solidFill>
                  <a:srgbClr val="292929"/>
                </a:solidFill>
                <a:effectLst/>
                <a:latin typeface="Times New Roman" panose="02020603050405020304" pitchFamily="18" charset="0"/>
                <a:cs typeface="Times New Roman" panose="02020603050405020304" pitchFamily="18" charset="0"/>
              </a:rPr>
              <a:t>of the current trip so it can predict when the cab will</a:t>
            </a:r>
          </a:p>
          <a:p>
            <a:r>
              <a:rPr lang="en-US" b="0" i="0" dirty="0">
                <a:solidFill>
                  <a:srgbClr val="292929"/>
                </a:solidFill>
                <a:effectLst/>
                <a:latin typeface="Times New Roman" panose="02020603050405020304" pitchFamily="18" charset="0"/>
                <a:cs typeface="Times New Roman" panose="02020603050405020304" pitchFamily="18" charset="0"/>
              </a:rPr>
              <a:t>be free for the next trip.</a:t>
            </a:r>
          </a:p>
          <a:p>
            <a:pPr algn="l"/>
            <a:endParaRPr lang="en-US" dirty="0">
              <a:solidFill>
                <a:srgbClr val="292929"/>
              </a:solidFill>
              <a:latin typeface="Times New Roman" panose="02020603050405020304" pitchFamily="18" charset="0"/>
              <a:cs typeface="Times New Roman" panose="02020603050405020304" pitchFamily="18" charset="0"/>
            </a:endParaRPr>
          </a:p>
          <a:p>
            <a:pPr algn="l"/>
            <a:r>
              <a:rPr lang="en-US" b="0" i="0" dirty="0">
                <a:solidFill>
                  <a:srgbClr val="292929"/>
                </a:solidFill>
                <a:effectLst/>
                <a:latin typeface="Times New Roman" panose="02020603050405020304" pitchFamily="18" charset="0"/>
                <a:cs typeface="Times New Roman" panose="02020603050405020304" pitchFamily="18" charset="0"/>
              </a:rPr>
              <a:t>The data set contains the data regarding several taxi trips and its duration in New York City. I will now try and apply different techniques of Data Analysis to get insights about the data and determine how different variables are dependent on the target variable </a:t>
            </a:r>
            <a:r>
              <a:rPr lang="en-US" b="1" i="0" dirty="0">
                <a:solidFill>
                  <a:srgbClr val="292929"/>
                </a:solidFill>
                <a:effectLst/>
                <a:latin typeface="Times New Roman" panose="02020603050405020304" pitchFamily="18" charset="0"/>
                <a:cs typeface="Times New Roman" panose="02020603050405020304" pitchFamily="18" charset="0"/>
              </a:rPr>
              <a:t>Trip Duration.</a:t>
            </a:r>
            <a:endParaRPr lang="en-US" b="0" i="0" dirty="0">
              <a:solidFill>
                <a:srgbClr val="292929"/>
              </a:solidFill>
              <a:effectLst/>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a16="http://schemas.microsoft.com/office/drawing/2014/main" id="{E22C37DA-7C57-471E-878A-92349B591F83}"/>
              </a:ext>
            </a:extLst>
          </p:cNvPr>
          <p:cNvPicPr>
            <a:picLocks noChangeAspect="1"/>
          </p:cNvPicPr>
          <p:nvPr/>
        </p:nvPicPr>
        <p:blipFill>
          <a:blip r:embed="rId2"/>
          <a:stretch>
            <a:fillRect/>
          </a:stretch>
        </p:blipFill>
        <p:spPr>
          <a:xfrm>
            <a:off x="6700477" y="1236821"/>
            <a:ext cx="2235923" cy="1667743"/>
          </a:xfrm>
          <a:prstGeom prst="rect">
            <a:avLst/>
          </a:prstGeom>
        </p:spPr>
      </p:pic>
    </p:spTree>
    <p:extLst>
      <p:ext uri="{BB962C8B-B14F-4D97-AF65-F5344CB8AC3E}">
        <p14:creationId xmlns:p14="http://schemas.microsoft.com/office/powerpoint/2010/main" val="52770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E670-7A26-4780-B117-EE447E97E06D}"/>
              </a:ext>
            </a:extLst>
          </p:cNvPr>
          <p:cNvSpPr>
            <a:spLocks noGrp="1"/>
          </p:cNvSpPr>
          <p:nvPr>
            <p:ph type="title"/>
          </p:nvPr>
        </p:nvSpPr>
        <p:spPr/>
        <p:txBody>
          <a:bodyPr/>
          <a:lstStyle/>
          <a:p>
            <a:r>
              <a:rPr lang="en-US" dirty="0"/>
              <a:t>Data Pipeline</a:t>
            </a:r>
            <a:endParaRPr lang="en-IN" dirty="0"/>
          </a:p>
        </p:txBody>
      </p:sp>
      <p:sp>
        <p:nvSpPr>
          <p:cNvPr id="3" name="Text Placeholder 2">
            <a:extLst>
              <a:ext uri="{FF2B5EF4-FFF2-40B4-BE49-F238E27FC236}">
                <a16:creationId xmlns:a16="http://schemas.microsoft.com/office/drawing/2014/main" id="{F0D716FB-E81F-4A6B-A8F5-F0DD42F80A3D}"/>
              </a:ext>
            </a:extLst>
          </p:cNvPr>
          <p:cNvSpPr>
            <a:spLocks noGrp="1"/>
          </p:cNvSpPr>
          <p:nvPr>
            <p:ph type="body" idx="1"/>
          </p:nvPr>
        </p:nvSpPr>
        <p:spPr/>
        <p:txBody>
          <a:bodyPr/>
          <a:lstStyle/>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Data Preprocessing</a:t>
            </a:r>
            <a:r>
              <a:rPr lang="en-US" dirty="0">
                <a:solidFill>
                  <a:schemeClr val="tx2">
                    <a:lumMod val="10000"/>
                  </a:schemeClr>
                </a:solidFill>
                <a:latin typeface="Times New Roman" panose="02020603050405020304" pitchFamily="18" charset="0"/>
                <a:cs typeface="Times New Roman" panose="02020603050405020304" pitchFamily="18" charset="0"/>
              </a:rPr>
              <a:t>:- NYC Taxi Trip data contains outliers and we have removed the outliers in the first step. Then converting the categorical/object datatype variables to numerical representation and selecting features from numerical data which makes easier for the model to learn.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EDA:- </a:t>
            </a:r>
            <a:r>
              <a:rPr lang="en-US" dirty="0">
                <a:solidFill>
                  <a:schemeClr val="tx2">
                    <a:lumMod val="10000"/>
                  </a:schemeClr>
                </a:solidFill>
                <a:latin typeface="Times New Roman" panose="02020603050405020304" pitchFamily="18" charset="0"/>
                <a:cs typeface="Times New Roman" panose="02020603050405020304" pitchFamily="18" charset="0"/>
              </a:rPr>
              <a:t>We did some Exploratory Data Analysis on the data to Analyze most of the information.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Model Creation: </a:t>
            </a:r>
            <a:r>
              <a:rPr lang="en-US" dirty="0">
                <a:solidFill>
                  <a:schemeClr val="tx2">
                    <a:lumMod val="10000"/>
                  </a:schemeClr>
                </a:solidFill>
                <a:latin typeface="Times New Roman" panose="02020603050405020304" pitchFamily="18" charset="0"/>
                <a:cs typeface="Times New Roman" panose="02020603050405020304" pitchFamily="18" charset="0"/>
              </a:rPr>
              <a:t>Once we have analyzed the data, next will be building the model to predict the taxi trip duration. We will start from the simple model and apply different regression models to predict the same.	</a:t>
            </a:r>
            <a:endParaRPr lang="en-US" b="1" u="sng"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2">
                  <a:lumMod val="10000"/>
                </a:schemeClr>
              </a:solidFill>
            </a:endParaRPr>
          </a:p>
          <a:p>
            <a:pPr marL="114300" indent="0">
              <a:buNone/>
            </a:pPr>
            <a:endParaRPr lang="en-US" b="1" u="sng" dirty="0">
              <a:solidFill>
                <a:schemeClr val="tx2">
                  <a:lumMod val="10000"/>
                </a:schemeClr>
              </a:solidFill>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92008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DFF157-E4F8-4FC4-B15A-DC8320496A48}"/>
              </a:ext>
            </a:extLst>
          </p:cNvPr>
          <p:cNvSpPr>
            <a:spLocks noGrp="1"/>
          </p:cNvSpPr>
          <p:nvPr>
            <p:ph type="title"/>
          </p:nvPr>
        </p:nvSpPr>
        <p:spPr/>
        <p:txBody>
          <a:bodyPr/>
          <a:lstStyle/>
          <a:p>
            <a:r>
              <a:rPr lang="en-US" dirty="0"/>
              <a:t>Data Summary</a:t>
            </a:r>
            <a:endParaRPr lang="en-IN" dirty="0"/>
          </a:p>
        </p:txBody>
      </p:sp>
      <p:sp>
        <p:nvSpPr>
          <p:cNvPr id="7" name="Text Placeholder 6">
            <a:extLst>
              <a:ext uri="{FF2B5EF4-FFF2-40B4-BE49-F238E27FC236}">
                <a16:creationId xmlns:a16="http://schemas.microsoft.com/office/drawing/2014/main" id="{ED8BC3B3-CB58-4187-8306-EEEF04DDA12D}"/>
              </a:ext>
            </a:extLst>
          </p:cNvPr>
          <p:cNvSpPr>
            <a:spLocks noGrp="1"/>
          </p:cNvSpPr>
          <p:nvPr>
            <p:ph type="body" idx="1"/>
          </p:nvPr>
        </p:nvSpPr>
        <p:spPr/>
        <p:txBody>
          <a:bodyPr/>
          <a:lstStyle/>
          <a:p>
            <a:pPr marL="114300" indent="0">
              <a:buNone/>
            </a:pPr>
            <a:r>
              <a:rPr lang="en-US" b="1" u="sng" dirty="0">
                <a:solidFill>
                  <a:schemeClr val="tx2">
                    <a:lumMod val="10000"/>
                  </a:schemeClr>
                </a:solidFill>
              </a:rPr>
              <a:t>Df</a:t>
            </a:r>
            <a:r>
              <a:rPr lang="en-US" dirty="0">
                <a:solidFill>
                  <a:schemeClr val="tx2">
                    <a:lumMod val="10000"/>
                  </a:schemeClr>
                </a:solidFill>
              </a:rPr>
              <a:t>:- This variable holds all the original data such as id,Vendor_id, </a:t>
            </a:r>
            <a:r>
              <a:rPr lang="en-IN" b="0" i="0" dirty="0" err="1">
                <a:solidFill>
                  <a:srgbClr val="212121"/>
                </a:solidFill>
                <a:effectLst/>
                <a:latin typeface="Roboto" panose="02000000000000000000" pitchFamily="2" charset="0"/>
              </a:rPr>
              <a:t>pickup_datetime</a:t>
            </a:r>
            <a:r>
              <a:rPr lang="en-IN" b="0" i="0" dirty="0">
                <a:solidFill>
                  <a:srgbClr val="212121"/>
                </a:solidFill>
                <a:effectLst/>
                <a:latin typeface="Roboto" panose="02000000000000000000" pitchFamily="2" charset="0"/>
              </a:rPr>
              <a:t>, </a:t>
            </a:r>
            <a:r>
              <a:rPr lang="en-IN" b="0" i="0" dirty="0" err="1">
                <a:solidFill>
                  <a:srgbClr val="212121"/>
                </a:solidFill>
                <a:effectLst/>
                <a:latin typeface="Roboto" panose="02000000000000000000" pitchFamily="2" charset="0"/>
              </a:rPr>
              <a:t>dropoff_datetime</a:t>
            </a:r>
            <a:r>
              <a:rPr lang="en-IN" dirty="0">
                <a:solidFill>
                  <a:srgbClr val="212121"/>
                </a:solidFill>
                <a:latin typeface="Roboto" panose="02000000000000000000" pitchFamily="2" charset="0"/>
              </a:rPr>
              <a:t>, </a:t>
            </a:r>
            <a:r>
              <a:rPr lang="en-IN" b="0" i="0" dirty="0" err="1">
                <a:solidFill>
                  <a:srgbClr val="212121"/>
                </a:solidFill>
                <a:effectLst/>
                <a:latin typeface="Roboto" panose="02000000000000000000" pitchFamily="2" charset="0"/>
              </a:rPr>
              <a:t>trip_duration</a:t>
            </a:r>
            <a:r>
              <a:rPr lang="en-IN" dirty="0">
                <a:solidFill>
                  <a:srgbClr val="212121"/>
                </a:solidFill>
                <a:latin typeface="Roboto" panose="02000000000000000000" pitchFamily="2" charset="0"/>
              </a:rPr>
              <a:t> and so on. This variable holds 1.4 Million+ of rows</a:t>
            </a:r>
          </a:p>
          <a:p>
            <a:pPr marL="114300" indent="0">
              <a:buNone/>
            </a:pPr>
            <a:endParaRPr lang="en-IN" dirty="0">
              <a:solidFill>
                <a:srgbClr val="212121"/>
              </a:solidFill>
              <a:latin typeface="Roboto" panose="02000000000000000000" pitchFamily="2" charset="0"/>
            </a:endParaRPr>
          </a:p>
          <a:p>
            <a:pPr marL="114300" indent="0">
              <a:buNone/>
            </a:pPr>
            <a:r>
              <a:rPr lang="en-IN" b="1" u="sng" dirty="0" err="1">
                <a:solidFill>
                  <a:srgbClr val="212121"/>
                </a:solidFill>
                <a:latin typeface="Roboto" panose="02000000000000000000" pitchFamily="2" charset="0"/>
              </a:rPr>
              <a:t>Df_copy</a:t>
            </a:r>
            <a:r>
              <a:rPr lang="en-IN" dirty="0">
                <a:solidFill>
                  <a:srgbClr val="212121"/>
                </a:solidFill>
                <a:latin typeface="Roboto" panose="02000000000000000000" pitchFamily="2" charset="0"/>
              </a:rPr>
              <a:t>: This dataset contains manipulation of original dataset(Df). Handling the outliers and applying the model is done through this dataset. This variable holds 1.3 Millions+ of rows</a:t>
            </a:r>
          </a:p>
          <a:p>
            <a:pPr marL="114300" indent="0">
              <a:buNone/>
            </a:pPr>
            <a:endParaRPr lang="en-IN" b="0" i="0" dirty="0">
              <a:solidFill>
                <a:srgbClr val="212121"/>
              </a:solidFill>
              <a:effectLst/>
              <a:latin typeface="Roboto" panose="02000000000000000000" pitchFamily="2" charset="0"/>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3625921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B0B5-2345-4A16-BECD-5CC0A027C68C}"/>
              </a:ext>
            </a:extLst>
          </p:cNvPr>
          <p:cNvSpPr>
            <a:spLocks noGrp="1"/>
          </p:cNvSpPr>
          <p:nvPr>
            <p:ph type="title"/>
          </p:nvPr>
        </p:nvSpPr>
        <p:spPr/>
        <p:txBody>
          <a:bodyPr/>
          <a:lstStyle/>
          <a:p>
            <a:r>
              <a:rPr lang="en-US" dirty="0"/>
              <a:t>EDA- Univariate Analysis</a:t>
            </a:r>
            <a:br>
              <a:rPr lang="en-US" dirty="0"/>
            </a:br>
            <a:endParaRPr lang="en-IN" dirty="0"/>
          </a:p>
        </p:txBody>
      </p:sp>
      <p:sp>
        <p:nvSpPr>
          <p:cNvPr id="3" name="Text Placeholder 2">
            <a:extLst>
              <a:ext uri="{FF2B5EF4-FFF2-40B4-BE49-F238E27FC236}">
                <a16:creationId xmlns:a16="http://schemas.microsoft.com/office/drawing/2014/main" id="{143CB58A-8114-4070-A322-AF31F1AB56E0}"/>
              </a:ext>
            </a:extLst>
          </p:cNvPr>
          <p:cNvSpPr>
            <a:spLocks noGrp="1"/>
          </p:cNvSpPr>
          <p:nvPr>
            <p:ph type="body" idx="1"/>
          </p:nvPr>
        </p:nvSpPr>
        <p:spPr>
          <a:xfrm>
            <a:off x="311700" y="1017726"/>
            <a:ext cx="8520600" cy="4125774"/>
          </a:xfrm>
        </p:spPr>
        <p:txBody>
          <a:bodyPr/>
          <a:lstStyle/>
          <a:p>
            <a:pPr marL="114300" indent="0">
              <a:buNone/>
            </a:pPr>
            <a:endParaRPr lang="en-IN" dirty="0"/>
          </a:p>
        </p:txBody>
      </p:sp>
      <p:pic>
        <p:nvPicPr>
          <p:cNvPr id="5" name="Picture 4">
            <a:extLst>
              <a:ext uri="{FF2B5EF4-FFF2-40B4-BE49-F238E27FC236}">
                <a16:creationId xmlns:a16="http://schemas.microsoft.com/office/drawing/2014/main" id="{CA743EE3-757C-4539-A1D1-3849522C871E}"/>
              </a:ext>
            </a:extLst>
          </p:cNvPr>
          <p:cNvPicPr>
            <a:picLocks noChangeAspect="1"/>
          </p:cNvPicPr>
          <p:nvPr/>
        </p:nvPicPr>
        <p:blipFill>
          <a:blip r:embed="rId2"/>
          <a:stretch>
            <a:fillRect/>
          </a:stretch>
        </p:blipFill>
        <p:spPr>
          <a:xfrm>
            <a:off x="975871" y="1844866"/>
            <a:ext cx="3165823" cy="3069791"/>
          </a:xfrm>
          <a:prstGeom prst="rect">
            <a:avLst/>
          </a:prstGeom>
        </p:spPr>
      </p:pic>
      <p:pic>
        <p:nvPicPr>
          <p:cNvPr id="7" name="Picture 6">
            <a:extLst>
              <a:ext uri="{FF2B5EF4-FFF2-40B4-BE49-F238E27FC236}">
                <a16:creationId xmlns:a16="http://schemas.microsoft.com/office/drawing/2014/main" id="{DFA28A24-C5CE-4BD7-91E3-51039716957E}"/>
              </a:ext>
            </a:extLst>
          </p:cNvPr>
          <p:cNvPicPr>
            <a:picLocks noChangeAspect="1"/>
          </p:cNvPicPr>
          <p:nvPr/>
        </p:nvPicPr>
        <p:blipFill>
          <a:blip r:embed="rId3"/>
          <a:stretch>
            <a:fillRect/>
          </a:stretch>
        </p:blipFill>
        <p:spPr>
          <a:xfrm>
            <a:off x="4943054" y="1844866"/>
            <a:ext cx="3225075" cy="3134592"/>
          </a:xfrm>
          <a:prstGeom prst="rect">
            <a:avLst/>
          </a:prstGeom>
        </p:spPr>
      </p:pic>
      <p:sp>
        <p:nvSpPr>
          <p:cNvPr id="8" name="Dodecagon 7">
            <a:extLst>
              <a:ext uri="{FF2B5EF4-FFF2-40B4-BE49-F238E27FC236}">
                <a16:creationId xmlns:a16="http://schemas.microsoft.com/office/drawing/2014/main" id="{3B8A8DD6-18F7-4356-BC21-E37A89AC6B53}"/>
              </a:ext>
            </a:extLst>
          </p:cNvPr>
          <p:cNvSpPr/>
          <p:nvPr/>
        </p:nvSpPr>
        <p:spPr>
          <a:xfrm>
            <a:off x="1706966" y="1178006"/>
            <a:ext cx="1890272" cy="706931"/>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Data (</a:t>
            </a:r>
            <a:r>
              <a:rPr lang="en-US" dirty="0" err="1"/>
              <a:t>Trip_Duration</a:t>
            </a:r>
            <a:r>
              <a:rPr lang="en-US" dirty="0"/>
              <a:t>)</a:t>
            </a:r>
            <a:endParaRPr lang="en-IN" dirty="0"/>
          </a:p>
        </p:txBody>
      </p:sp>
      <p:sp>
        <p:nvSpPr>
          <p:cNvPr id="9" name="Dodecagon 8">
            <a:extLst>
              <a:ext uri="{FF2B5EF4-FFF2-40B4-BE49-F238E27FC236}">
                <a16:creationId xmlns:a16="http://schemas.microsoft.com/office/drawing/2014/main" id="{1CB9E4CB-A854-420A-88DC-01EEC1F4D09D}"/>
              </a:ext>
            </a:extLst>
          </p:cNvPr>
          <p:cNvSpPr/>
          <p:nvPr/>
        </p:nvSpPr>
        <p:spPr>
          <a:xfrm>
            <a:off x="5447980" y="1178006"/>
            <a:ext cx="2197633" cy="66686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Applying log transformation</a:t>
            </a:r>
            <a:endParaRPr lang="en-IN" dirty="0"/>
          </a:p>
        </p:txBody>
      </p:sp>
    </p:spTree>
    <p:extLst>
      <p:ext uri="{BB962C8B-B14F-4D97-AF65-F5344CB8AC3E}">
        <p14:creationId xmlns:p14="http://schemas.microsoft.com/office/powerpoint/2010/main" val="11813664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0CDD-B222-43A9-A213-767522D2EC19}"/>
              </a:ext>
            </a:extLst>
          </p:cNvPr>
          <p:cNvSpPr>
            <a:spLocks noGrp="1"/>
          </p:cNvSpPr>
          <p:nvPr>
            <p:ph type="title"/>
          </p:nvPr>
        </p:nvSpPr>
        <p:spPr/>
        <p:txBody>
          <a:bodyPr/>
          <a:lstStyle/>
          <a:p>
            <a:r>
              <a:rPr lang="en-US" dirty="0"/>
              <a:t>EDA (Continuation)- </a:t>
            </a:r>
            <a:endParaRPr lang="en-IN" dirty="0"/>
          </a:p>
        </p:txBody>
      </p:sp>
      <p:sp>
        <p:nvSpPr>
          <p:cNvPr id="3" name="Text Placeholder 2">
            <a:extLst>
              <a:ext uri="{FF2B5EF4-FFF2-40B4-BE49-F238E27FC236}">
                <a16:creationId xmlns:a16="http://schemas.microsoft.com/office/drawing/2014/main" id="{8D66FC61-C0D6-4A35-A6C8-7EBE9073A090}"/>
              </a:ext>
            </a:extLst>
          </p:cNvPr>
          <p:cNvSpPr>
            <a:spLocks noGrp="1"/>
          </p:cNvSpPr>
          <p:nvPr>
            <p:ph type="body" idx="1"/>
          </p:nvPr>
        </p:nvSpPr>
        <p:spPr>
          <a:xfrm>
            <a:off x="311700" y="1152474"/>
            <a:ext cx="8520600" cy="3857516"/>
          </a:xfrm>
        </p:spPr>
        <p:txBody>
          <a:bodyPr/>
          <a:lstStyle/>
          <a:p>
            <a:pPr marL="114300" indent="0">
              <a:buNone/>
            </a:pPr>
            <a:endParaRPr lang="en-IN" dirty="0"/>
          </a:p>
        </p:txBody>
      </p:sp>
      <p:pic>
        <p:nvPicPr>
          <p:cNvPr id="5" name="Picture 4">
            <a:extLst>
              <a:ext uri="{FF2B5EF4-FFF2-40B4-BE49-F238E27FC236}">
                <a16:creationId xmlns:a16="http://schemas.microsoft.com/office/drawing/2014/main" id="{03596FCF-1BFD-430F-AD01-184427762BC2}"/>
              </a:ext>
            </a:extLst>
          </p:cNvPr>
          <p:cNvPicPr>
            <a:picLocks noChangeAspect="1"/>
          </p:cNvPicPr>
          <p:nvPr/>
        </p:nvPicPr>
        <p:blipFill>
          <a:blip r:embed="rId2"/>
          <a:stretch>
            <a:fillRect/>
          </a:stretch>
        </p:blipFill>
        <p:spPr>
          <a:xfrm>
            <a:off x="484095" y="1997658"/>
            <a:ext cx="3795913" cy="2826047"/>
          </a:xfrm>
          <a:prstGeom prst="rect">
            <a:avLst/>
          </a:prstGeom>
        </p:spPr>
      </p:pic>
      <p:pic>
        <p:nvPicPr>
          <p:cNvPr id="9" name="Picture 8">
            <a:extLst>
              <a:ext uri="{FF2B5EF4-FFF2-40B4-BE49-F238E27FC236}">
                <a16:creationId xmlns:a16="http://schemas.microsoft.com/office/drawing/2014/main" id="{8F9532EB-E6C0-48A0-A1E3-01FB579BBBF7}"/>
              </a:ext>
            </a:extLst>
          </p:cNvPr>
          <p:cNvPicPr>
            <a:picLocks noChangeAspect="1"/>
          </p:cNvPicPr>
          <p:nvPr/>
        </p:nvPicPr>
        <p:blipFill>
          <a:blip r:embed="rId3"/>
          <a:stretch>
            <a:fillRect/>
          </a:stretch>
        </p:blipFill>
        <p:spPr>
          <a:xfrm>
            <a:off x="4572000" y="1985025"/>
            <a:ext cx="3795912" cy="2851315"/>
          </a:xfrm>
          <a:prstGeom prst="rect">
            <a:avLst/>
          </a:prstGeom>
        </p:spPr>
      </p:pic>
      <p:sp>
        <p:nvSpPr>
          <p:cNvPr id="10" name="Star: 10 Points 9">
            <a:extLst>
              <a:ext uri="{FF2B5EF4-FFF2-40B4-BE49-F238E27FC236}">
                <a16:creationId xmlns:a16="http://schemas.microsoft.com/office/drawing/2014/main" id="{8BE01879-9829-4B24-90D1-573A439ABE9C}"/>
              </a:ext>
            </a:extLst>
          </p:cNvPr>
          <p:cNvSpPr/>
          <p:nvPr/>
        </p:nvSpPr>
        <p:spPr>
          <a:xfrm>
            <a:off x="1639704" y="1165107"/>
            <a:ext cx="1413863" cy="832551"/>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Data</a:t>
            </a:r>
            <a:endParaRPr lang="en-IN" dirty="0"/>
          </a:p>
        </p:txBody>
      </p:sp>
      <p:sp>
        <p:nvSpPr>
          <p:cNvPr id="11" name="Star: 10 Points 10">
            <a:extLst>
              <a:ext uri="{FF2B5EF4-FFF2-40B4-BE49-F238E27FC236}">
                <a16:creationId xmlns:a16="http://schemas.microsoft.com/office/drawing/2014/main" id="{5689372B-98AE-4A59-B525-8A73E74F6AD7}"/>
              </a:ext>
            </a:extLst>
          </p:cNvPr>
          <p:cNvSpPr/>
          <p:nvPr/>
        </p:nvSpPr>
        <p:spPr>
          <a:xfrm>
            <a:off x="5706231" y="1152474"/>
            <a:ext cx="1924014" cy="832551"/>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removing outliers in </a:t>
            </a:r>
            <a:r>
              <a:rPr lang="en-US" dirty="0" err="1"/>
              <a:t>Trip_duration</a:t>
            </a:r>
            <a:r>
              <a:rPr lang="en-US" dirty="0"/>
              <a:t> </a:t>
            </a:r>
            <a:endParaRPr lang="en-IN" dirty="0"/>
          </a:p>
        </p:txBody>
      </p:sp>
    </p:spTree>
    <p:extLst>
      <p:ext uri="{BB962C8B-B14F-4D97-AF65-F5344CB8AC3E}">
        <p14:creationId xmlns:p14="http://schemas.microsoft.com/office/powerpoint/2010/main" val="258937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D636-4853-4A96-841C-FC33E4AE6BE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41ED2AD-B167-4655-BAB6-2330FCF38862}"/>
              </a:ext>
            </a:extLst>
          </p:cNvPr>
          <p:cNvSpPr>
            <a:spLocks noGrp="1"/>
          </p:cNvSpPr>
          <p:nvPr>
            <p:ph type="body" idx="1"/>
          </p:nvPr>
        </p:nvSpPr>
        <p:spPr>
          <a:xfrm>
            <a:off x="311700" y="1152474"/>
            <a:ext cx="8520600" cy="3803727"/>
          </a:xfrm>
        </p:spPr>
        <p:txBody>
          <a:bodyPr/>
          <a:lstStyle/>
          <a:p>
            <a:endParaRPr lang="en-IN" dirty="0"/>
          </a:p>
        </p:txBody>
      </p:sp>
      <p:pic>
        <p:nvPicPr>
          <p:cNvPr id="5" name="Picture 4">
            <a:extLst>
              <a:ext uri="{FF2B5EF4-FFF2-40B4-BE49-F238E27FC236}">
                <a16:creationId xmlns:a16="http://schemas.microsoft.com/office/drawing/2014/main" id="{08565463-7D91-403A-9527-ABA0931E48D5}"/>
              </a:ext>
            </a:extLst>
          </p:cNvPr>
          <p:cNvPicPr>
            <a:picLocks noChangeAspect="1"/>
          </p:cNvPicPr>
          <p:nvPr/>
        </p:nvPicPr>
        <p:blipFill rotWithShape="1">
          <a:blip r:embed="rId2"/>
          <a:srcRect t="744"/>
          <a:stretch/>
        </p:blipFill>
        <p:spPr>
          <a:xfrm>
            <a:off x="622407" y="1882588"/>
            <a:ext cx="4072538" cy="3073613"/>
          </a:xfrm>
          <a:prstGeom prst="rect">
            <a:avLst/>
          </a:prstGeom>
        </p:spPr>
      </p:pic>
      <p:sp>
        <p:nvSpPr>
          <p:cNvPr id="6" name="Star: 10 Points 5">
            <a:extLst>
              <a:ext uri="{FF2B5EF4-FFF2-40B4-BE49-F238E27FC236}">
                <a16:creationId xmlns:a16="http://schemas.microsoft.com/office/drawing/2014/main" id="{789EC2F7-94C3-4251-8522-0CF8F4778707}"/>
              </a:ext>
            </a:extLst>
          </p:cNvPr>
          <p:cNvSpPr/>
          <p:nvPr/>
        </p:nvSpPr>
        <p:spPr>
          <a:xfrm>
            <a:off x="1759643" y="1206393"/>
            <a:ext cx="1775011" cy="541446"/>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outlier removal</a:t>
            </a:r>
            <a:endParaRPr lang="en-IN" dirty="0"/>
          </a:p>
        </p:txBody>
      </p:sp>
      <p:pic>
        <p:nvPicPr>
          <p:cNvPr id="8" name="Picture 7">
            <a:extLst>
              <a:ext uri="{FF2B5EF4-FFF2-40B4-BE49-F238E27FC236}">
                <a16:creationId xmlns:a16="http://schemas.microsoft.com/office/drawing/2014/main" id="{C87ACB95-44DE-4BD7-9C63-617085401ABA}"/>
              </a:ext>
            </a:extLst>
          </p:cNvPr>
          <p:cNvPicPr>
            <a:picLocks noChangeAspect="1"/>
          </p:cNvPicPr>
          <p:nvPr/>
        </p:nvPicPr>
        <p:blipFill rotWithShape="1">
          <a:blip r:embed="rId3"/>
          <a:srcRect t="1805"/>
          <a:stretch/>
        </p:blipFill>
        <p:spPr>
          <a:xfrm>
            <a:off x="4694944" y="1805747"/>
            <a:ext cx="3880438" cy="3150453"/>
          </a:xfrm>
          <a:prstGeom prst="rect">
            <a:avLst/>
          </a:prstGeom>
        </p:spPr>
      </p:pic>
      <p:sp>
        <p:nvSpPr>
          <p:cNvPr id="10" name="Star: 10 Points 9">
            <a:extLst>
              <a:ext uri="{FF2B5EF4-FFF2-40B4-BE49-F238E27FC236}">
                <a16:creationId xmlns:a16="http://schemas.microsoft.com/office/drawing/2014/main" id="{A3AECD95-DB51-4D0B-A362-6FBBE3024035}"/>
              </a:ext>
            </a:extLst>
          </p:cNvPr>
          <p:cNvSpPr/>
          <p:nvPr/>
        </p:nvSpPr>
        <p:spPr>
          <a:xfrm>
            <a:off x="5778392" y="1017725"/>
            <a:ext cx="2251423" cy="730114"/>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outlier removal(distance)</a:t>
            </a:r>
            <a:endParaRPr lang="en-IN" dirty="0"/>
          </a:p>
        </p:txBody>
      </p:sp>
    </p:spTree>
    <p:extLst>
      <p:ext uri="{BB962C8B-B14F-4D97-AF65-F5344CB8AC3E}">
        <p14:creationId xmlns:p14="http://schemas.microsoft.com/office/powerpoint/2010/main" val="383593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238D2A-DBC3-4091-94B2-A854FCD2CA2B}"/>
              </a:ext>
            </a:extLst>
          </p:cNvPr>
          <p:cNvPicPr>
            <a:picLocks noChangeAspect="1"/>
          </p:cNvPicPr>
          <p:nvPr/>
        </p:nvPicPr>
        <p:blipFill rotWithShape="1">
          <a:blip r:embed="rId2"/>
          <a:srcRect l="3016" t="1480" r="5875"/>
          <a:stretch/>
        </p:blipFill>
        <p:spPr>
          <a:xfrm>
            <a:off x="480252" y="627688"/>
            <a:ext cx="3576918" cy="2128477"/>
          </a:xfrm>
          <a:prstGeom prst="rect">
            <a:avLst/>
          </a:prstGeom>
        </p:spPr>
      </p:pic>
      <p:pic>
        <p:nvPicPr>
          <p:cNvPr id="5" name="Picture 4">
            <a:extLst>
              <a:ext uri="{FF2B5EF4-FFF2-40B4-BE49-F238E27FC236}">
                <a16:creationId xmlns:a16="http://schemas.microsoft.com/office/drawing/2014/main" id="{2FDE858C-BAD5-455B-AAD6-5E34D8325F2E}"/>
              </a:ext>
            </a:extLst>
          </p:cNvPr>
          <p:cNvPicPr>
            <a:picLocks noChangeAspect="1"/>
          </p:cNvPicPr>
          <p:nvPr/>
        </p:nvPicPr>
        <p:blipFill rotWithShape="1">
          <a:blip r:embed="rId3"/>
          <a:srcRect l="1918" t="5229" r="2290" b="1550"/>
          <a:stretch/>
        </p:blipFill>
        <p:spPr>
          <a:xfrm>
            <a:off x="4410635" y="669951"/>
            <a:ext cx="3657600" cy="2043953"/>
          </a:xfrm>
          <a:prstGeom prst="rect">
            <a:avLst/>
          </a:prstGeom>
        </p:spPr>
      </p:pic>
      <p:pic>
        <p:nvPicPr>
          <p:cNvPr id="6" name="Picture 5">
            <a:extLst>
              <a:ext uri="{FF2B5EF4-FFF2-40B4-BE49-F238E27FC236}">
                <a16:creationId xmlns:a16="http://schemas.microsoft.com/office/drawing/2014/main" id="{A5742B85-CFAC-486C-955D-E4151CEEAA62}"/>
              </a:ext>
            </a:extLst>
          </p:cNvPr>
          <p:cNvPicPr>
            <a:picLocks noChangeAspect="1"/>
          </p:cNvPicPr>
          <p:nvPr/>
        </p:nvPicPr>
        <p:blipFill rotWithShape="1">
          <a:blip r:embed="rId4"/>
          <a:srcRect t="4693"/>
          <a:stretch/>
        </p:blipFill>
        <p:spPr>
          <a:xfrm>
            <a:off x="480253" y="2895921"/>
            <a:ext cx="3646074" cy="2113109"/>
          </a:xfrm>
          <a:prstGeom prst="rect">
            <a:avLst/>
          </a:prstGeom>
        </p:spPr>
      </p:pic>
      <p:pic>
        <p:nvPicPr>
          <p:cNvPr id="7" name="Picture 6">
            <a:extLst>
              <a:ext uri="{FF2B5EF4-FFF2-40B4-BE49-F238E27FC236}">
                <a16:creationId xmlns:a16="http://schemas.microsoft.com/office/drawing/2014/main" id="{67DEFC95-2920-4ABB-AE85-765ED5AD4423}"/>
              </a:ext>
            </a:extLst>
          </p:cNvPr>
          <p:cNvPicPr>
            <a:picLocks noChangeAspect="1"/>
          </p:cNvPicPr>
          <p:nvPr/>
        </p:nvPicPr>
        <p:blipFill rotWithShape="1">
          <a:blip r:embed="rId5"/>
          <a:srcRect t="7367"/>
          <a:stretch/>
        </p:blipFill>
        <p:spPr>
          <a:xfrm>
            <a:off x="4410634" y="2895921"/>
            <a:ext cx="3719073" cy="2113109"/>
          </a:xfrm>
          <a:prstGeom prst="rect">
            <a:avLst/>
          </a:prstGeom>
        </p:spPr>
      </p:pic>
      <p:sp>
        <p:nvSpPr>
          <p:cNvPr id="8" name="Title 7">
            <a:extLst>
              <a:ext uri="{FF2B5EF4-FFF2-40B4-BE49-F238E27FC236}">
                <a16:creationId xmlns:a16="http://schemas.microsoft.com/office/drawing/2014/main" id="{71C02F54-AADE-46E8-83C3-E1EB049D2A2A}"/>
              </a:ext>
            </a:extLst>
          </p:cNvPr>
          <p:cNvSpPr>
            <a:spLocks noGrp="1"/>
          </p:cNvSpPr>
          <p:nvPr>
            <p:ph type="title"/>
          </p:nvPr>
        </p:nvSpPr>
        <p:spPr>
          <a:xfrm>
            <a:off x="182743" y="85175"/>
            <a:ext cx="8455782" cy="568619"/>
          </a:xfrm>
        </p:spPr>
        <p:txBody>
          <a:bodyPr/>
          <a:lstStyle/>
          <a:p>
            <a:r>
              <a:rPr lang="en-US" dirty="0"/>
              <a:t>EDA- </a:t>
            </a:r>
            <a:r>
              <a:rPr lang="en-US"/>
              <a:t>Bivariate Analysis</a:t>
            </a:r>
            <a:endParaRPr lang="en-IN" dirty="0"/>
          </a:p>
        </p:txBody>
      </p:sp>
      <p:sp>
        <p:nvSpPr>
          <p:cNvPr id="9" name="Text Placeholder 8">
            <a:extLst>
              <a:ext uri="{FF2B5EF4-FFF2-40B4-BE49-F238E27FC236}">
                <a16:creationId xmlns:a16="http://schemas.microsoft.com/office/drawing/2014/main" id="{17590330-37B4-45E3-A53A-9691EF479512}"/>
              </a:ext>
            </a:extLst>
          </p:cNvPr>
          <p:cNvSpPr>
            <a:spLocks noGrp="1"/>
          </p:cNvSpPr>
          <p:nvPr>
            <p:ph type="body" idx="1"/>
          </p:nvPr>
        </p:nvSpPr>
        <p:spPr>
          <a:xfrm>
            <a:off x="311700" y="729983"/>
            <a:ext cx="8520600" cy="4328342"/>
          </a:xfrm>
        </p:spPr>
        <p:txBody>
          <a:bodyPr/>
          <a:lstStyle/>
          <a:p>
            <a:endParaRPr lang="en-IN" dirty="0"/>
          </a:p>
        </p:txBody>
      </p:sp>
    </p:spTree>
    <p:extLst>
      <p:ext uri="{BB962C8B-B14F-4D97-AF65-F5344CB8AC3E}">
        <p14:creationId xmlns:p14="http://schemas.microsoft.com/office/powerpoint/2010/main" val="267568726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691</Words>
  <Application>Microsoft Office PowerPoint</Application>
  <PresentationFormat>On-screen Show (16:9)</PresentationFormat>
  <Paragraphs>61</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Roboto</vt:lpstr>
      <vt:lpstr>Montserrat</vt:lpstr>
      <vt:lpstr>Simple Light</vt:lpstr>
      <vt:lpstr>           Capstone Project-2 NYC Taxi Trip Duration -Turab Ahmed   </vt:lpstr>
      <vt:lpstr>   Topics for discussion</vt:lpstr>
      <vt:lpstr>Problem Statement</vt:lpstr>
      <vt:lpstr>Data Pipeline</vt:lpstr>
      <vt:lpstr>Data Summary</vt:lpstr>
      <vt:lpstr>EDA- Univariate Analysis </vt:lpstr>
      <vt:lpstr>EDA (Continuation)- </vt:lpstr>
      <vt:lpstr>PowerPoint Presentation</vt:lpstr>
      <vt:lpstr>EDA- Bivariate Analysis</vt:lpstr>
      <vt:lpstr>PowerPoint Presentation</vt:lpstr>
      <vt:lpstr>Correlations and VIF</vt:lpstr>
      <vt:lpstr>Training and Testing</vt:lpstr>
      <vt:lpstr>Linear Regression Model and Validation</vt:lpstr>
      <vt:lpstr>Ridge Regression With Validation</vt:lpstr>
      <vt:lpstr>Applying Grid Cross Validation for Ridge</vt:lpstr>
      <vt:lpstr>Lasso Regression and validation</vt:lpstr>
      <vt:lpstr>Grid Cross Validation for Lasso</vt:lpstr>
      <vt:lpstr>Elastic Net Regression</vt:lpstr>
      <vt:lpstr>XGBoost Regressor and validation</vt:lpstr>
      <vt:lpstr>Cross Validation for XGBoost Regressor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Project-2 NYC Taxi Trip Duration -Turab Ahmed   </dc:title>
  <cp:lastModifiedBy>Ahmed, Turab (Cognizant)</cp:lastModifiedBy>
  <cp:revision>1</cp:revision>
  <dcterms:modified xsi:type="dcterms:W3CDTF">2021-09-30T09:03:36Z</dcterms:modified>
</cp:coreProperties>
</file>